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13.jpg" ContentType="image/jpe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14.jpg" ContentType="image/jpeg"/>
  <Override PartName="/ppt/media/image15.jpg" ContentType="image/jpeg"/>
  <Override PartName="/ppt/media/image16.jpg" ContentType="image/jpeg"/>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29.jpg" ContentType="image/jpeg"/>
  <Override PartName="/ppt/media/image30.JPG" ContentType="image/jpeg"/>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4"/>
    <p:sldMasterId id="2147483706" r:id="rId5"/>
    <p:sldMasterId id="2147483720" r:id="rId6"/>
    <p:sldMasterId id="2147483735" r:id="rId7"/>
  </p:sldMasterIdLst>
  <p:notesMasterIdLst>
    <p:notesMasterId r:id="rId17"/>
  </p:notesMasterIdLst>
  <p:sldIdLst>
    <p:sldId id="2831" r:id="rId8"/>
    <p:sldId id="2146847437" r:id="rId9"/>
    <p:sldId id="269" r:id="rId10"/>
    <p:sldId id="2146847424" r:id="rId11"/>
    <p:sldId id="2146847364" r:id="rId12"/>
    <p:sldId id="2146847436" r:id="rId13"/>
    <p:sldId id="2146847315" r:id="rId14"/>
    <p:sldId id="2146847426" r:id="rId15"/>
    <p:sldId id="214684743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A1420"/>
    <a:srgbClr val="156082"/>
    <a:srgbClr val="922C31"/>
    <a:srgbClr val="E1CD5B"/>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5A1532-B7A1-47DB-ABDF-F26620A8717C}" v="51" dt="2024-11-06T00:48:36.8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713" autoAdjust="0"/>
  </p:normalViewPr>
  <p:slideViewPr>
    <p:cSldViewPr snapToGrid="0">
      <p:cViewPr varScale="1">
        <p:scale>
          <a:sx n="78" d="100"/>
          <a:sy n="78" d="100"/>
        </p:scale>
        <p:origin x="126" y="354"/>
      </p:cViewPr>
      <p:guideLst/>
    </p:cSldViewPr>
  </p:slideViewPr>
  <p:notesTextViewPr>
    <p:cViewPr>
      <p:scale>
        <a:sx n="1" d="1"/>
        <a:sy n="1" d="1"/>
      </p:scale>
      <p:origin x="0" y="0"/>
    </p:cViewPr>
  </p:notesTextViewPr>
  <p:sorterViewPr>
    <p:cViewPr varScale="1">
      <p:scale>
        <a:sx n="1" d="1"/>
        <a:sy n="1" d="1"/>
      </p:scale>
      <p:origin x="0" y="-1690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5" Type="http://schemas.openxmlformats.org/officeDocument/2006/relationships/slideMaster" Target="slideMasters/slideMaster2.xml"/><Relationship Id="rId15" Type="http://schemas.openxmlformats.org/officeDocument/2006/relationships/slide" Target="slides/slide8.xml"/><Relationship Id="rId23"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ldonado-Greenlee, Lianne" userId="525c7285-978f-4548-9cbc-4ce7672adacf" providerId="ADAL" clId="{845A1532-B7A1-47DB-ABDF-F26620A8717C}"/>
    <pc:docChg chg="undo custSel addSld delSld modSld sldOrd delMainMaster">
      <pc:chgData name="Maldonado-Greenlee, Lianne" userId="525c7285-978f-4548-9cbc-4ce7672adacf" providerId="ADAL" clId="{845A1532-B7A1-47DB-ABDF-F26620A8717C}" dt="2024-11-06T00:48:50.124" v="470" actId="27636"/>
      <pc:docMkLst>
        <pc:docMk/>
      </pc:docMkLst>
      <pc:sldChg chg="del">
        <pc:chgData name="Maldonado-Greenlee, Lianne" userId="525c7285-978f-4548-9cbc-4ce7672adacf" providerId="ADAL" clId="{845A1532-B7A1-47DB-ABDF-F26620A8717C}" dt="2024-11-06T00:30:50.418" v="56" actId="47"/>
        <pc:sldMkLst>
          <pc:docMk/>
          <pc:sldMk cId="3734339551" sldId="258"/>
        </pc:sldMkLst>
      </pc:sldChg>
      <pc:sldChg chg="del">
        <pc:chgData name="Maldonado-Greenlee, Lianne" userId="525c7285-978f-4548-9cbc-4ce7672adacf" providerId="ADAL" clId="{845A1532-B7A1-47DB-ABDF-F26620A8717C}" dt="2024-11-06T00:30:50.418" v="56" actId="47"/>
        <pc:sldMkLst>
          <pc:docMk/>
          <pc:sldMk cId="3216972054" sldId="259"/>
        </pc:sldMkLst>
      </pc:sldChg>
      <pc:sldChg chg="del">
        <pc:chgData name="Maldonado-Greenlee, Lianne" userId="525c7285-978f-4548-9cbc-4ce7672adacf" providerId="ADAL" clId="{845A1532-B7A1-47DB-ABDF-F26620A8717C}" dt="2024-11-06T00:30:50.418" v="56" actId="47"/>
        <pc:sldMkLst>
          <pc:docMk/>
          <pc:sldMk cId="4110545187" sldId="260"/>
        </pc:sldMkLst>
      </pc:sldChg>
      <pc:sldChg chg="modSp mod">
        <pc:chgData name="Maldonado-Greenlee, Lianne" userId="525c7285-978f-4548-9cbc-4ce7672adacf" providerId="ADAL" clId="{845A1532-B7A1-47DB-ABDF-F26620A8717C}" dt="2024-11-06T00:47:26.638" v="461" actId="1076"/>
        <pc:sldMkLst>
          <pc:docMk/>
          <pc:sldMk cId="0" sldId="269"/>
        </pc:sldMkLst>
        <pc:picChg chg="mod">
          <ac:chgData name="Maldonado-Greenlee, Lianne" userId="525c7285-978f-4548-9cbc-4ce7672adacf" providerId="ADAL" clId="{845A1532-B7A1-47DB-ABDF-F26620A8717C}" dt="2024-11-06T00:47:26.638" v="461" actId="1076"/>
          <ac:picMkLst>
            <pc:docMk/>
            <pc:sldMk cId="0" sldId="269"/>
            <ac:picMk id="3" creationId="{7158F43D-1981-BD8F-CA2B-BAD357C802A3}"/>
          </ac:picMkLst>
        </pc:picChg>
      </pc:sldChg>
      <pc:sldChg chg="del">
        <pc:chgData name="Maldonado-Greenlee, Lianne" userId="525c7285-978f-4548-9cbc-4ce7672adacf" providerId="ADAL" clId="{845A1532-B7A1-47DB-ABDF-F26620A8717C}" dt="2024-11-06T00:30:15.615" v="53" actId="47"/>
        <pc:sldMkLst>
          <pc:docMk/>
          <pc:sldMk cId="158723624" sldId="280"/>
        </pc:sldMkLst>
      </pc:sldChg>
      <pc:sldChg chg="del">
        <pc:chgData name="Maldonado-Greenlee, Lianne" userId="525c7285-978f-4548-9cbc-4ce7672adacf" providerId="ADAL" clId="{845A1532-B7A1-47DB-ABDF-F26620A8717C}" dt="2024-11-06T00:30:50.418" v="56" actId="47"/>
        <pc:sldMkLst>
          <pc:docMk/>
          <pc:sldMk cId="2885243567" sldId="282"/>
        </pc:sldMkLst>
      </pc:sldChg>
      <pc:sldChg chg="del">
        <pc:chgData name="Maldonado-Greenlee, Lianne" userId="525c7285-978f-4548-9cbc-4ce7672adacf" providerId="ADAL" clId="{845A1532-B7A1-47DB-ABDF-F26620A8717C}" dt="2024-11-06T00:30:50.418" v="56" actId="47"/>
        <pc:sldMkLst>
          <pc:docMk/>
          <pc:sldMk cId="127381934" sldId="283"/>
        </pc:sldMkLst>
      </pc:sldChg>
      <pc:sldChg chg="del">
        <pc:chgData name="Maldonado-Greenlee, Lianne" userId="525c7285-978f-4548-9cbc-4ce7672adacf" providerId="ADAL" clId="{845A1532-B7A1-47DB-ABDF-F26620A8717C}" dt="2024-11-06T00:30:50.418" v="56" actId="47"/>
        <pc:sldMkLst>
          <pc:docMk/>
          <pc:sldMk cId="3146450844" sldId="285"/>
        </pc:sldMkLst>
      </pc:sldChg>
      <pc:sldChg chg="del">
        <pc:chgData name="Maldonado-Greenlee, Lianne" userId="525c7285-978f-4548-9cbc-4ce7672adacf" providerId="ADAL" clId="{845A1532-B7A1-47DB-ABDF-F26620A8717C}" dt="2024-11-06T00:30:50.418" v="56" actId="47"/>
        <pc:sldMkLst>
          <pc:docMk/>
          <pc:sldMk cId="2379925706" sldId="286"/>
        </pc:sldMkLst>
      </pc:sldChg>
      <pc:sldChg chg="del">
        <pc:chgData name="Maldonado-Greenlee, Lianne" userId="525c7285-978f-4548-9cbc-4ce7672adacf" providerId="ADAL" clId="{845A1532-B7A1-47DB-ABDF-F26620A8717C}" dt="2024-11-06T00:38:00.754" v="231" actId="47"/>
        <pc:sldMkLst>
          <pc:docMk/>
          <pc:sldMk cId="1511375753" sldId="288"/>
        </pc:sldMkLst>
      </pc:sldChg>
      <pc:sldChg chg="del">
        <pc:chgData name="Maldonado-Greenlee, Lianne" userId="525c7285-978f-4548-9cbc-4ce7672adacf" providerId="ADAL" clId="{845A1532-B7A1-47DB-ABDF-F26620A8717C}" dt="2024-11-06T00:30:50.418" v="56" actId="47"/>
        <pc:sldMkLst>
          <pc:docMk/>
          <pc:sldMk cId="1005239600" sldId="289"/>
        </pc:sldMkLst>
      </pc:sldChg>
      <pc:sldChg chg="del">
        <pc:chgData name="Maldonado-Greenlee, Lianne" userId="525c7285-978f-4548-9cbc-4ce7672adacf" providerId="ADAL" clId="{845A1532-B7A1-47DB-ABDF-F26620A8717C}" dt="2024-11-06T00:30:50.418" v="56" actId="47"/>
        <pc:sldMkLst>
          <pc:docMk/>
          <pc:sldMk cId="3217577001" sldId="290"/>
        </pc:sldMkLst>
      </pc:sldChg>
      <pc:sldChg chg="del">
        <pc:chgData name="Maldonado-Greenlee, Lianne" userId="525c7285-978f-4548-9cbc-4ce7672adacf" providerId="ADAL" clId="{845A1532-B7A1-47DB-ABDF-F26620A8717C}" dt="2024-11-06T00:30:50.418" v="56" actId="47"/>
        <pc:sldMkLst>
          <pc:docMk/>
          <pc:sldMk cId="940848468" sldId="292"/>
        </pc:sldMkLst>
      </pc:sldChg>
      <pc:sldChg chg="del">
        <pc:chgData name="Maldonado-Greenlee, Lianne" userId="525c7285-978f-4548-9cbc-4ce7672adacf" providerId="ADAL" clId="{845A1532-B7A1-47DB-ABDF-F26620A8717C}" dt="2024-11-06T00:30:50.418" v="56" actId="47"/>
        <pc:sldMkLst>
          <pc:docMk/>
          <pc:sldMk cId="2882102045" sldId="293"/>
        </pc:sldMkLst>
      </pc:sldChg>
      <pc:sldChg chg="del">
        <pc:chgData name="Maldonado-Greenlee, Lianne" userId="525c7285-978f-4548-9cbc-4ce7672adacf" providerId="ADAL" clId="{845A1532-B7A1-47DB-ABDF-F26620A8717C}" dt="2024-11-06T00:30:50.418" v="56" actId="47"/>
        <pc:sldMkLst>
          <pc:docMk/>
          <pc:sldMk cId="2179787629" sldId="294"/>
        </pc:sldMkLst>
      </pc:sldChg>
      <pc:sldChg chg="addSp del mod">
        <pc:chgData name="Maldonado-Greenlee, Lianne" userId="525c7285-978f-4548-9cbc-4ce7672adacf" providerId="ADAL" clId="{845A1532-B7A1-47DB-ABDF-F26620A8717C}" dt="2024-11-06T00:47:12.254" v="460" actId="47"/>
        <pc:sldMkLst>
          <pc:docMk/>
          <pc:sldMk cId="2106494983" sldId="347"/>
        </pc:sldMkLst>
        <pc:spChg chg="add">
          <ac:chgData name="Maldonado-Greenlee, Lianne" userId="525c7285-978f-4548-9cbc-4ce7672adacf" providerId="ADAL" clId="{845A1532-B7A1-47DB-ABDF-F26620A8717C}" dt="2024-11-06T00:44:30.717" v="365" actId="22"/>
          <ac:spMkLst>
            <pc:docMk/>
            <pc:sldMk cId="2106494983" sldId="347"/>
            <ac:spMk id="8" creationId="{9C398FE4-BD68-7D5E-43E4-FBD1F1717D6F}"/>
          </ac:spMkLst>
        </pc:spChg>
      </pc:sldChg>
      <pc:sldChg chg="del">
        <pc:chgData name="Maldonado-Greenlee, Lianne" userId="525c7285-978f-4548-9cbc-4ce7672adacf" providerId="ADAL" clId="{845A1532-B7A1-47DB-ABDF-F26620A8717C}" dt="2024-11-06T00:30:56.290" v="58" actId="47"/>
        <pc:sldMkLst>
          <pc:docMk/>
          <pc:sldMk cId="2236816386" sldId="2265"/>
        </pc:sldMkLst>
      </pc:sldChg>
      <pc:sldChg chg="modSp mod">
        <pc:chgData name="Maldonado-Greenlee, Lianne" userId="525c7285-978f-4548-9cbc-4ce7672adacf" providerId="ADAL" clId="{845A1532-B7A1-47DB-ABDF-F26620A8717C}" dt="2024-11-06T00:27:43.618" v="19" actId="20577"/>
        <pc:sldMkLst>
          <pc:docMk/>
          <pc:sldMk cId="2132350845" sldId="2831"/>
        </pc:sldMkLst>
        <pc:spChg chg="mod">
          <ac:chgData name="Maldonado-Greenlee, Lianne" userId="525c7285-978f-4548-9cbc-4ce7672adacf" providerId="ADAL" clId="{845A1532-B7A1-47DB-ABDF-F26620A8717C}" dt="2024-11-06T00:27:43.618" v="19" actId="20577"/>
          <ac:spMkLst>
            <pc:docMk/>
            <pc:sldMk cId="2132350845" sldId="2831"/>
            <ac:spMk id="3" creationId="{C3E8D61D-B900-F568-7B95-6C73C7D6B647}"/>
          </ac:spMkLst>
        </pc:spChg>
      </pc:sldChg>
      <pc:sldChg chg="del">
        <pc:chgData name="Maldonado-Greenlee, Lianne" userId="525c7285-978f-4548-9cbc-4ce7672adacf" providerId="ADAL" clId="{845A1532-B7A1-47DB-ABDF-F26620A8717C}" dt="2024-11-06T00:27:47.424" v="20" actId="47"/>
        <pc:sldMkLst>
          <pc:docMk/>
          <pc:sldMk cId="1372918775" sldId="2142534315"/>
        </pc:sldMkLst>
      </pc:sldChg>
      <pc:sldChg chg="modSp mod ord">
        <pc:chgData name="Maldonado-Greenlee, Lianne" userId="525c7285-978f-4548-9cbc-4ce7672adacf" providerId="ADAL" clId="{845A1532-B7A1-47DB-ABDF-F26620A8717C}" dt="2024-11-06T00:40:14.106" v="265" actId="1076"/>
        <pc:sldMkLst>
          <pc:docMk/>
          <pc:sldMk cId="2313000450" sldId="2146847315"/>
        </pc:sldMkLst>
        <pc:spChg chg="mod">
          <ac:chgData name="Maldonado-Greenlee, Lianne" userId="525c7285-978f-4548-9cbc-4ce7672adacf" providerId="ADAL" clId="{845A1532-B7A1-47DB-ABDF-F26620A8717C}" dt="2024-11-06T00:40:14.106" v="265" actId="1076"/>
          <ac:spMkLst>
            <pc:docMk/>
            <pc:sldMk cId="2313000450" sldId="2146847315"/>
            <ac:spMk id="2" creationId="{00000000-0000-0000-0000-000000000000}"/>
          </ac:spMkLst>
        </pc:spChg>
        <pc:graphicFrameChg chg="mod">
          <ac:chgData name="Maldonado-Greenlee, Lianne" userId="525c7285-978f-4548-9cbc-4ce7672adacf" providerId="ADAL" clId="{845A1532-B7A1-47DB-ABDF-F26620A8717C}" dt="2024-11-06T00:34:10.549" v="76" actId="20577"/>
          <ac:graphicFrameMkLst>
            <pc:docMk/>
            <pc:sldMk cId="2313000450" sldId="2146847315"/>
            <ac:graphicFrameMk id="4" creationId="{A48F04E8-3F77-47E9-8FF8-629A66049DF5}"/>
          </ac:graphicFrameMkLst>
        </pc:graphicFrameChg>
      </pc:sldChg>
      <pc:sldChg chg="del">
        <pc:chgData name="Maldonado-Greenlee, Lianne" userId="525c7285-978f-4548-9cbc-4ce7672adacf" providerId="ADAL" clId="{845A1532-B7A1-47DB-ABDF-F26620A8717C}" dt="2024-11-06T00:27:49.551" v="21" actId="47"/>
        <pc:sldMkLst>
          <pc:docMk/>
          <pc:sldMk cId="309005439" sldId="2146847359"/>
        </pc:sldMkLst>
      </pc:sldChg>
      <pc:sldChg chg="del">
        <pc:chgData name="Maldonado-Greenlee, Lianne" userId="525c7285-978f-4548-9cbc-4ce7672adacf" providerId="ADAL" clId="{845A1532-B7A1-47DB-ABDF-F26620A8717C}" dt="2024-11-06T00:27:50.693" v="22" actId="47"/>
        <pc:sldMkLst>
          <pc:docMk/>
          <pc:sldMk cId="2977658819" sldId="2146847360"/>
        </pc:sldMkLst>
      </pc:sldChg>
      <pc:sldChg chg="del">
        <pc:chgData name="Maldonado-Greenlee, Lianne" userId="525c7285-978f-4548-9cbc-4ce7672adacf" providerId="ADAL" clId="{845A1532-B7A1-47DB-ABDF-F26620A8717C}" dt="2024-11-06T00:27:57.426" v="23" actId="47"/>
        <pc:sldMkLst>
          <pc:docMk/>
          <pc:sldMk cId="1167479549" sldId="2146847361"/>
        </pc:sldMkLst>
      </pc:sldChg>
      <pc:sldChg chg="del">
        <pc:chgData name="Maldonado-Greenlee, Lianne" userId="525c7285-978f-4548-9cbc-4ce7672adacf" providerId="ADAL" clId="{845A1532-B7A1-47DB-ABDF-F26620A8717C}" dt="2024-11-06T00:27:58.605" v="24" actId="47"/>
        <pc:sldMkLst>
          <pc:docMk/>
          <pc:sldMk cId="89470375" sldId="2146847362"/>
        </pc:sldMkLst>
      </pc:sldChg>
      <pc:sldChg chg="del">
        <pc:chgData name="Maldonado-Greenlee, Lianne" userId="525c7285-978f-4548-9cbc-4ce7672adacf" providerId="ADAL" clId="{845A1532-B7A1-47DB-ABDF-F26620A8717C}" dt="2024-11-06T00:31:00.755" v="59" actId="47"/>
        <pc:sldMkLst>
          <pc:docMk/>
          <pc:sldMk cId="1571686602" sldId="2146847394"/>
        </pc:sldMkLst>
      </pc:sldChg>
      <pc:sldChg chg="del">
        <pc:chgData name="Maldonado-Greenlee, Lianne" userId="525c7285-978f-4548-9cbc-4ce7672adacf" providerId="ADAL" clId="{845A1532-B7A1-47DB-ABDF-F26620A8717C}" dt="2024-11-06T00:31:27.639" v="66" actId="47"/>
        <pc:sldMkLst>
          <pc:docMk/>
          <pc:sldMk cId="2504127217" sldId="2146847399"/>
        </pc:sldMkLst>
      </pc:sldChg>
      <pc:sldChg chg="del">
        <pc:chgData name="Maldonado-Greenlee, Lianne" userId="525c7285-978f-4548-9cbc-4ce7672adacf" providerId="ADAL" clId="{845A1532-B7A1-47DB-ABDF-F26620A8717C}" dt="2024-11-06T00:31:27.639" v="66" actId="47"/>
        <pc:sldMkLst>
          <pc:docMk/>
          <pc:sldMk cId="1053823234" sldId="2146847405"/>
        </pc:sldMkLst>
      </pc:sldChg>
      <pc:sldChg chg="del">
        <pc:chgData name="Maldonado-Greenlee, Lianne" userId="525c7285-978f-4548-9cbc-4ce7672adacf" providerId="ADAL" clId="{845A1532-B7A1-47DB-ABDF-F26620A8717C}" dt="2024-11-06T00:31:27.639" v="66" actId="47"/>
        <pc:sldMkLst>
          <pc:docMk/>
          <pc:sldMk cId="1535943308" sldId="2146847406"/>
        </pc:sldMkLst>
      </pc:sldChg>
      <pc:sldChg chg="del">
        <pc:chgData name="Maldonado-Greenlee, Lianne" userId="525c7285-978f-4548-9cbc-4ce7672adacf" providerId="ADAL" clId="{845A1532-B7A1-47DB-ABDF-F26620A8717C}" dt="2024-11-06T00:31:27.639" v="66" actId="47"/>
        <pc:sldMkLst>
          <pc:docMk/>
          <pc:sldMk cId="4013200271" sldId="2146847407"/>
        </pc:sldMkLst>
      </pc:sldChg>
      <pc:sldChg chg="del">
        <pc:chgData name="Maldonado-Greenlee, Lianne" userId="525c7285-978f-4548-9cbc-4ce7672adacf" providerId="ADAL" clId="{845A1532-B7A1-47DB-ABDF-F26620A8717C}" dt="2024-11-06T00:31:27.639" v="66" actId="47"/>
        <pc:sldMkLst>
          <pc:docMk/>
          <pc:sldMk cId="3852592127" sldId="2146847408"/>
        </pc:sldMkLst>
      </pc:sldChg>
      <pc:sldChg chg="del">
        <pc:chgData name="Maldonado-Greenlee, Lianne" userId="525c7285-978f-4548-9cbc-4ce7672adacf" providerId="ADAL" clId="{845A1532-B7A1-47DB-ABDF-F26620A8717C}" dt="2024-11-06T00:31:27.639" v="66" actId="47"/>
        <pc:sldMkLst>
          <pc:docMk/>
          <pc:sldMk cId="726548314" sldId="2146847409"/>
        </pc:sldMkLst>
      </pc:sldChg>
      <pc:sldChg chg="del">
        <pc:chgData name="Maldonado-Greenlee, Lianne" userId="525c7285-978f-4548-9cbc-4ce7672adacf" providerId="ADAL" clId="{845A1532-B7A1-47DB-ABDF-F26620A8717C}" dt="2024-11-06T00:31:27.639" v="66" actId="47"/>
        <pc:sldMkLst>
          <pc:docMk/>
          <pc:sldMk cId="2746493048" sldId="2146847410"/>
        </pc:sldMkLst>
      </pc:sldChg>
      <pc:sldChg chg="del">
        <pc:chgData name="Maldonado-Greenlee, Lianne" userId="525c7285-978f-4548-9cbc-4ce7672adacf" providerId="ADAL" clId="{845A1532-B7A1-47DB-ABDF-F26620A8717C}" dt="2024-11-06T00:30:50.418" v="56" actId="47"/>
        <pc:sldMkLst>
          <pc:docMk/>
          <pc:sldMk cId="2586115268" sldId="2146847415"/>
        </pc:sldMkLst>
      </pc:sldChg>
      <pc:sldChg chg="del">
        <pc:chgData name="Maldonado-Greenlee, Lianne" userId="525c7285-978f-4548-9cbc-4ce7672adacf" providerId="ADAL" clId="{845A1532-B7A1-47DB-ABDF-F26620A8717C}" dt="2024-11-06T00:30:55.402" v="57" actId="47"/>
        <pc:sldMkLst>
          <pc:docMk/>
          <pc:sldMk cId="2560805708" sldId="2146847416"/>
        </pc:sldMkLst>
      </pc:sldChg>
      <pc:sldChg chg="modSp del mod">
        <pc:chgData name="Maldonado-Greenlee, Lianne" userId="525c7285-978f-4548-9cbc-4ce7672adacf" providerId="ADAL" clId="{845A1532-B7A1-47DB-ABDF-F26620A8717C}" dt="2024-11-06T00:40:03.152" v="264" actId="47"/>
        <pc:sldMkLst>
          <pc:docMk/>
          <pc:sldMk cId="1995097902" sldId="2146847417"/>
        </pc:sldMkLst>
        <pc:spChg chg="mod">
          <ac:chgData name="Maldonado-Greenlee, Lianne" userId="525c7285-978f-4548-9cbc-4ce7672adacf" providerId="ADAL" clId="{845A1532-B7A1-47DB-ABDF-F26620A8717C}" dt="2024-11-06T00:37:08.562" v="230" actId="20577"/>
          <ac:spMkLst>
            <pc:docMk/>
            <pc:sldMk cId="1995097902" sldId="2146847417"/>
            <ac:spMk id="4" creationId="{5EB788D7-50DF-D005-E13D-0D65B223719C}"/>
          </ac:spMkLst>
        </pc:spChg>
        <pc:spChg chg="mod">
          <ac:chgData name="Maldonado-Greenlee, Lianne" userId="525c7285-978f-4548-9cbc-4ce7672adacf" providerId="ADAL" clId="{845A1532-B7A1-47DB-ABDF-F26620A8717C}" dt="2024-11-06T00:35:29.504" v="167" actId="6549"/>
          <ac:spMkLst>
            <pc:docMk/>
            <pc:sldMk cId="1995097902" sldId="2146847417"/>
            <ac:spMk id="7" creationId="{0F959024-7EB3-8817-DD79-96109ACBCF6E}"/>
          </ac:spMkLst>
        </pc:spChg>
      </pc:sldChg>
      <pc:sldChg chg="del">
        <pc:chgData name="Maldonado-Greenlee, Lianne" userId="525c7285-978f-4548-9cbc-4ce7672adacf" providerId="ADAL" clId="{845A1532-B7A1-47DB-ABDF-F26620A8717C}" dt="2024-11-06T00:30:50.418" v="56" actId="47"/>
        <pc:sldMkLst>
          <pc:docMk/>
          <pc:sldMk cId="372228629" sldId="2146847422"/>
        </pc:sldMkLst>
      </pc:sldChg>
      <pc:sldChg chg="addSp delSp modSp del mod">
        <pc:chgData name="Maldonado-Greenlee, Lianne" userId="525c7285-978f-4548-9cbc-4ce7672adacf" providerId="ADAL" clId="{845A1532-B7A1-47DB-ABDF-F26620A8717C}" dt="2024-11-06T00:48:50.124" v="470" actId="27636"/>
        <pc:sldMkLst>
          <pc:docMk/>
          <pc:sldMk cId="4134718364" sldId="2146847426"/>
        </pc:sldMkLst>
        <pc:spChg chg="add mod">
          <ac:chgData name="Maldonado-Greenlee, Lianne" userId="525c7285-978f-4548-9cbc-4ce7672adacf" providerId="ADAL" clId="{845A1532-B7A1-47DB-ABDF-F26620A8717C}" dt="2024-11-06T00:48:50.124" v="470" actId="27636"/>
          <ac:spMkLst>
            <pc:docMk/>
            <pc:sldMk cId="4134718364" sldId="2146847426"/>
            <ac:spMk id="2" creationId="{AFDA5551-4F69-13A6-15C1-27F23DF61D57}"/>
          </ac:spMkLst>
        </pc:spChg>
        <pc:spChg chg="mod">
          <ac:chgData name="Maldonado-Greenlee, Lianne" userId="525c7285-978f-4548-9cbc-4ce7672adacf" providerId="ADAL" clId="{845A1532-B7A1-47DB-ABDF-F26620A8717C}" dt="2024-11-06T00:40:00.212" v="263" actId="20577"/>
          <ac:spMkLst>
            <pc:docMk/>
            <pc:sldMk cId="4134718364" sldId="2146847426"/>
            <ac:spMk id="4" creationId="{79AD40C8-4094-EA10-2DB0-BD442D2B469A}"/>
          </ac:spMkLst>
        </pc:spChg>
        <pc:spChg chg="del">
          <ac:chgData name="Maldonado-Greenlee, Lianne" userId="525c7285-978f-4548-9cbc-4ce7672adacf" providerId="ADAL" clId="{845A1532-B7A1-47DB-ABDF-F26620A8717C}" dt="2024-11-06T00:39:07.002" v="232" actId="478"/>
          <ac:spMkLst>
            <pc:docMk/>
            <pc:sldMk cId="4134718364" sldId="2146847426"/>
            <ac:spMk id="7" creationId="{869ED7B0-A8E7-421A-03DE-92CCFD203696}"/>
          </ac:spMkLst>
        </pc:spChg>
        <pc:picChg chg="mod">
          <ac:chgData name="Maldonado-Greenlee, Lianne" userId="525c7285-978f-4548-9cbc-4ce7672adacf" providerId="ADAL" clId="{845A1532-B7A1-47DB-ABDF-F26620A8717C}" dt="2024-11-06T00:39:43.662" v="242" actId="14100"/>
          <ac:picMkLst>
            <pc:docMk/>
            <pc:sldMk cId="4134718364" sldId="2146847426"/>
            <ac:picMk id="6" creationId="{A740A7AE-2C47-EB27-7F61-37836284DAF1}"/>
          </ac:picMkLst>
        </pc:picChg>
      </pc:sldChg>
      <pc:sldChg chg="del">
        <pc:chgData name="Maldonado-Greenlee, Lianne" userId="525c7285-978f-4548-9cbc-4ce7672adacf" providerId="ADAL" clId="{845A1532-B7A1-47DB-ABDF-F26620A8717C}" dt="2024-11-06T00:30:50.418" v="56" actId="47"/>
        <pc:sldMkLst>
          <pc:docMk/>
          <pc:sldMk cId="400109941" sldId="2146847427"/>
        </pc:sldMkLst>
      </pc:sldChg>
      <pc:sldChg chg="del">
        <pc:chgData name="Maldonado-Greenlee, Lianne" userId="525c7285-978f-4548-9cbc-4ce7672adacf" providerId="ADAL" clId="{845A1532-B7A1-47DB-ABDF-F26620A8717C}" dt="2024-11-06T00:30:50.418" v="56" actId="47"/>
        <pc:sldMkLst>
          <pc:docMk/>
          <pc:sldMk cId="955702419" sldId="2146847428"/>
        </pc:sldMkLst>
      </pc:sldChg>
      <pc:sldChg chg="del">
        <pc:chgData name="Maldonado-Greenlee, Lianne" userId="525c7285-978f-4548-9cbc-4ce7672adacf" providerId="ADAL" clId="{845A1532-B7A1-47DB-ABDF-F26620A8717C}" dt="2024-11-06T00:30:50.418" v="56" actId="47"/>
        <pc:sldMkLst>
          <pc:docMk/>
          <pc:sldMk cId="2342391929" sldId="2146847429"/>
        </pc:sldMkLst>
      </pc:sldChg>
      <pc:sldChg chg="del">
        <pc:chgData name="Maldonado-Greenlee, Lianne" userId="525c7285-978f-4548-9cbc-4ce7672adacf" providerId="ADAL" clId="{845A1532-B7A1-47DB-ABDF-F26620A8717C}" dt="2024-11-06T00:30:50.418" v="56" actId="47"/>
        <pc:sldMkLst>
          <pc:docMk/>
          <pc:sldMk cId="2661699501" sldId="2146847430"/>
        </pc:sldMkLst>
      </pc:sldChg>
      <pc:sldChg chg="del">
        <pc:chgData name="Maldonado-Greenlee, Lianne" userId="525c7285-978f-4548-9cbc-4ce7672adacf" providerId="ADAL" clId="{845A1532-B7A1-47DB-ABDF-F26620A8717C}" dt="2024-11-06T00:30:50.418" v="56" actId="47"/>
        <pc:sldMkLst>
          <pc:docMk/>
          <pc:sldMk cId="2972373734" sldId="2146847431"/>
        </pc:sldMkLst>
      </pc:sldChg>
      <pc:sldChg chg="del">
        <pc:chgData name="Maldonado-Greenlee, Lianne" userId="525c7285-978f-4548-9cbc-4ce7672adacf" providerId="ADAL" clId="{845A1532-B7A1-47DB-ABDF-F26620A8717C}" dt="2024-11-06T00:30:50.418" v="56" actId="47"/>
        <pc:sldMkLst>
          <pc:docMk/>
          <pc:sldMk cId="1365206790" sldId="2146847432"/>
        </pc:sldMkLst>
      </pc:sldChg>
      <pc:sldChg chg="addSp delSp modSp mod">
        <pc:chgData name="Maldonado-Greenlee, Lianne" userId="525c7285-978f-4548-9cbc-4ce7672adacf" providerId="ADAL" clId="{845A1532-B7A1-47DB-ABDF-F26620A8717C}" dt="2024-11-06T00:42:54.467" v="362" actId="1076"/>
        <pc:sldMkLst>
          <pc:docMk/>
          <pc:sldMk cId="278917845" sldId="2146847433"/>
        </pc:sldMkLst>
        <pc:spChg chg="add mod">
          <ac:chgData name="Maldonado-Greenlee, Lianne" userId="525c7285-978f-4548-9cbc-4ce7672adacf" providerId="ADAL" clId="{845A1532-B7A1-47DB-ABDF-F26620A8717C}" dt="2024-11-06T00:42:10.843" v="358" actId="207"/>
          <ac:spMkLst>
            <pc:docMk/>
            <pc:sldMk cId="278917845" sldId="2146847433"/>
            <ac:spMk id="3" creationId="{BC5A6A14-0431-6C0F-1FC6-B4394C5E3FCC}"/>
          </ac:spMkLst>
        </pc:spChg>
        <pc:spChg chg="del">
          <ac:chgData name="Maldonado-Greenlee, Lianne" userId="525c7285-978f-4548-9cbc-4ce7672adacf" providerId="ADAL" clId="{845A1532-B7A1-47DB-ABDF-F26620A8717C}" dt="2024-11-06T00:40:46.369" v="269" actId="478"/>
          <ac:spMkLst>
            <pc:docMk/>
            <pc:sldMk cId="278917845" sldId="2146847433"/>
            <ac:spMk id="125" creationId="{FCE1255B-3E24-40F8-B3EF-AC6306419F29}"/>
          </ac:spMkLst>
        </pc:spChg>
        <pc:spChg chg="del">
          <ac:chgData name="Maldonado-Greenlee, Lianne" userId="525c7285-978f-4548-9cbc-4ce7672adacf" providerId="ADAL" clId="{845A1532-B7A1-47DB-ABDF-F26620A8717C}" dt="2024-11-06T00:40:40.729" v="268" actId="478"/>
          <ac:spMkLst>
            <pc:docMk/>
            <pc:sldMk cId="278917845" sldId="2146847433"/>
            <ac:spMk id="127" creationId="{08C8292A-04F6-4ACE-A50D-F1F543B58904}"/>
          </ac:spMkLst>
        </pc:spChg>
        <pc:spChg chg="del mod">
          <ac:chgData name="Maldonado-Greenlee, Lianne" userId="525c7285-978f-4548-9cbc-4ce7672adacf" providerId="ADAL" clId="{845A1532-B7A1-47DB-ABDF-F26620A8717C}" dt="2024-11-06T00:30:15.457" v="52"/>
          <ac:spMkLst>
            <pc:docMk/>
            <pc:sldMk cId="278917845" sldId="2146847433"/>
            <ac:spMk id="196" creationId="{6CB1AF9E-424A-4F52-97E2-FA4953816978}"/>
          </ac:spMkLst>
        </pc:spChg>
        <pc:spChg chg="del">
          <ac:chgData name="Maldonado-Greenlee, Lianne" userId="525c7285-978f-4548-9cbc-4ce7672adacf" providerId="ADAL" clId="{845A1532-B7A1-47DB-ABDF-F26620A8717C}" dt="2024-11-06T00:40:38.184" v="267" actId="478"/>
          <ac:spMkLst>
            <pc:docMk/>
            <pc:sldMk cId="278917845" sldId="2146847433"/>
            <ac:spMk id="217" creationId="{7B4D2958-6F26-44CF-AF81-CFB94C2A9625}"/>
          </ac:spMkLst>
        </pc:spChg>
        <pc:picChg chg="del">
          <ac:chgData name="Maldonado-Greenlee, Lianne" userId="525c7285-978f-4548-9cbc-4ce7672adacf" providerId="ADAL" clId="{845A1532-B7A1-47DB-ABDF-F26620A8717C}" dt="2024-11-06T00:41:18.757" v="354" actId="478"/>
          <ac:picMkLst>
            <pc:docMk/>
            <pc:sldMk cId="278917845" sldId="2146847433"/>
            <ac:picMk id="2" creationId="{5E7D2BEB-AB93-9F56-863A-ABCCF2EA62DE}"/>
          </ac:picMkLst>
        </pc:picChg>
        <pc:picChg chg="add del mod">
          <ac:chgData name="Maldonado-Greenlee, Lianne" userId="525c7285-978f-4548-9cbc-4ce7672adacf" providerId="ADAL" clId="{845A1532-B7A1-47DB-ABDF-F26620A8717C}" dt="2024-11-06T00:42:47.663" v="359" actId="478"/>
          <ac:picMkLst>
            <pc:docMk/>
            <pc:sldMk cId="278917845" sldId="2146847433"/>
            <ac:picMk id="5" creationId="{58487E61-9C09-5325-7B97-5DAD5DE06DAA}"/>
          </ac:picMkLst>
        </pc:picChg>
        <pc:picChg chg="add mod">
          <ac:chgData name="Maldonado-Greenlee, Lianne" userId="525c7285-978f-4548-9cbc-4ce7672adacf" providerId="ADAL" clId="{845A1532-B7A1-47DB-ABDF-F26620A8717C}" dt="2024-11-06T00:42:54.467" v="362" actId="1076"/>
          <ac:picMkLst>
            <pc:docMk/>
            <pc:sldMk cId="278917845" sldId="2146847433"/>
            <ac:picMk id="7" creationId="{48A1E6B2-7872-355E-D31E-F910F744A0C5}"/>
          </ac:picMkLst>
        </pc:picChg>
      </pc:sldChg>
      <pc:sldChg chg="del">
        <pc:chgData name="Maldonado-Greenlee, Lianne" userId="525c7285-978f-4548-9cbc-4ce7672adacf" providerId="ADAL" clId="{845A1532-B7A1-47DB-ABDF-F26620A8717C}" dt="2024-11-06T00:30:02.782" v="49" actId="47"/>
        <pc:sldMkLst>
          <pc:docMk/>
          <pc:sldMk cId="354928968" sldId="2146847434"/>
        </pc:sldMkLst>
      </pc:sldChg>
      <pc:sldChg chg="del">
        <pc:chgData name="Maldonado-Greenlee, Lianne" userId="525c7285-978f-4548-9cbc-4ce7672adacf" providerId="ADAL" clId="{845A1532-B7A1-47DB-ABDF-F26620A8717C}" dt="2024-11-06T00:31:27.639" v="66" actId="47"/>
        <pc:sldMkLst>
          <pc:docMk/>
          <pc:sldMk cId="2201871693" sldId="2146847435"/>
        </pc:sldMkLst>
      </pc:sldChg>
      <pc:sldChg chg="modSp ord">
        <pc:chgData name="Maldonado-Greenlee, Lianne" userId="525c7285-978f-4548-9cbc-4ce7672adacf" providerId="ADAL" clId="{845A1532-B7A1-47DB-ABDF-F26620A8717C}" dt="2024-11-06T00:30:34.912" v="55"/>
        <pc:sldMkLst>
          <pc:docMk/>
          <pc:sldMk cId="1867646827" sldId="2146847436"/>
        </pc:sldMkLst>
        <pc:graphicFrameChg chg="mod">
          <ac:chgData name="Maldonado-Greenlee, Lianne" userId="525c7285-978f-4548-9cbc-4ce7672adacf" providerId="ADAL" clId="{845A1532-B7A1-47DB-ABDF-F26620A8717C}" dt="2024-11-06T00:29:35.552" v="48" actId="20577"/>
          <ac:graphicFrameMkLst>
            <pc:docMk/>
            <pc:sldMk cId="1867646827" sldId="2146847436"/>
            <ac:graphicFrameMk id="6" creationId="{65C5937B-2D94-A101-4B13-4FE6F8182DC0}"/>
          </ac:graphicFrameMkLst>
        </pc:graphicFrameChg>
      </pc:sldChg>
      <pc:sldChg chg="add del">
        <pc:chgData name="Maldonado-Greenlee, Lianne" userId="525c7285-978f-4548-9cbc-4ce7672adacf" providerId="ADAL" clId="{845A1532-B7A1-47DB-ABDF-F26620A8717C}" dt="2024-11-06T00:44:26.665" v="364"/>
        <pc:sldMkLst>
          <pc:docMk/>
          <pc:sldMk cId="2429987691" sldId="2146847437"/>
        </pc:sldMkLst>
      </pc:sldChg>
      <pc:sldChg chg="addSp delSp modSp mod">
        <pc:chgData name="Maldonado-Greenlee, Lianne" userId="525c7285-978f-4548-9cbc-4ce7672adacf" providerId="ADAL" clId="{845A1532-B7A1-47DB-ABDF-F26620A8717C}" dt="2024-11-06T00:47:10.306" v="459" actId="1076"/>
        <pc:sldMkLst>
          <pc:docMk/>
          <pc:sldMk cId="2938247155" sldId="2146847437"/>
        </pc:sldMkLst>
        <pc:spChg chg="mod">
          <ac:chgData name="Maldonado-Greenlee, Lianne" userId="525c7285-978f-4548-9cbc-4ce7672adacf" providerId="ADAL" clId="{845A1532-B7A1-47DB-ABDF-F26620A8717C}" dt="2024-11-06T00:45:12.183" v="424" actId="20577"/>
          <ac:spMkLst>
            <pc:docMk/>
            <pc:sldMk cId="2938247155" sldId="2146847437"/>
            <ac:spMk id="2" creationId="{00000000-0000-0000-0000-000000000000}"/>
          </ac:spMkLst>
        </pc:spChg>
        <pc:spChg chg="del">
          <ac:chgData name="Maldonado-Greenlee, Lianne" userId="525c7285-978f-4548-9cbc-4ce7672adacf" providerId="ADAL" clId="{845A1532-B7A1-47DB-ABDF-F26620A8717C}" dt="2024-11-06T00:45:15.176" v="425" actId="478"/>
          <ac:spMkLst>
            <pc:docMk/>
            <pc:sldMk cId="2938247155" sldId="2146847437"/>
            <ac:spMk id="3" creationId="{33A0504C-284A-561D-4F34-77454BB58033}"/>
          </ac:spMkLst>
        </pc:spChg>
        <pc:spChg chg="add mod">
          <ac:chgData name="Maldonado-Greenlee, Lianne" userId="525c7285-978f-4548-9cbc-4ce7672adacf" providerId="ADAL" clId="{845A1532-B7A1-47DB-ABDF-F26620A8717C}" dt="2024-11-06T00:46:36.101" v="445" actId="1076"/>
          <ac:spMkLst>
            <pc:docMk/>
            <pc:sldMk cId="2938247155" sldId="2146847437"/>
            <ac:spMk id="4" creationId="{98FCAA1D-F315-EA89-E8C0-E1A54DA3EC34}"/>
          </ac:spMkLst>
        </pc:spChg>
        <pc:spChg chg="add mod">
          <ac:chgData name="Maldonado-Greenlee, Lianne" userId="525c7285-978f-4548-9cbc-4ce7672adacf" providerId="ADAL" clId="{845A1532-B7A1-47DB-ABDF-F26620A8717C}" dt="2024-11-06T00:46:40.366" v="446" actId="1076"/>
          <ac:spMkLst>
            <pc:docMk/>
            <pc:sldMk cId="2938247155" sldId="2146847437"/>
            <ac:spMk id="5" creationId="{90EA9F56-90B6-58B0-6B97-9376469B8647}"/>
          </ac:spMkLst>
        </pc:spChg>
        <pc:spChg chg="del">
          <ac:chgData name="Maldonado-Greenlee, Lianne" userId="525c7285-978f-4548-9cbc-4ce7672adacf" providerId="ADAL" clId="{845A1532-B7A1-47DB-ABDF-F26620A8717C}" dt="2024-11-06T00:45:16.373" v="426" actId="478"/>
          <ac:spMkLst>
            <pc:docMk/>
            <pc:sldMk cId="2938247155" sldId="2146847437"/>
            <ac:spMk id="6" creationId="{80E9DC23-47B4-7282-1B3C-43DDB264C98C}"/>
          </ac:spMkLst>
        </pc:spChg>
        <pc:spChg chg="del">
          <ac:chgData name="Maldonado-Greenlee, Lianne" userId="525c7285-978f-4548-9cbc-4ce7672adacf" providerId="ADAL" clId="{845A1532-B7A1-47DB-ABDF-F26620A8717C}" dt="2024-11-06T00:45:18.382" v="428" actId="478"/>
          <ac:spMkLst>
            <pc:docMk/>
            <pc:sldMk cId="2938247155" sldId="2146847437"/>
            <ac:spMk id="7" creationId="{88D51ACF-8535-1DF5-D0F6-4C7158E3CEAB}"/>
          </ac:spMkLst>
        </pc:spChg>
        <pc:spChg chg="del">
          <ac:chgData name="Maldonado-Greenlee, Lianne" userId="525c7285-978f-4548-9cbc-4ce7672adacf" providerId="ADAL" clId="{845A1532-B7A1-47DB-ABDF-F26620A8717C}" dt="2024-11-06T00:45:20.174" v="430" actId="478"/>
          <ac:spMkLst>
            <pc:docMk/>
            <pc:sldMk cId="2938247155" sldId="2146847437"/>
            <ac:spMk id="8" creationId="{A89D0108-71EE-6F4C-EADD-839560FD65FA}"/>
          </ac:spMkLst>
        </pc:spChg>
        <pc:spChg chg="del">
          <ac:chgData name="Maldonado-Greenlee, Lianne" userId="525c7285-978f-4548-9cbc-4ce7672adacf" providerId="ADAL" clId="{845A1532-B7A1-47DB-ABDF-F26620A8717C}" dt="2024-11-06T00:45:17.344" v="427" actId="478"/>
          <ac:spMkLst>
            <pc:docMk/>
            <pc:sldMk cId="2938247155" sldId="2146847437"/>
            <ac:spMk id="9" creationId="{9087B8E4-AA6F-B4AD-5B73-6023AEFAF5FF}"/>
          </ac:spMkLst>
        </pc:spChg>
        <pc:spChg chg="del">
          <ac:chgData name="Maldonado-Greenlee, Lianne" userId="525c7285-978f-4548-9cbc-4ce7672adacf" providerId="ADAL" clId="{845A1532-B7A1-47DB-ABDF-F26620A8717C}" dt="2024-11-06T00:45:19.439" v="429" actId="478"/>
          <ac:spMkLst>
            <pc:docMk/>
            <pc:sldMk cId="2938247155" sldId="2146847437"/>
            <ac:spMk id="10" creationId="{DD136F5F-D880-7795-1F80-88B45E5C07CB}"/>
          </ac:spMkLst>
        </pc:spChg>
        <pc:spChg chg="add mod">
          <ac:chgData name="Maldonado-Greenlee, Lianne" userId="525c7285-978f-4548-9cbc-4ce7672adacf" providerId="ADAL" clId="{845A1532-B7A1-47DB-ABDF-F26620A8717C}" dt="2024-11-06T00:47:00.977" v="457" actId="20577"/>
          <ac:spMkLst>
            <pc:docMk/>
            <pc:sldMk cId="2938247155" sldId="2146847437"/>
            <ac:spMk id="11" creationId="{F54A02A8-C0C9-81B3-2AEB-9AB4FEB99B86}"/>
          </ac:spMkLst>
        </pc:spChg>
        <pc:picChg chg="add mod">
          <ac:chgData name="Maldonado-Greenlee, Lianne" userId="525c7285-978f-4548-9cbc-4ce7672adacf" providerId="ADAL" clId="{845A1532-B7A1-47DB-ABDF-F26620A8717C}" dt="2024-11-06T00:47:10.306" v="459" actId="1076"/>
          <ac:picMkLst>
            <pc:docMk/>
            <pc:sldMk cId="2938247155" sldId="2146847437"/>
            <ac:picMk id="14" creationId="{1472AF83-36F3-B120-5D68-4ECA5B19196E}"/>
          </ac:picMkLst>
        </pc:picChg>
        <pc:cxnChg chg="add mod">
          <ac:chgData name="Maldonado-Greenlee, Lianne" userId="525c7285-978f-4548-9cbc-4ce7672adacf" providerId="ADAL" clId="{845A1532-B7A1-47DB-ABDF-F26620A8717C}" dt="2024-11-06T00:46:32.790" v="444" actId="1076"/>
          <ac:cxnSpMkLst>
            <pc:docMk/>
            <pc:sldMk cId="2938247155" sldId="2146847437"/>
            <ac:cxnSpMk id="13" creationId="{747203BF-D80A-031F-4296-66AAB8594D7E}"/>
          </ac:cxnSpMkLst>
        </pc:cxnChg>
      </pc:sldChg>
      <pc:sldChg chg="add del">
        <pc:chgData name="Maldonado-Greenlee, Lianne" userId="525c7285-978f-4548-9cbc-4ce7672adacf" providerId="ADAL" clId="{845A1532-B7A1-47DB-ABDF-F26620A8717C}" dt="2024-11-06T00:44:38.983" v="367"/>
        <pc:sldMkLst>
          <pc:docMk/>
          <pc:sldMk cId="3549173560" sldId="2146847437"/>
        </pc:sldMkLst>
      </pc:sldChg>
      <pc:sldChg chg="del">
        <pc:chgData name="Maldonado-Greenlee, Lianne" userId="525c7285-978f-4548-9cbc-4ce7672adacf" providerId="ADAL" clId="{845A1532-B7A1-47DB-ABDF-F26620A8717C}" dt="2024-11-06T00:31:18.989" v="65" actId="47"/>
        <pc:sldMkLst>
          <pc:docMk/>
          <pc:sldMk cId="2540260699" sldId="2146847438"/>
        </pc:sldMkLst>
      </pc:sldChg>
      <pc:sldChg chg="del">
        <pc:chgData name="Maldonado-Greenlee, Lianne" userId="525c7285-978f-4548-9cbc-4ce7672adacf" providerId="ADAL" clId="{845A1532-B7A1-47DB-ABDF-F26620A8717C}" dt="2024-11-06T00:31:15.465" v="62" actId="47"/>
        <pc:sldMkLst>
          <pc:docMk/>
          <pc:sldMk cId="4237001052" sldId="2146847439"/>
        </pc:sldMkLst>
      </pc:sldChg>
      <pc:sldChg chg="del">
        <pc:chgData name="Maldonado-Greenlee, Lianne" userId="525c7285-978f-4548-9cbc-4ce7672adacf" providerId="ADAL" clId="{845A1532-B7A1-47DB-ABDF-F26620A8717C}" dt="2024-11-06T00:31:27.639" v="66" actId="47"/>
        <pc:sldMkLst>
          <pc:docMk/>
          <pc:sldMk cId="1102986997" sldId="2146847440"/>
        </pc:sldMkLst>
      </pc:sldChg>
      <pc:sldChg chg="del">
        <pc:chgData name="Maldonado-Greenlee, Lianne" userId="525c7285-978f-4548-9cbc-4ce7672adacf" providerId="ADAL" clId="{845A1532-B7A1-47DB-ABDF-F26620A8717C}" dt="2024-11-06T00:31:27.639" v="66" actId="47"/>
        <pc:sldMkLst>
          <pc:docMk/>
          <pc:sldMk cId="850595229" sldId="2146847441"/>
        </pc:sldMkLst>
      </pc:sldChg>
      <pc:sldChg chg="del">
        <pc:chgData name="Maldonado-Greenlee, Lianne" userId="525c7285-978f-4548-9cbc-4ce7672adacf" providerId="ADAL" clId="{845A1532-B7A1-47DB-ABDF-F26620A8717C}" dt="2024-11-06T00:31:27.639" v="66" actId="47"/>
        <pc:sldMkLst>
          <pc:docMk/>
          <pc:sldMk cId="2944562210" sldId="2146847442"/>
        </pc:sldMkLst>
      </pc:sldChg>
      <pc:sldChg chg="del">
        <pc:chgData name="Maldonado-Greenlee, Lianne" userId="525c7285-978f-4548-9cbc-4ce7672adacf" providerId="ADAL" clId="{845A1532-B7A1-47DB-ABDF-F26620A8717C}" dt="2024-11-06T00:31:27.639" v="66" actId="47"/>
        <pc:sldMkLst>
          <pc:docMk/>
          <pc:sldMk cId="2222670585" sldId="2146847443"/>
        </pc:sldMkLst>
      </pc:sldChg>
      <pc:sldChg chg="del">
        <pc:chgData name="Maldonado-Greenlee, Lianne" userId="525c7285-978f-4548-9cbc-4ce7672adacf" providerId="ADAL" clId="{845A1532-B7A1-47DB-ABDF-F26620A8717C}" dt="2024-11-06T00:31:27.639" v="66" actId="47"/>
        <pc:sldMkLst>
          <pc:docMk/>
          <pc:sldMk cId="1266661824" sldId="2146847444"/>
        </pc:sldMkLst>
      </pc:sldChg>
      <pc:sldChg chg="del">
        <pc:chgData name="Maldonado-Greenlee, Lianne" userId="525c7285-978f-4548-9cbc-4ce7672adacf" providerId="ADAL" clId="{845A1532-B7A1-47DB-ABDF-F26620A8717C}" dt="2024-11-06T00:31:27.639" v="66" actId="47"/>
        <pc:sldMkLst>
          <pc:docMk/>
          <pc:sldMk cId="1386375240" sldId="2146847445"/>
        </pc:sldMkLst>
      </pc:sldChg>
      <pc:sldChg chg="del">
        <pc:chgData name="Maldonado-Greenlee, Lianne" userId="525c7285-978f-4548-9cbc-4ce7672adacf" providerId="ADAL" clId="{845A1532-B7A1-47DB-ABDF-F26620A8717C}" dt="2024-11-06T00:28:56.636" v="25" actId="47"/>
        <pc:sldMkLst>
          <pc:docMk/>
          <pc:sldMk cId="2844683440" sldId="2146847447"/>
        </pc:sldMkLst>
      </pc:sldChg>
      <pc:sldChg chg="del">
        <pc:chgData name="Maldonado-Greenlee, Lianne" userId="525c7285-978f-4548-9cbc-4ce7672adacf" providerId="ADAL" clId="{845A1532-B7A1-47DB-ABDF-F26620A8717C}" dt="2024-11-06T00:30:50.418" v="56" actId="47"/>
        <pc:sldMkLst>
          <pc:docMk/>
          <pc:sldMk cId="4062593730" sldId="2146847448"/>
        </pc:sldMkLst>
      </pc:sldChg>
      <pc:sldChg chg="del">
        <pc:chgData name="Maldonado-Greenlee, Lianne" userId="525c7285-978f-4548-9cbc-4ce7672adacf" providerId="ADAL" clId="{845A1532-B7A1-47DB-ABDF-F26620A8717C}" dt="2024-11-06T00:30:50.418" v="56" actId="47"/>
        <pc:sldMkLst>
          <pc:docMk/>
          <pc:sldMk cId="3365899380" sldId="2146847449"/>
        </pc:sldMkLst>
      </pc:sldChg>
      <pc:sldChg chg="del">
        <pc:chgData name="Maldonado-Greenlee, Lianne" userId="525c7285-978f-4548-9cbc-4ce7672adacf" providerId="ADAL" clId="{845A1532-B7A1-47DB-ABDF-F26620A8717C}" dt="2024-11-06T00:31:18.125" v="64" actId="47"/>
        <pc:sldMkLst>
          <pc:docMk/>
          <pc:sldMk cId="2758250576" sldId="2146847450"/>
        </pc:sldMkLst>
      </pc:sldChg>
      <pc:sldChg chg="del">
        <pc:chgData name="Maldonado-Greenlee, Lianne" userId="525c7285-978f-4548-9cbc-4ce7672adacf" providerId="ADAL" clId="{845A1532-B7A1-47DB-ABDF-F26620A8717C}" dt="2024-11-06T00:31:27.639" v="66" actId="47"/>
        <pc:sldMkLst>
          <pc:docMk/>
          <pc:sldMk cId="2805286391" sldId="2146847453"/>
        </pc:sldMkLst>
      </pc:sldChg>
      <pc:sldChg chg="del">
        <pc:chgData name="Maldonado-Greenlee, Lianne" userId="525c7285-978f-4548-9cbc-4ce7672adacf" providerId="ADAL" clId="{845A1532-B7A1-47DB-ABDF-F26620A8717C}" dt="2024-11-06T00:40:25.165" v="266" actId="47"/>
        <pc:sldMkLst>
          <pc:docMk/>
          <pc:sldMk cId="2781778022" sldId="2146847454"/>
        </pc:sldMkLst>
      </pc:sldChg>
      <pc:sldChg chg="del">
        <pc:chgData name="Maldonado-Greenlee, Lianne" userId="525c7285-978f-4548-9cbc-4ce7672adacf" providerId="ADAL" clId="{845A1532-B7A1-47DB-ABDF-F26620A8717C}" dt="2024-11-06T00:31:27.639" v="66" actId="47"/>
        <pc:sldMkLst>
          <pc:docMk/>
          <pc:sldMk cId="424693702" sldId="2146847455"/>
        </pc:sldMkLst>
      </pc:sldChg>
      <pc:sldChg chg="del">
        <pc:chgData name="Maldonado-Greenlee, Lianne" userId="525c7285-978f-4548-9cbc-4ce7672adacf" providerId="ADAL" clId="{845A1532-B7A1-47DB-ABDF-F26620A8717C}" dt="2024-11-06T00:31:27.639" v="66" actId="47"/>
        <pc:sldMkLst>
          <pc:docMk/>
          <pc:sldMk cId="3245227030" sldId="2146847457"/>
        </pc:sldMkLst>
      </pc:sldChg>
      <pc:sldChg chg="del">
        <pc:chgData name="Maldonado-Greenlee, Lianne" userId="525c7285-978f-4548-9cbc-4ce7672adacf" providerId="ADAL" clId="{845A1532-B7A1-47DB-ABDF-F26620A8717C}" dt="2024-11-06T00:31:10.790" v="60" actId="47"/>
        <pc:sldMkLst>
          <pc:docMk/>
          <pc:sldMk cId="2379069787" sldId="2146847458"/>
        </pc:sldMkLst>
      </pc:sldChg>
      <pc:sldChg chg="del">
        <pc:chgData name="Maldonado-Greenlee, Lianne" userId="525c7285-978f-4548-9cbc-4ce7672adacf" providerId="ADAL" clId="{845A1532-B7A1-47DB-ABDF-F26620A8717C}" dt="2024-11-06T00:31:11.896" v="61" actId="47"/>
        <pc:sldMkLst>
          <pc:docMk/>
          <pc:sldMk cId="716143611" sldId="2146847459"/>
        </pc:sldMkLst>
      </pc:sldChg>
      <pc:sldChg chg="del">
        <pc:chgData name="Maldonado-Greenlee, Lianne" userId="525c7285-978f-4548-9cbc-4ce7672adacf" providerId="ADAL" clId="{845A1532-B7A1-47DB-ABDF-F26620A8717C}" dt="2024-11-06T00:31:16.387" v="63" actId="47"/>
        <pc:sldMkLst>
          <pc:docMk/>
          <pc:sldMk cId="2222129852" sldId="2146847460"/>
        </pc:sldMkLst>
      </pc:sldChg>
      <pc:sldMasterChg chg="del delSldLayout">
        <pc:chgData name="Maldonado-Greenlee, Lianne" userId="525c7285-978f-4548-9cbc-4ce7672adacf" providerId="ADAL" clId="{845A1532-B7A1-47DB-ABDF-F26620A8717C}" dt="2024-11-06T00:30:15.615" v="53" actId="47"/>
        <pc:sldMasterMkLst>
          <pc:docMk/>
          <pc:sldMasterMk cId="3129876178" sldId="2147483661"/>
        </pc:sldMasterMkLst>
        <pc:sldLayoutChg chg="del">
          <pc:chgData name="Maldonado-Greenlee, Lianne" userId="525c7285-978f-4548-9cbc-4ce7672adacf" providerId="ADAL" clId="{845A1532-B7A1-47DB-ABDF-F26620A8717C}" dt="2024-11-06T00:30:15.615" v="53" actId="47"/>
          <pc:sldLayoutMkLst>
            <pc:docMk/>
            <pc:sldMasterMk cId="3129876178" sldId="2147483661"/>
            <pc:sldLayoutMk cId="2819924921" sldId="2147483662"/>
          </pc:sldLayoutMkLst>
        </pc:sldLayoutChg>
        <pc:sldLayoutChg chg="del">
          <pc:chgData name="Maldonado-Greenlee, Lianne" userId="525c7285-978f-4548-9cbc-4ce7672adacf" providerId="ADAL" clId="{845A1532-B7A1-47DB-ABDF-F26620A8717C}" dt="2024-11-06T00:30:15.615" v="53" actId="47"/>
          <pc:sldLayoutMkLst>
            <pc:docMk/>
            <pc:sldMasterMk cId="3129876178" sldId="2147483661"/>
            <pc:sldLayoutMk cId="2840482945" sldId="2147483663"/>
          </pc:sldLayoutMkLst>
        </pc:sldLayoutChg>
        <pc:sldLayoutChg chg="del">
          <pc:chgData name="Maldonado-Greenlee, Lianne" userId="525c7285-978f-4548-9cbc-4ce7672adacf" providerId="ADAL" clId="{845A1532-B7A1-47DB-ABDF-F26620A8717C}" dt="2024-11-06T00:30:15.615" v="53" actId="47"/>
          <pc:sldLayoutMkLst>
            <pc:docMk/>
            <pc:sldMasterMk cId="3129876178" sldId="2147483661"/>
            <pc:sldLayoutMk cId="4228281301" sldId="2147483664"/>
          </pc:sldLayoutMkLst>
        </pc:sldLayoutChg>
        <pc:sldLayoutChg chg="del">
          <pc:chgData name="Maldonado-Greenlee, Lianne" userId="525c7285-978f-4548-9cbc-4ce7672adacf" providerId="ADAL" clId="{845A1532-B7A1-47DB-ABDF-F26620A8717C}" dt="2024-11-06T00:30:15.615" v="53" actId="47"/>
          <pc:sldLayoutMkLst>
            <pc:docMk/>
            <pc:sldMasterMk cId="3129876178" sldId="2147483661"/>
            <pc:sldLayoutMk cId="796771281" sldId="2147483665"/>
          </pc:sldLayoutMkLst>
        </pc:sldLayoutChg>
        <pc:sldLayoutChg chg="del">
          <pc:chgData name="Maldonado-Greenlee, Lianne" userId="525c7285-978f-4548-9cbc-4ce7672adacf" providerId="ADAL" clId="{845A1532-B7A1-47DB-ABDF-F26620A8717C}" dt="2024-11-06T00:30:15.615" v="53" actId="47"/>
          <pc:sldLayoutMkLst>
            <pc:docMk/>
            <pc:sldMasterMk cId="3129876178" sldId="2147483661"/>
            <pc:sldLayoutMk cId="2513493233" sldId="2147483666"/>
          </pc:sldLayoutMkLst>
        </pc:sldLayoutChg>
        <pc:sldLayoutChg chg="del">
          <pc:chgData name="Maldonado-Greenlee, Lianne" userId="525c7285-978f-4548-9cbc-4ce7672adacf" providerId="ADAL" clId="{845A1532-B7A1-47DB-ABDF-F26620A8717C}" dt="2024-11-06T00:30:15.615" v="53" actId="47"/>
          <pc:sldLayoutMkLst>
            <pc:docMk/>
            <pc:sldMasterMk cId="3129876178" sldId="2147483661"/>
            <pc:sldLayoutMk cId="932221946" sldId="2147483667"/>
          </pc:sldLayoutMkLst>
        </pc:sldLayoutChg>
        <pc:sldLayoutChg chg="del">
          <pc:chgData name="Maldonado-Greenlee, Lianne" userId="525c7285-978f-4548-9cbc-4ce7672adacf" providerId="ADAL" clId="{845A1532-B7A1-47DB-ABDF-F26620A8717C}" dt="2024-11-06T00:30:15.615" v="53" actId="47"/>
          <pc:sldLayoutMkLst>
            <pc:docMk/>
            <pc:sldMasterMk cId="3129876178" sldId="2147483661"/>
            <pc:sldLayoutMk cId="2270642573" sldId="2147483668"/>
          </pc:sldLayoutMkLst>
        </pc:sldLayoutChg>
        <pc:sldLayoutChg chg="del">
          <pc:chgData name="Maldonado-Greenlee, Lianne" userId="525c7285-978f-4548-9cbc-4ce7672adacf" providerId="ADAL" clId="{845A1532-B7A1-47DB-ABDF-F26620A8717C}" dt="2024-11-06T00:30:15.615" v="53" actId="47"/>
          <pc:sldLayoutMkLst>
            <pc:docMk/>
            <pc:sldMasterMk cId="3129876178" sldId="2147483661"/>
            <pc:sldLayoutMk cId="1979736591" sldId="2147483669"/>
          </pc:sldLayoutMkLst>
        </pc:sldLayoutChg>
        <pc:sldLayoutChg chg="del">
          <pc:chgData name="Maldonado-Greenlee, Lianne" userId="525c7285-978f-4548-9cbc-4ce7672adacf" providerId="ADAL" clId="{845A1532-B7A1-47DB-ABDF-F26620A8717C}" dt="2024-11-06T00:30:15.615" v="53" actId="47"/>
          <pc:sldLayoutMkLst>
            <pc:docMk/>
            <pc:sldMasterMk cId="3129876178" sldId="2147483661"/>
            <pc:sldLayoutMk cId="529703528" sldId="2147483670"/>
          </pc:sldLayoutMkLst>
        </pc:sldLayoutChg>
        <pc:sldLayoutChg chg="del">
          <pc:chgData name="Maldonado-Greenlee, Lianne" userId="525c7285-978f-4548-9cbc-4ce7672adacf" providerId="ADAL" clId="{845A1532-B7A1-47DB-ABDF-F26620A8717C}" dt="2024-11-06T00:30:15.615" v="53" actId="47"/>
          <pc:sldLayoutMkLst>
            <pc:docMk/>
            <pc:sldMasterMk cId="3129876178" sldId="2147483661"/>
            <pc:sldLayoutMk cId="1069761433" sldId="2147483671"/>
          </pc:sldLayoutMkLst>
        </pc:sldLayoutChg>
        <pc:sldLayoutChg chg="del">
          <pc:chgData name="Maldonado-Greenlee, Lianne" userId="525c7285-978f-4548-9cbc-4ce7672adacf" providerId="ADAL" clId="{845A1532-B7A1-47DB-ABDF-F26620A8717C}" dt="2024-11-06T00:30:15.615" v="53" actId="47"/>
          <pc:sldLayoutMkLst>
            <pc:docMk/>
            <pc:sldMasterMk cId="3129876178" sldId="2147483661"/>
            <pc:sldLayoutMk cId="1793582196" sldId="2147483672"/>
          </pc:sldLayoutMkLst>
        </pc:sldLayoutChg>
        <pc:sldLayoutChg chg="del">
          <pc:chgData name="Maldonado-Greenlee, Lianne" userId="525c7285-978f-4548-9cbc-4ce7672adacf" providerId="ADAL" clId="{845A1532-B7A1-47DB-ABDF-F26620A8717C}" dt="2024-11-06T00:30:15.615" v="53" actId="47"/>
          <pc:sldLayoutMkLst>
            <pc:docMk/>
            <pc:sldMasterMk cId="3129876178" sldId="2147483661"/>
            <pc:sldLayoutMk cId="2152393039" sldId="2147483673"/>
          </pc:sldLayoutMkLst>
        </pc:sldLayoutChg>
      </pc:sldMasterChg>
      <pc:sldMasterChg chg="del delSldLayout">
        <pc:chgData name="Maldonado-Greenlee, Lianne" userId="525c7285-978f-4548-9cbc-4ce7672adacf" providerId="ADAL" clId="{845A1532-B7A1-47DB-ABDF-F26620A8717C}" dt="2024-11-06T00:27:50.693" v="22" actId="47"/>
        <pc:sldMasterMkLst>
          <pc:docMk/>
          <pc:sldMasterMk cId="3229747693" sldId="2147483674"/>
        </pc:sldMasterMkLst>
        <pc:sldLayoutChg chg="del">
          <pc:chgData name="Maldonado-Greenlee, Lianne" userId="525c7285-978f-4548-9cbc-4ce7672adacf" providerId="ADAL" clId="{845A1532-B7A1-47DB-ABDF-F26620A8717C}" dt="2024-11-06T00:27:50.693" v="22" actId="47"/>
          <pc:sldLayoutMkLst>
            <pc:docMk/>
            <pc:sldMasterMk cId="3229747693" sldId="2147483674"/>
            <pc:sldLayoutMk cId="3374374401" sldId="2147483675"/>
          </pc:sldLayoutMkLst>
        </pc:sldLayoutChg>
        <pc:sldLayoutChg chg="del">
          <pc:chgData name="Maldonado-Greenlee, Lianne" userId="525c7285-978f-4548-9cbc-4ce7672adacf" providerId="ADAL" clId="{845A1532-B7A1-47DB-ABDF-F26620A8717C}" dt="2024-11-06T00:27:50.693" v="22" actId="47"/>
          <pc:sldLayoutMkLst>
            <pc:docMk/>
            <pc:sldMasterMk cId="3229747693" sldId="2147483674"/>
            <pc:sldLayoutMk cId="845583688" sldId="2147483676"/>
          </pc:sldLayoutMkLst>
        </pc:sldLayoutChg>
        <pc:sldLayoutChg chg="del">
          <pc:chgData name="Maldonado-Greenlee, Lianne" userId="525c7285-978f-4548-9cbc-4ce7672adacf" providerId="ADAL" clId="{845A1532-B7A1-47DB-ABDF-F26620A8717C}" dt="2024-11-06T00:27:50.693" v="22" actId="47"/>
          <pc:sldLayoutMkLst>
            <pc:docMk/>
            <pc:sldMasterMk cId="3229747693" sldId="2147483674"/>
            <pc:sldLayoutMk cId="1704826102" sldId="2147483677"/>
          </pc:sldLayoutMkLst>
        </pc:sldLayoutChg>
        <pc:sldLayoutChg chg="del">
          <pc:chgData name="Maldonado-Greenlee, Lianne" userId="525c7285-978f-4548-9cbc-4ce7672adacf" providerId="ADAL" clId="{845A1532-B7A1-47DB-ABDF-F26620A8717C}" dt="2024-11-06T00:27:50.693" v="22" actId="47"/>
          <pc:sldLayoutMkLst>
            <pc:docMk/>
            <pc:sldMasterMk cId="3229747693" sldId="2147483674"/>
            <pc:sldLayoutMk cId="2352001427" sldId="2147483678"/>
          </pc:sldLayoutMkLst>
        </pc:sldLayoutChg>
        <pc:sldLayoutChg chg="del">
          <pc:chgData name="Maldonado-Greenlee, Lianne" userId="525c7285-978f-4548-9cbc-4ce7672adacf" providerId="ADAL" clId="{845A1532-B7A1-47DB-ABDF-F26620A8717C}" dt="2024-11-06T00:27:50.693" v="22" actId="47"/>
          <pc:sldLayoutMkLst>
            <pc:docMk/>
            <pc:sldMasterMk cId="3229747693" sldId="2147483674"/>
            <pc:sldLayoutMk cId="685291675" sldId="2147483679"/>
          </pc:sldLayoutMkLst>
        </pc:sldLayoutChg>
        <pc:sldLayoutChg chg="del">
          <pc:chgData name="Maldonado-Greenlee, Lianne" userId="525c7285-978f-4548-9cbc-4ce7672adacf" providerId="ADAL" clId="{845A1532-B7A1-47DB-ABDF-F26620A8717C}" dt="2024-11-06T00:27:50.693" v="22" actId="47"/>
          <pc:sldLayoutMkLst>
            <pc:docMk/>
            <pc:sldMasterMk cId="3229747693" sldId="2147483674"/>
            <pc:sldLayoutMk cId="2031228296" sldId="2147483680"/>
          </pc:sldLayoutMkLst>
        </pc:sldLayoutChg>
        <pc:sldLayoutChg chg="del">
          <pc:chgData name="Maldonado-Greenlee, Lianne" userId="525c7285-978f-4548-9cbc-4ce7672adacf" providerId="ADAL" clId="{845A1532-B7A1-47DB-ABDF-F26620A8717C}" dt="2024-11-06T00:27:50.693" v="22" actId="47"/>
          <pc:sldLayoutMkLst>
            <pc:docMk/>
            <pc:sldMasterMk cId="3229747693" sldId="2147483674"/>
            <pc:sldLayoutMk cId="2029821788" sldId="2147483681"/>
          </pc:sldLayoutMkLst>
        </pc:sldLayoutChg>
        <pc:sldLayoutChg chg="del">
          <pc:chgData name="Maldonado-Greenlee, Lianne" userId="525c7285-978f-4548-9cbc-4ce7672adacf" providerId="ADAL" clId="{845A1532-B7A1-47DB-ABDF-F26620A8717C}" dt="2024-11-06T00:27:50.693" v="22" actId="47"/>
          <pc:sldLayoutMkLst>
            <pc:docMk/>
            <pc:sldMasterMk cId="3229747693" sldId="2147483674"/>
            <pc:sldLayoutMk cId="3312371460" sldId="2147483682"/>
          </pc:sldLayoutMkLst>
        </pc:sldLayoutChg>
        <pc:sldLayoutChg chg="del">
          <pc:chgData name="Maldonado-Greenlee, Lianne" userId="525c7285-978f-4548-9cbc-4ce7672adacf" providerId="ADAL" clId="{845A1532-B7A1-47DB-ABDF-F26620A8717C}" dt="2024-11-06T00:27:50.693" v="22" actId="47"/>
          <pc:sldLayoutMkLst>
            <pc:docMk/>
            <pc:sldMasterMk cId="3229747693" sldId="2147483674"/>
            <pc:sldLayoutMk cId="3426364847" sldId="2147483683"/>
          </pc:sldLayoutMkLst>
        </pc:sldLayoutChg>
        <pc:sldLayoutChg chg="del">
          <pc:chgData name="Maldonado-Greenlee, Lianne" userId="525c7285-978f-4548-9cbc-4ce7672adacf" providerId="ADAL" clId="{845A1532-B7A1-47DB-ABDF-F26620A8717C}" dt="2024-11-06T00:27:50.693" v="22" actId="47"/>
          <pc:sldLayoutMkLst>
            <pc:docMk/>
            <pc:sldMasterMk cId="3229747693" sldId="2147483674"/>
            <pc:sldLayoutMk cId="726490673" sldId="2147483684"/>
          </pc:sldLayoutMkLst>
        </pc:sldLayoutChg>
        <pc:sldLayoutChg chg="del">
          <pc:chgData name="Maldonado-Greenlee, Lianne" userId="525c7285-978f-4548-9cbc-4ce7672adacf" providerId="ADAL" clId="{845A1532-B7A1-47DB-ABDF-F26620A8717C}" dt="2024-11-06T00:27:50.693" v="22" actId="47"/>
          <pc:sldLayoutMkLst>
            <pc:docMk/>
            <pc:sldMasterMk cId="3229747693" sldId="2147483674"/>
            <pc:sldLayoutMk cId="344717148" sldId="2147483685"/>
          </pc:sldLayoutMkLst>
        </pc:sldLayoutChg>
        <pc:sldLayoutChg chg="del">
          <pc:chgData name="Maldonado-Greenlee, Lianne" userId="525c7285-978f-4548-9cbc-4ce7672adacf" providerId="ADAL" clId="{845A1532-B7A1-47DB-ABDF-F26620A8717C}" dt="2024-11-06T00:27:50.693" v="22" actId="47"/>
          <pc:sldLayoutMkLst>
            <pc:docMk/>
            <pc:sldMasterMk cId="3229747693" sldId="2147483674"/>
            <pc:sldLayoutMk cId="183319662" sldId="2147483686"/>
          </pc:sldLayoutMkLst>
        </pc:sldLayoutChg>
      </pc:sldMasterChg>
      <pc:sldMasterChg chg="del delSldLayout">
        <pc:chgData name="Maldonado-Greenlee, Lianne" userId="525c7285-978f-4548-9cbc-4ce7672adacf" providerId="ADAL" clId="{845A1532-B7A1-47DB-ABDF-F26620A8717C}" dt="2024-11-06T00:30:50.418" v="56" actId="47"/>
        <pc:sldMasterMkLst>
          <pc:docMk/>
          <pc:sldMasterMk cId="3524959879" sldId="2147483723"/>
        </pc:sldMasterMkLst>
        <pc:sldLayoutChg chg="del">
          <pc:chgData name="Maldonado-Greenlee, Lianne" userId="525c7285-978f-4548-9cbc-4ce7672adacf" providerId="ADAL" clId="{845A1532-B7A1-47DB-ABDF-F26620A8717C}" dt="2024-11-06T00:30:50.418" v="56" actId="47"/>
          <pc:sldLayoutMkLst>
            <pc:docMk/>
            <pc:sldMasterMk cId="3524959879" sldId="2147483723"/>
            <pc:sldLayoutMk cId="1772264447" sldId="2147483727"/>
          </pc:sldLayoutMkLst>
        </pc:sldLayoutChg>
      </pc:sldMasterChg>
      <pc:sldMasterChg chg="del delSldLayout">
        <pc:chgData name="Maldonado-Greenlee, Lianne" userId="525c7285-978f-4548-9cbc-4ce7672adacf" providerId="ADAL" clId="{845A1532-B7A1-47DB-ABDF-F26620A8717C}" dt="2024-11-06T00:47:12.254" v="460" actId="47"/>
        <pc:sldMasterMkLst>
          <pc:docMk/>
          <pc:sldMasterMk cId="2202500713" sldId="2147483753"/>
        </pc:sldMasterMkLst>
        <pc:sldLayoutChg chg="del">
          <pc:chgData name="Maldonado-Greenlee, Lianne" userId="525c7285-978f-4548-9cbc-4ce7672adacf" providerId="ADAL" clId="{845A1532-B7A1-47DB-ABDF-F26620A8717C}" dt="2024-11-06T00:47:12.254" v="460" actId="47"/>
          <pc:sldLayoutMkLst>
            <pc:docMk/>
            <pc:sldMasterMk cId="2202500713" sldId="2147483753"/>
            <pc:sldLayoutMk cId="667591962" sldId="2147483754"/>
          </pc:sldLayoutMkLst>
        </pc:sldLayoutChg>
        <pc:sldLayoutChg chg="del">
          <pc:chgData name="Maldonado-Greenlee, Lianne" userId="525c7285-978f-4548-9cbc-4ce7672adacf" providerId="ADAL" clId="{845A1532-B7A1-47DB-ABDF-F26620A8717C}" dt="2024-11-06T00:47:12.254" v="460" actId="47"/>
          <pc:sldLayoutMkLst>
            <pc:docMk/>
            <pc:sldMasterMk cId="2202500713" sldId="2147483753"/>
            <pc:sldLayoutMk cId="221737307" sldId="2147483755"/>
          </pc:sldLayoutMkLst>
        </pc:sldLayoutChg>
        <pc:sldLayoutChg chg="del">
          <pc:chgData name="Maldonado-Greenlee, Lianne" userId="525c7285-978f-4548-9cbc-4ce7672adacf" providerId="ADAL" clId="{845A1532-B7A1-47DB-ABDF-F26620A8717C}" dt="2024-11-06T00:47:12.254" v="460" actId="47"/>
          <pc:sldLayoutMkLst>
            <pc:docMk/>
            <pc:sldMasterMk cId="2202500713" sldId="2147483753"/>
            <pc:sldLayoutMk cId="340938276" sldId="2147483756"/>
          </pc:sldLayoutMkLst>
        </pc:sldLayoutChg>
        <pc:sldLayoutChg chg="del">
          <pc:chgData name="Maldonado-Greenlee, Lianne" userId="525c7285-978f-4548-9cbc-4ce7672adacf" providerId="ADAL" clId="{845A1532-B7A1-47DB-ABDF-F26620A8717C}" dt="2024-11-06T00:47:12.254" v="460" actId="47"/>
          <pc:sldLayoutMkLst>
            <pc:docMk/>
            <pc:sldMasterMk cId="2202500713" sldId="2147483753"/>
            <pc:sldLayoutMk cId="843363729" sldId="2147483757"/>
          </pc:sldLayoutMkLst>
        </pc:sldLayoutChg>
        <pc:sldLayoutChg chg="del">
          <pc:chgData name="Maldonado-Greenlee, Lianne" userId="525c7285-978f-4548-9cbc-4ce7672adacf" providerId="ADAL" clId="{845A1532-B7A1-47DB-ABDF-F26620A8717C}" dt="2024-11-06T00:47:12.254" v="460" actId="47"/>
          <pc:sldLayoutMkLst>
            <pc:docMk/>
            <pc:sldMasterMk cId="2202500713" sldId="2147483753"/>
            <pc:sldLayoutMk cId="406308161" sldId="2147483758"/>
          </pc:sldLayoutMkLst>
        </pc:sldLayoutChg>
        <pc:sldLayoutChg chg="del">
          <pc:chgData name="Maldonado-Greenlee, Lianne" userId="525c7285-978f-4548-9cbc-4ce7672adacf" providerId="ADAL" clId="{845A1532-B7A1-47DB-ABDF-F26620A8717C}" dt="2024-11-06T00:47:12.254" v="460" actId="47"/>
          <pc:sldLayoutMkLst>
            <pc:docMk/>
            <pc:sldMasterMk cId="2202500713" sldId="2147483753"/>
            <pc:sldLayoutMk cId="3806975261" sldId="2147483759"/>
          </pc:sldLayoutMkLst>
        </pc:sldLayoutChg>
        <pc:sldLayoutChg chg="del">
          <pc:chgData name="Maldonado-Greenlee, Lianne" userId="525c7285-978f-4548-9cbc-4ce7672adacf" providerId="ADAL" clId="{845A1532-B7A1-47DB-ABDF-F26620A8717C}" dt="2024-11-06T00:47:12.254" v="460" actId="47"/>
          <pc:sldLayoutMkLst>
            <pc:docMk/>
            <pc:sldMasterMk cId="2202500713" sldId="2147483753"/>
            <pc:sldLayoutMk cId="759355438" sldId="2147483760"/>
          </pc:sldLayoutMkLst>
        </pc:sldLayoutChg>
        <pc:sldLayoutChg chg="del">
          <pc:chgData name="Maldonado-Greenlee, Lianne" userId="525c7285-978f-4548-9cbc-4ce7672adacf" providerId="ADAL" clId="{845A1532-B7A1-47DB-ABDF-F26620A8717C}" dt="2024-11-06T00:47:12.254" v="460" actId="47"/>
          <pc:sldLayoutMkLst>
            <pc:docMk/>
            <pc:sldMasterMk cId="2202500713" sldId="2147483753"/>
            <pc:sldLayoutMk cId="2809906382" sldId="2147483761"/>
          </pc:sldLayoutMkLst>
        </pc:sldLayoutChg>
        <pc:sldLayoutChg chg="del">
          <pc:chgData name="Maldonado-Greenlee, Lianne" userId="525c7285-978f-4548-9cbc-4ce7672adacf" providerId="ADAL" clId="{845A1532-B7A1-47DB-ABDF-F26620A8717C}" dt="2024-11-06T00:47:12.254" v="460" actId="47"/>
          <pc:sldLayoutMkLst>
            <pc:docMk/>
            <pc:sldMasterMk cId="2202500713" sldId="2147483753"/>
            <pc:sldLayoutMk cId="260243274" sldId="2147483762"/>
          </pc:sldLayoutMkLst>
        </pc:sldLayoutChg>
        <pc:sldLayoutChg chg="del">
          <pc:chgData name="Maldonado-Greenlee, Lianne" userId="525c7285-978f-4548-9cbc-4ce7672adacf" providerId="ADAL" clId="{845A1532-B7A1-47DB-ABDF-F26620A8717C}" dt="2024-11-06T00:47:12.254" v="460" actId="47"/>
          <pc:sldLayoutMkLst>
            <pc:docMk/>
            <pc:sldMasterMk cId="2202500713" sldId="2147483753"/>
            <pc:sldLayoutMk cId="4285403533" sldId="2147483763"/>
          </pc:sldLayoutMkLst>
        </pc:sldLayoutChg>
        <pc:sldLayoutChg chg="del">
          <pc:chgData name="Maldonado-Greenlee, Lianne" userId="525c7285-978f-4548-9cbc-4ce7672adacf" providerId="ADAL" clId="{845A1532-B7A1-47DB-ABDF-F26620A8717C}" dt="2024-11-06T00:47:12.254" v="460" actId="47"/>
          <pc:sldLayoutMkLst>
            <pc:docMk/>
            <pc:sldMasterMk cId="2202500713" sldId="2147483753"/>
            <pc:sldLayoutMk cId="3707038281" sldId="2147483764"/>
          </pc:sldLayoutMkLst>
        </pc:sldLayoutChg>
      </pc:sldMasterChg>
      <pc:sldMasterChg chg="del delSldLayout">
        <pc:chgData name="Maldonado-Greenlee, Lianne" userId="525c7285-978f-4548-9cbc-4ce7672adacf" providerId="ADAL" clId="{845A1532-B7A1-47DB-ABDF-F26620A8717C}" dt="2024-11-06T00:31:27.639" v="66" actId="47"/>
        <pc:sldMasterMkLst>
          <pc:docMk/>
          <pc:sldMasterMk cId="3917502533" sldId="2147483753"/>
        </pc:sldMasterMkLst>
        <pc:sldLayoutChg chg="del">
          <pc:chgData name="Maldonado-Greenlee, Lianne" userId="525c7285-978f-4548-9cbc-4ce7672adacf" providerId="ADAL" clId="{845A1532-B7A1-47DB-ABDF-F26620A8717C}" dt="2024-11-06T00:31:27.639" v="66" actId="47"/>
          <pc:sldLayoutMkLst>
            <pc:docMk/>
            <pc:sldMasterMk cId="3917502533" sldId="2147483753"/>
            <pc:sldLayoutMk cId="2640769226" sldId="2147483754"/>
          </pc:sldLayoutMkLst>
        </pc:sldLayoutChg>
        <pc:sldLayoutChg chg="del">
          <pc:chgData name="Maldonado-Greenlee, Lianne" userId="525c7285-978f-4548-9cbc-4ce7672adacf" providerId="ADAL" clId="{845A1532-B7A1-47DB-ABDF-F26620A8717C}" dt="2024-11-06T00:31:27.639" v="66" actId="47"/>
          <pc:sldLayoutMkLst>
            <pc:docMk/>
            <pc:sldMasterMk cId="3917502533" sldId="2147483753"/>
            <pc:sldLayoutMk cId="3785822743" sldId="2147483755"/>
          </pc:sldLayoutMkLst>
        </pc:sldLayoutChg>
        <pc:sldLayoutChg chg="del">
          <pc:chgData name="Maldonado-Greenlee, Lianne" userId="525c7285-978f-4548-9cbc-4ce7672adacf" providerId="ADAL" clId="{845A1532-B7A1-47DB-ABDF-F26620A8717C}" dt="2024-11-06T00:31:27.639" v="66" actId="47"/>
          <pc:sldLayoutMkLst>
            <pc:docMk/>
            <pc:sldMasterMk cId="3917502533" sldId="2147483753"/>
            <pc:sldLayoutMk cId="794345095" sldId="2147483756"/>
          </pc:sldLayoutMkLst>
        </pc:sldLayoutChg>
        <pc:sldLayoutChg chg="del">
          <pc:chgData name="Maldonado-Greenlee, Lianne" userId="525c7285-978f-4548-9cbc-4ce7672adacf" providerId="ADAL" clId="{845A1532-B7A1-47DB-ABDF-F26620A8717C}" dt="2024-11-06T00:31:27.639" v="66" actId="47"/>
          <pc:sldLayoutMkLst>
            <pc:docMk/>
            <pc:sldMasterMk cId="3917502533" sldId="2147483753"/>
            <pc:sldLayoutMk cId="2954509600" sldId="2147483757"/>
          </pc:sldLayoutMkLst>
        </pc:sldLayoutChg>
        <pc:sldLayoutChg chg="del">
          <pc:chgData name="Maldonado-Greenlee, Lianne" userId="525c7285-978f-4548-9cbc-4ce7672adacf" providerId="ADAL" clId="{845A1532-B7A1-47DB-ABDF-F26620A8717C}" dt="2024-11-06T00:31:27.639" v="66" actId="47"/>
          <pc:sldLayoutMkLst>
            <pc:docMk/>
            <pc:sldMasterMk cId="3917502533" sldId="2147483753"/>
            <pc:sldLayoutMk cId="1565006382" sldId="2147483758"/>
          </pc:sldLayoutMkLst>
        </pc:sldLayoutChg>
        <pc:sldLayoutChg chg="del">
          <pc:chgData name="Maldonado-Greenlee, Lianne" userId="525c7285-978f-4548-9cbc-4ce7672adacf" providerId="ADAL" clId="{845A1532-B7A1-47DB-ABDF-F26620A8717C}" dt="2024-11-06T00:31:27.639" v="66" actId="47"/>
          <pc:sldLayoutMkLst>
            <pc:docMk/>
            <pc:sldMasterMk cId="3917502533" sldId="2147483753"/>
            <pc:sldLayoutMk cId="345337505" sldId="2147483759"/>
          </pc:sldLayoutMkLst>
        </pc:sldLayoutChg>
        <pc:sldLayoutChg chg="del">
          <pc:chgData name="Maldonado-Greenlee, Lianne" userId="525c7285-978f-4548-9cbc-4ce7672adacf" providerId="ADAL" clId="{845A1532-B7A1-47DB-ABDF-F26620A8717C}" dt="2024-11-06T00:31:27.639" v="66" actId="47"/>
          <pc:sldLayoutMkLst>
            <pc:docMk/>
            <pc:sldMasterMk cId="3917502533" sldId="2147483753"/>
            <pc:sldLayoutMk cId="2505716295" sldId="2147483760"/>
          </pc:sldLayoutMkLst>
        </pc:sldLayoutChg>
        <pc:sldLayoutChg chg="del">
          <pc:chgData name="Maldonado-Greenlee, Lianne" userId="525c7285-978f-4548-9cbc-4ce7672adacf" providerId="ADAL" clId="{845A1532-B7A1-47DB-ABDF-F26620A8717C}" dt="2024-11-06T00:31:27.639" v="66" actId="47"/>
          <pc:sldLayoutMkLst>
            <pc:docMk/>
            <pc:sldMasterMk cId="3917502533" sldId="2147483753"/>
            <pc:sldLayoutMk cId="3972069295" sldId="2147483761"/>
          </pc:sldLayoutMkLst>
        </pc:sldLayoutChg>
        <pc:sldLayoutChg chg="del">
          <pc:chgData name="Maldonado-Greenlee, Lianne" userId="525c7285-978f-4548-9cbc-4ce7672adacf" providerId="ADAL" clId="{845A1532-B7A1-47DB-ABDF-F26620A8717C}" dt="2024-11-06T00:31:27.639" v="66" actId="47"/>
          <pc:sldLayoutMkLst>
            <pc:docMk/>
            <pc:sldMasterMk cId="3917502533" sldId="2147483753"/>
            <pc:sldLayoutMk cId="3397317646" sldId="2147483762"/>
          </pc:sldLayoutMkLst>
        </pc:sldLayoutChg>
        <pc:sldLayoutChg chg="del">
          <pc:chgData name="Maldonado-Greenlee, Lianne" userId="525c7285-978f-4548-9cbc-4ce7672adacf" providerId="ADAL" clId="{845A1532-B7A1-47DB-ABDF-F26620A8717C}" dt="2024-11-06T00:31:27.639" v="66" actId="47"/>
          <pc:sldLayoutMkLst>
            <pc:docMk/>
            <pc:sldMasterMk cId="3917502533" sldId="2147483753"/>
            <pc:sldLayoutMk cId="3655906206" sldId="2147483763"/>
          </pc:sldLayoutMkLst>
        </pc:sldLayoutChg>
        <pc:sldLayoutChg chg="del">
          <pc:chgData name="Maldonado-Greenlee, Lianne" userId="525c7285-978f-4548-9cbc-4ce7672adacf" providerId="ADAL" clId="{845A1532-B7A1-47DB-ABDF-F26620A8717C}" dt="2024-11-06T00:31:27.639" v="66" actId="47"/>
          <pc:sldLayoutMkLst>
            <pc:docMk/>
            <pc:sldMasterMk cId="3917502533" sldId="2147483753"/>
            <pc:sldLayoutMk cId="2801425076" sldId="2147483764"/>
          </pc:sldLayoutMkLst>
        </pc:sldLayoutChg>
        <pc:sldLayoutChg chg="del">
          <pc:chgData name="Maldonado-Greenlee, Lianne" userId="525c7285-978f-4548-9cbc-4ce7672adacf" providerId="ADAL" clId="{845A1532-B7A1-47DB-ABDF-F26620A8717C}" dt="2024-11-06T00:31:27.639" v="66" actId="47"/>
          <pc:sldLayoutMkLst>
            <pc:docMk/>
            <pc:sldMasterMk cId="3917502533" sldId="2147483753"/>
            <pc:sldLayoutMk cId="2298537221" sldId="2147483765"/>
          </pc:sldLayoutMkLst>
        </pc:sldLayoutChg>
        <pc:sldLayoutChg chg="del">
          <pc:chgData name="Maldonado-Greenlee, Lianne" userId="525c7285-978f-4548-9cbc-4ce7672adacf" providerId="ADAL" clId="{845A1532-B7A1-47DB-ABDF-F26620A8717C}" dt="2024-11-06T00:31:27.639" v="66" actId="47"/>
          <pc:sldLayoutMkLst>
            <pc:docMk/>
            <pc:sldMasterMk cId="3917502533" sldId="2147483753"/>
            <pc:sldLayoutMk cId="1498280658" sldId="2147483766"/>
          </pc:sldLayoutMkLst>
        </pc:sldLayoutChg>
      </pc:sldMasterChg>
      <pc:sldMasterChg chg="del delSldLayout">
        <pc:chgData name="Maldonado-Greenlee, Lianne" userId="525c7285-978f-4548-9cbc-4ce7672adacf" providerId="ADAL" clId="{845A1532-B7A1-47DB-ABDF-F26620A8717C}" dt="2024-11-06T00:30:50.418" v="56" actId="47"/>
        <pc:sldMasterMkLst>
          <pc:docMk/>
          <pc:sldMasterMk cId="2464751658" sldId="2147483767"/>
        </pc:sldMasterMkLst>
        <pc:sldLayoutChg chg="del">
          <pc:chgData name="Maldonado-Greenlee, Lianne" userId="525c7285-978f-4548-9cbc-4ce7672adacf" providerId="ADAL" clId="{845A1532-B7A1-47DB-ABDF-F26620A8717C}" dt="2024-11-06T00:30:50.418" v="56" actId="47"/>
          <pc:sldLayoutMkLst>
            <pc:docMk/>
            <pc:sldMasterMk cId="2464751658" sldId="2147483767"/>
            <pc:sldLayoutMk cId="3184910837" sldId="2147483769"/>
          </pc:sldLayoutMkLst>
        </pc:sldLayoutChg>
      </pc:sldMasterChg>
      <pc:sldMasterChg chg="del delSldLayout">
        <pc:chgData name="Maldonado-Greenlee, Lianne" userId="525c7285-978f-4548-9cbc-4ce7672adacf" providerId="ADAL" clId="{845A1532-B7A1-47DB-ABDF-F26620A8717C}" dt="2024-11-06T00:31:27.639" v="66" actId="47"/>
        <pc:sldMasterMkLst>
          <pc:docMk/>
          <pc:sldMasterMk cId="2483586950" sldId="2147483785"/>
        </pc:sldMasterMkLst>
        <pc:sldLayoutChg chg="del">
          <pc:chgData name="Maldonado-Greenlee, Lianne" userId="525c7285-978f-4548-9cbc-4ce7672adacf" providerId="ADAL" clId="{845A1532-B7A1-47DB-ABDF-F26620A8717C}" dt="2024-11-06T00:31:27.639" v="66" actId="47"/>
          <pc:sldLayoutMkLst>
            <pc:docMk/>
            <pc:sldMasterMk cId="2483586950" sldId="2147483785"/>
            <pc:sldLayoutMk cId="1560090826" sldId="2147483786"/>
          </pc:sldLayoutMkLst>
        </pc:sldLayoutChg>
        <pc:sldLayoutChg chg="del">
          <pc:chgData name="Maldonado-Greenlee, Lianne" userId="525c7285-978f-4548-9cbc-4ce7672adacf" providerId="ADAL" clId="{845A1532-B7A1-47DB-ABDF-F26620A8717C}" dt="2024-11-06T00:31:27.639" v="66" actId="47"/>
          <pc:sldLayoutMkLst>
            <pc:docMk/>
            <pc:sldMasterMk cId="2483586950" sldId="2147483785"/>
            <pc:sldLayoutMk cId="1764312490" sldId="2147483787"/>
          </pc:sldLayoutMkLst>
        </pc:sldLayoutChg>
        <pc:sldLayoutChg chg="del">
          <pc:chgData name="Maldonado-Greenlee, Lianne" userId="525c7285-978f-4548-9cbc-4ce7672adacf" providerId="ADAL" clId="{845A1532-B7A1-47DB-ABDF-F26620A8717C}" dt="2024-11-06T00:31:27.639" v="66" actId="47"/>
          <pc:sldLayoutMkLst>
            <pc:docMk/>
            <pc:sldMasterMk cId="2483586950" sldId="2147483785"/>
            <pc:sldLayoutMk cId="845825700" sldId="2147483788"/>
          </pc:sldLayoutMkLst>
        </pc:sldLayoutChg>
        <pc:sldLayoutChg chg="del">
          <pc:chgData name="Maldonado-Greenlee, Lianne" userId="525c7285-978f-4548-9cbc-4ce7672adacf" providerId="ADAL" clId="{845A1532-B7A1-47DB-ABDF-F26620A8717C}" dt="2024-11-06T00:31:27.639" v="66" actId="47"/>
          <pc:sldLayoutMkLst>
            <pc:docMk/>
            <pc:sldMasterMk cId="2483586950" sldId="2147483785"/>
            <pc:sldLayoutMk cId="2343187067" sldId="2147483789"/>
          </pc:sldLayoutMkLst>
        </pc:sldLayoutChg>
        <pc:sldLayoutChg chg="del">
          <pc:chgData name="Maldonado-Greenlee, Lianne" userId="525c7285-978f-4548-9cbc-4ce7672adacf" providerId="ADAL" clId="{845A1532-B7A1-47DB-ABDF-F26620A8717C}" dt="2024-11-06T00:31:27.639" v="66" actId="47"/>
          <pc:sldLayoutMkLst>
            <pc:docMk/>
            <pc:sldMasterMk cId="2483586950" sldId="2147483785"/>
            <pc:sldLayoutMk cId="2902489062" sldId="2147483790"/>
          </pc:sldLayoutMkLst>
        </pc:sldLayoutChg>
        <pc:sldLayoutChg chg="del">
          <pc:chgData name="Maldonado-Greenlee, Lianne" userId="525c7285-978f-4548-9cbc-4ce7672adacf" providerId="ADAL" clId="{845A1532-B7A1-47DB-ABDF-F26620A8717C}" dt="2024-11-06T00:31:27.639" v="66" actId="47"/>
          <pc:sldLayoutMkLst>
            <pc:docMk/>
            <pc:sldMasterMk cId="2483586950" sldId="2147483785"/>
            <pc:sldLayoutMk cId="942443247" sldId="2147483791"/>
          </pc:sldLayoutMkLst>
        </pc:sldLayoutChg>
        <pc:sldLayoutChg chg="del">
          <pc:chgData name="Maldonado-Greenlee, Lianne" userId="525c7285-978f-4548-9cbc-4ce7672adacf" providerId="ADAL" clId="{845A1532-B7A1-47DB-ABDF-F26620A8717C}" dt="2024-11-06T00:31:27.639" v="66" actId="47"/>
          <pc:sldLayoutMkLst>
            <pc:docMk/>
            <pc:sldMasterMk cId="2483586950" sldId="2147483785"/>
            <pc:sldLayoutMk cId="626568768" sldId="2147483792"/>
          </pc:sldLayoutMkLst>
        </pc:sldLayoutChg>
        <pc:sldLayoutChg chg="del">
          <pc:chgData name="Maldonado-Greenlee, Lianne" userId="525c7285-978f-4548-9cbc-4ce7672adacf" providerId="ADAL" clId="{845A1532-B7A1-47DB-ABDF-F26620A8717C}" dt="2024-11-06T00:31:27.639" v="66" actId="47"/>
          <pc:sldLayoutMkLst>
            <pc:docMk/>
            <pc:sldMasterMk cId="2483586950" sldId="2147483785"/>
            <pc:sldLayoutMk cId="1905921322" sldId="2147483793"/>
          </pc:sldLayoutMkLst>
        </pc:sldLayoutChg>
        <pc:sldLayoutChg chg="del">
          <pc:chgData name="Maldonado-Greenlee, Lianne" userId="525c7285-978f-4548-9cbc-4ce7672adacf" providerId="ADAL" clId="{845A1532-B7A1-47DB-ABDF-F26620A8717C}" dt="2024-11-06T00:31:27.639" v="66" actId="47"/>
          <pc:sldLayoutMkLst>
            <pc:docMk/>
            <pc:sldMasterMk cId="2483586950" sldId="2147483785"/>
            <pc:sldLayoutMk cId="1103913797" sldId="2147483794"/>
          </pc:sldLayoutMkLst>
        </pc:sldLayoutChg>
        <pc:sldLayoutChg chg="del">
          <pc:chgData name="Maldonado-Greenlee, Lianne" userId="525c7285-978f-4548-9cbc-4ce7672adacf" providerId="ADAL" clId="{845A1532-B7A1-47DB-ABDF-F26620A8717C}" dt="2024-11-06T00:31:27.639" v="66" actId="47"/>
          <pc:sldLayoutMkLst>
            <pc:docMk/>
            <pc:sldMasterMk cId="2483586950" sldId="2147483785"/>
            <pc:sldLayoutMk cId="732921833" sldId="2147483795"/>
          </pc:sldLayoutMkLst>
        </pc:sldLayoutChg>
        <pc:sldLayoutChg chg="del">
          <pc:chgData name="Maldonado-Greenlee, Lianne" userId="525c7285-978f-4548-9cbc-4ce7672adacf" providerId="ADAL" clId="{845A1532-B7A1-47DB-ABDF-F26620A8717C}" dt="2024-11-06T00:31:27.639" v="66" actId="47"/>
          <pc:sldLayoutMkLst>
            <pc:docMk/>
            <pc:sldMasterMk cId="2483586950" sldId="2147483785"/>
            <pc:sldLayoutMk cId="1213405560" sldId="2147483796"/>
          </pc:sldLayoutMkLst>
        </pc:sldLayoutChg>
        <pc:sldLayoutChg chg="del">
          <pc:chgData name="Maldonado-Greenlee, Lianne" userId="525c7285-978f-4548-9cbc-4ce7672adacf" providerId="ADAL" clId="{845A1532-B7A1-47DB-ABDF-F26620A8717C}" dt="2024-11-06T00:31:27.639" v="66" actId="47"/>
          <pc:sldLayoutMkLst>
            <pc:docMk/>
            <pc:sldMasterMk cId="2483586950" sldId="2147483785"/>
            <pc:sldLayoutMk cId="2124510951" sldId="2147483797"/>
          </pc:sldLayoutMkLst>
        </pc:sldLayoutChg>
        <pc:sldLayoutChg chg="del">
          <pc:chgData name="Maldonado-Greenlee, Lianne" userId="525c7285-978f-4548-9cbc-4ce7672adacf" providerId="ADAL" clId="{845A1532-B7A1-47DB-ABDF-F26620A8717C}" dt="2024-11-06T00:31:27.639" v="66" actId="47"/>
          <pc:sldLayoutMkLst>
            <pc:docMk/>
            <pc:sldMasterMk cId="2483586950" sldId="2147483785"/>
            <pc:sldLayoutMk cId="3986701139" sldId="2147483798"/>
          </pc:sldLayoutMkLst>
        </pc:sldLayoutChg>
        <pc:sldLayoutChg chg="del">
          <pc:chgData name="Maldonado-Greenlee, Lianne" userId="525c7285-978f-4548-9cbc-4ce7672adacf" providerId="ADAL" clId="{845A1532-B7A1-47DB-ABDF-F26620A8717C}" dt="2024-11-06T00:31:27.639" v="66" actId="47"/>
          <pc:sldLayoutMkLst>
            <pc:docMk/>
            <pc:sldMasterMk cId="2483586950" sldId="2147483785"/>
            <pc:sldLayoutMk cId="1820296401" sldId="2147483799"/>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image" Target="../media/image14.jpg"/></Relationships>
</file>

<file path=ppt/diagrams/_rels/data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image" Target="../media/image14.jpg"/></Relationships>
</file>

<file path=ppt/diagrams/_rels/drawing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DA5013-F168-431C-B223-3ECA54B1D6BE}" type="doc">
      <dgm:prSet loTypeId="urn:microsoft.com/office/officeart/2018/2/layout/IconLabelDescriptionList" loCatId="icon" qsTypeId="urn:microsoft.com/office/officeart/2005/8/quickstyle/simple1" qsCatId="simple" csTypeId="urn:microsoft.com/office/officeart/2005/8/colors/accent2_2" csCatId="accent2" phldr="1"/>
      <dgm:spPr/>
      <dgm:t>
        <a:bodyPr/>
        <a:lstStyle/>
        <a:p>
          <a:endParaRPr lang="en-US"/>
        </a:p>
      </dgm:t>
    </dgm:pt>
    <dgm:pt modelId="{7F57216C-9195-405C-A55C-EA6FD84D34CB}">
      <dgm:prSet/>
      <dgm:spPr/>
      <dgm:t>
        <a:bodyPr/>
        <a:lstStyle/>
        <a:p>
          <a:pPr>
            <a:lnSpc>
              <a:spcPct val="100000"/>
            </a:lnSpc>
            <a:defRPr b="1"/>
          </a:pPr>
          <a:r>
            <a:rPr lang="en-US" dirty="0">
              <a:solidFill>
                <a:schemeClr val="bg1"/>
              </a:solidFill>
              <a:latin typeface="Avenir" panose="020B0503020203020204"/>
            </a:rPr>
            <a:t>Equity by Design Planning Process</a:t>
          </a:r>
        </a:p>
      </dgm:t>
    </dgm:pt>
    <dgm:pt modelId="{49CFC8AD-40EA-468E-B38D-50BC4D092AC5}" type="parTrans" cxnId="{60E187F4-7F5D-4992-85EE-7A44C6DEEB4D}">
      <dgm:prSet/>
      <dgm:spPr/>
      <dgm:t>
        <a:bodyPr/>
        <a:lstStyle/>
        <a:p>
          <a:endParaRPr lang="en-US"/>
        </a:p>
      </dgm:t>
    </dgm:pt>
    <dgm:pt modelId="{33A5A911-0465-43B7-82A7-82CAC48F966C}" type="sibTrans" cxnId="{60E187F4-7F5D-4992-85EE-7A44C6DEEB4D}">
      <dgm:prSet/>
      <dgm:spPr/>
      <dgm:t>
        <a:bodyPr/>
        <a:lstStyle/>
        <a:p>
          <a:endParaRPr lang="en-US"/>
        </a:p>
      </dgm:t>
    </dgm:pt>
    <dgm:pt modelId="{78844D84-5100-4CBA-8ED1-55136C7CE81D}">
      <dgm:prSet custT="1"/>
      <dgm:spPr/>
      <dgm:t>
        <a:bodyPr/>
        <a:lstStyle/>
        <a:p>
          <a:pPr>
            <a:lnSpc>
              <a:spcPct val="100000"/>
            </a:lnSpc>
          </a:pPr>
          <a:r>
            <a:rPr lang="en-US" sz="1600" b="1" dirty="0">
              <a:solidFill>
                <a:schemeClr val="bg1"/>
              </a:solidFill>
              <a:latin typeface="Avenir" panose="020B0503020203020204"/>
            </a:rPr>
            <a:t>Listen – September-November 2024</a:t>
          </a:r>
        </a:p>
      </dgm:t>
    </dgm:pt>
    <dgm:pt modelId="{A72B8758-EC98-4D3D-87BC-9C6422236E60}" type="parTrans" cxnId="{0B2FD708-4166-4F08-97F9-4AA2252F0335}">
      <dgm:prSet/>
      <dgm:spPr/>
      <dgm:t>
        <a:bodyPr/>
        <a:lstStyle/>
        <a:p>
          <a:endParaRPr lang="en-US"/>
        </a:p>
      </dgm:t>
    </dgm:pt>
    <dgm:pt modelId="{5916B354-524E-401B-9F38-C5B4AC0E93E1}" type="sibTrans" cxnId="{0B2FD708-4166-4F08-97F9-4AA2252F0335}">
      <dgm:prSet/>
      <dgm:spPr/>
      <dgm:t>
        <a:bodyPr/>
        <a:lstStyle/>
        <a:p>
          <a:endParaRPr lang="en-US"/>
        </a:p>
      </dgm:t>
    </dgm:pt>
    <dgm:pt modelId="{C1443B82-E0B6-4883-9B67-CC729213C3FB}">
      <dgm:prSet custT="1"/>
      <dgm:spPr/>
      <dgm:t>
        <a:bodyPr/>
        <a:lstStyle/>
        <a:p>
          <a:pPr>
            <a:lnSpc>
              <a:spcPct val="100000"/>
            </a:lnSpc>
          </a:pPr>
          <a:r>
            <a:rPr lang="en-US" sz="1600" b="1" dirty="0">
              <a:solidFill>
                <a:schemeClr val="bg1"/>
              </a:solidFill>
              <a:latin typeface="Avenir" panose="020B0503020203020204"/>
            </a:rPr>
            <a:t>Uncover - Late October-November 2024</a:t>
          </a:r>
        </a:p>
      </dgm:t>
    </dgm:pt>
    <dgm:pt modelId="{AC3B7219-4A25-4098-B89E-1F4C2419B7BF}" type="parTrans" cxnId="{DB4C739C-A4E9-4E0C-A0DF-F4BD9FB3FBCC}">
      <dgm:prSet/>
      <dgm:spPr/>
      <dgm:t>
        <a:bodyPr/>
        <a:lstStyle/>
        <a:p>
          <a:endParaRPr lang="en-US"/>
        </a:p>
      </dgm:t>
    </dgm:pt>
    <dgm:pt modelId="{E5FBD08B-8033-4EEF-8DD3-3A17403C40CA}" type="sibTrans" cxnId="{DB4C739C-A4E9-4E0C-A0DF-F4BD9FB3FBCC}">
      <dgm:prSet/>
      <dgm:spPr/>
      <dgm:t>
        <a:bodyPr/>
        <a:lstStyle/>
        <a:p>
          <a:endParaRPr lang="en-US"/>
        </a:p>
      </dgm:t>
    </dgm:pt>
    <dgm:pt modelId="{8AD3918F-C2FC-43CD-804B-00DC7565B08D}">
      <dgm:prSet custT="1"/>
      <dgm:spPr/>
      <dgm:t>
        <a:bodyPr/>
        <a:lstStyle/>
        <a:p>
          <a:pPr>
            <a:lnSpc>
              <a:spcPct val="100000"/>
            </a:lnSpc>
          </a:pPr>
          <a:r>
            <a:rPr lang="en-US" sz="1600" b="1" dirty="0">
              <a:solidFill>
                <a:schemeClr val="bg1"/>
              </a:solidFill>
              <a:latin typeface="Avenir" panose="020B0503020203020204"/>
            </a:rPr>
            <a:t>Design - January-February 2025</a:t>
          </a:r>
        </a:p>
      </dgm:t>
    </dgm:pt>
    <dgm:pt modelId="{79C2EA51-06BA-4A7B-83F3-98622B858707}" type="parTrans" cxnId="{EDE019AF-71EE-4C5D-88B1-284D19C80737}">
      <dgm:prSet/>
      <dgm:spPr/>
      <dgm:t>
        <a:bodyPr/>
        <a:lstStyle/>
        <a:p>
          <a:endParaRPr lang="en-US"/>
        </a:p>
      </dgm:t>
    </dgm:pt>
    <dgm:pt modelId="{557BB30B-A0C9-4D1D-BD74-A83A50AE67EE}" type="sibTrans" cxnId="{EDE019AF-71EE-4C5D-88B1-284D19C80737}">
      <dgm:prSet/>
      <dgm:spPr/>
      <dgm:t>
        <a:bodyPr/>
        <a:lstStyle/>
        <a:p>
          <a:endParaRPr lang="en-US"/>
        </a:p>
      </dgm:t>
    </dgm:pt>
    <dgm:pt modelId="{66625B76-E1C8-4A90-BFED-A9BF9DCF7CDC}">
      <dgm:prSet custT="1"/>
      <dgm:spPr/>
      <dgm:t>
        <a:bodyPr/>
        <a:lstStyle/>
        <a:p>
          <a:pPr>
            <a:lnSpc>
              <a:spcPct val="100000"/>
            </a:lnSpc>
          </a:pPr>
          <a:r>
            <a:rPr lang="en-US" sz="1600" b="1" dirty="0">
              <a:solidFill>
                <a:schemeClr val="bg1"/>
              </a:solidFill>
              <a:latin typeface="Avenir" panose="020B0503020203020204"/>
            </a:rPr>
            <a:t>Decide – Late February-Early March 2025</a:t>
          </a:r>
        </a:p>
      </dgm:t>
    </dgm:pt>
    <dgm:pt modelId="{58EB776E-1930-4B7C-9D52-B8A267FD8AEC}" type="parTrans" cxnId="{80BDBAD0-E93F-474E-A420-2B88B9762444}">
      <dgm:prSet/>
      <dgm:spPr/>
      <dgm:t>
        <a:bodyPr/>
        <a:lstStyle/>
        <a:p>
          <a:endParaRPr lang="en-US"/>
        </a:p>
      </dgm:t>
    </dgm:pt>
    <dgm:pt modelId="{722DBCF8-3C3B-4903-BD7A-489DCCB97C59}" type="sibTrans" cxnId="{80BDBAD0-E93F-474E-A420-2B88B9762444}">
      <dgm:prSet/>
      <dgm:spPr/>
      <dgm:t>
        <a:bodyPr/>
        <a:lstStyle/>
        <a:p>
          <a:endParaRPr lang="en-US"/>
        </a:p>
      </dgm:t>
    </dgm:pt>
    <dgm:pt modelId="{806EED00-4C75-43B1-989F-C8C55817C914}">
      <dgm:prSet custT="1"/>
      <dgm:spPr/>
      <dgm:t>
        <a:bodyPr/>
        <a:lstStyle/>
        <a:p>
          <a:pPr algn="ctr">
            <a:lnSpc>
              <a:spcPct val="100000"/>
            </a:lnSpc>
            <a:defRPr b="1"/>
          </a:pPr>
          <a:r>
            <a:rPr lang="en-US" sz="1800" dirty="0">
              <a:solidFill>
                <a:schemeClr val="bg1"/>
              </a:solidFill>
              <a:latin typeface="Avenir" panose="020B0503020203020204"/>
            </a:rPr>
            <a:t>Coming Up</a:t>
          </a:r>
        </a:p>
      </dgm:t>
    </dgm:pt>
    <dgm:pt modelId="{8EA10706-689A-4ED7-822A-348FBE736274}" type="parTrans" cxnId="{06A9E1E2-A5A7-484F-9947-2F592951B429}">
      <dgm:prSet/>
      <dgm:spPr/>
      <dgm:t>
        <a:bodyPr/>
        <a:lstStyle/>
        <a:p>
          <a:endParaRPr lang="en-US"/>
        </a:p>
      </dgm:t>
    </dgm:pt>
    <dgm:pt modelId="{49E72451-A82B-42FE-A952-E7615D3E84A9}" type="sibTrans" cxnId="{06A9E1E2-A5A7-484F-9947-2F592951B429}">
      <dgm:prSet/>
      <dgm:spPr/>
      <dgm:t>
        <a:bodyPr/>
        <a:lstStyle/>
        <a:p>
          <a:endParaRPr lang="en-US"/>
        </a:p>
      </dgm:t>
    </dgm:pt>
    <dgm:pt modelId="{AF659797-165B-4AD9-9586-E0A8B44E05A0}">
      <dgm:prSet custT="1"/>
      <dgm:spPr/>
      <dgm:t>
        <a:bodyPr/>
        <a:lstStyle/>
        <a:p>
          <a:pPr rtl="0">
            <a:lnSpc>
              <a:spcPct val="100000"/>
            </a:lnSpc>
            <a:spcAft>
              <a:spcPct val="35000"/>
            </a:spcAft>
          </a:pPr>
          <a:r>
            <a:rPr lang="en-US" sz="1600" b="1" dirty="0">
              <a:solidFill>
                <a:schemeClr val="bg1"/>
              </a:solidFill>
              <a:latin typeface="Avenir" panose="020B0503020203020204"/>
            </a:rPr>
            <a:t>Conditions for Success Survey: November 18 – December 15</a:t>
          </a:r>
        </a:p>
        <a:p>
          <a:pPr>
            <a:lnSpc>
              <a:spcPct val="100000"/>
            </a:lnSpc>
            <a:spcAft>
              <a:spcPts val="0"/>
            </a:spcAft>
          </a:pPr>
          <a:r>
            <a:rPr lang="en-US" sz="1600" b="1" dirty="0">
              <a:solidFill>
                <a:schemeClr val="bg1"/>
              </a:solidFill>
              <a:latin typeface="Avenir" panose="020B0503020203020204"/>
            </a:rPr>
            <a:t>Faculty and Classified Professionals Listening Sessions: </a:t>
          </a:r>
        </a:p>
        <a:p>
          <a:pPr>
            <a:lnSpc>
              <a:spcPct val="100000"/>
            </a:lnSpc>
            <a:spcAft>
              <a:spcPts val="0"/>
            </a:spcAft>
          </a:pPr>
          <a:r>
            <a:rPr lang="en-US" sz="1600" b="1" dirty="0">
              <a:solidFill>
                <a:schemeClr val="bg1"/>
              </a:solidFill>
              <a:latin typeface="Avenir" panose="020B0503020203020204"/>
            </a:rPr>
            <a:t>November 12-22</a:t>
          </a:r>
        </a:p>
      </dgm:t>
    </dgm:pt>
    <dgm:pt modelId="{528D74BD-E00B-4334-80F7-6D48891C3C24}" type="parTrans" cxnId="{F13A2D27-91A5-4607-8B7B-235D966ADCB8}">
      <dgm:prSet/>
      <dgm:spPr/>
      <dgm:t>
        <a:bodyPr/>
        <a:lstStyle/>
        <a:p>
          <a:endParaRPr lang="en-US"/>
        </a:p>
      </dgm:t>
    </dgm:pt>
    <dgm:pt modelId="{7F0F471A-BE02-4AF6-A0E3-572077781AD5}" type="sibTrans" cxnId="{F13A2D27-91A5-4607-8B7B-235D966ADCB8}">
      <dgm:prSet/>
      <dgm:spPr/>
      <dgm:t>
        <a:bodyPr/>
        <a:lstStyle/>
        <a:p>
          <a:endParaRPr lang="en-US"/>
        </a:p>
      </dgm:t>
    </dgm:pt>
    <dgm:pt modelId="{3DF18280-7963-4600-91B5-67EF9A5697F4}">
      <dgm:prSet custT="1"/>
      <dgm:spPr/>
      <dgm:t>
        <a:bodyPr/>
        <a:lstStyle/>
        <a:p>
          <a:pPr algn="ctr">
            <a:lnSpc>
              <a:spcPct val="100000"/>
            </a:lnSpc>
            <a:defRPr b="1"/>
          </a:pPr>
          <a:r>
            <a:rPr lang="en-US" sz="1800" dirty="0">
              <a:solidFill>
                <a:schemeClr val="bg1"/>
              </a:solidFill>
              <a:latin typeface="Avenir" panose="020B0503020203020204"/>
            </a:rPr>
            <a:t>Follow Up</a:t>
          </a:r>
        </a:p>
      </dgm:t>
    </dgm:pt>
    <dgm:pt modelId="{CF05C691-9C12-4E48-8EB6-F08E6A08BABD}" type="parTrans" cxnId="{11A98877-70A2-4C37-993B-FDE3214DB5CB}">
      <dgm:prSet/>
      <dgm:spPr/>
      <dgm:t>
        <a:bodyPr/>
        <a:lstStyle/>
        <a:p>
          <a:endParaRPr lang="en-US"/>
        </a:p>
      </dgm:t>
    </dgm:pt>
    <dgm:pt modelId="{CC5A88EA-5330-4285-A5B8-DA81661CC6C9}" type="sibTrans" cxnId="{11A98877-70A2-4C37-993B-FDE3214DB5CB}">
      <dgm:prSet/>
      <dgm:spPr/>
      <dgm:t>
        <a:bodyPr/>
        <a:lstStyle/>
        <a:p>
          <a:endParaRPr lang="en-US"/>
        </a:p>
      </dgm:t>
    </dgm:pt>
    <dgm:pt modelId="{E8E56BCA-A840-4CE5-9EE6-1ED79660D8D6}">
      <dgm:prSet custT="1"/>
      <dgm:spPr/>
      <dgm:t>
        <a:bodyPr/>
        <a:lstStyle/>
        <a:p>
          <a:pPr>
            <a:lnSpc>
              <a:spcPct val="100000"/>
            </a:lnSpc>
            <a:spcAft>
              <a:spcPts val="0"/>
            </a:spcAft>
          </a:pPr>
          <a:r>
            <a:rPr lang="en-US" sz="1600" b="1" dirty="0">
              <a:solidFill>
                <a:schemeClr val="bg1"/>
              </a:solidFill>
              <a:latin typeface="Avenir" panose="020B0503020203020204"/>
            </a:rPr>
            <a:t>Fall Joint Planning Session:</a:t>
          </a:r>
        </a:p>
        <a:p>
          <a:pPr>
            <a:lnSpc>
              <a:spcPct val="100000"/>
            </a:lnSpc>
            <a:spcAft>
              <a:spcPts val="0"/>
            </a:spcAft>
          </a:pPr>
          <a:r>
            <a:rPr lang="en-US" sz="1600" b="1" dirty="0">
              <a:solidFill>
                <a:schemeClr val="bg1"/>
              </a:solidFill>
              <a:latin typeface="Avenir" panose="020B0503020203020204"/>
            </a:rPr>
            <a:t>Overview &amp; Recommended Strategies</a:t>
          </a:r>
        </a:p>
      </dgm:t>
    </dgm:pt>
    <dgm:pt modelId="{9D787462-7939-4616-848D-10EBD4ABC2B7}" type="parTrans" cxnId="{D05ADB48-DB8D-4A89-8E12-A6ADB7AEFC31}">
      <dgm:prSet/>
      <dgm:spPr/>
      <dgm:t>
        <a:bodyPr/>
        <a:lstStyle/>
        <a:p>
          <a:endParaRPr lang="en-US"/>
        </a:p>
      </dgm:t>
    </dgm:pt>
    <dgm:pt modelId="{9E1DA0E4-BCFB-4157-85F6-4BD84E2328FD}" type="sibTrans" cxnId="{D05ADB48-DB8D-4A89-8E12-A6ADB7AEFC31}">
      <dgm:prSet/>
      <dgm:spPr/>
      <dgm:t>
        <a:bodyPr/>
        <a:lstStyle/>
        <a:p>
          <a:endParaRPr lang="en-US"/>
        </a:p>
      </dgm:t>
    </dgm:pt>
    <dgm:pt modelId="{35335CE4-10BF-4E0C-9CEB-347D492FAB2E}" type="pres">
      <dgm:prSet presAssocID="{DADA5013-F168-431C-B223-3ECA54B1D6BE}" presName="root" presStyleCnt="0">
        <dgm:presLayoutVars>
          <dgm:dir/>
          <dgm:resizeHandles val="exact"/>
        </dgm:presLayoutVars>
      </dgm:prSet>
      <dgm:spPr/>
    </dgm:pt>
    <dgm:pt modelId="{645EE14B-CF57-4131-8524-978786C6B872}" type="pres">
      <dgm:prSet presAssocID="{7F57216C-9195-405C-A55C-EA6FD84D34CB}" presName="compNode" presStyleCnt="0"/>
      <dgm:spPr/>
    </dgm:pt>
    <dgm:pt modelId="{AA7D01FB-F1DE-4EAA-8744-245FB21CFDB0}" type="pres">
      <dgm:prSet presAssocID="{7F57216C-9195-405C-A55C-EA6FD84D34CB}" presName="iconRect" presStyleLbl="node1" presStyleIdx="0" presStyleCnt="3" custLinFactX="10984" custLinFactNeighborX="100000" custLinFactNeighborY="-69645"/>
      <dgm:spPr>
        <a:blipFill>
          <a:blip xmlns:r="http://schemas.openxmlformats.org/officeDocument/2006/relationships" r:embed="rId1">
            <a:extLst>
              <a:ext uri="{28A0092B-C50C-407E-A947-70E740481C1C}">
                <a14:useLocalDpi xmlns:a14="http://schemas.microsoft.com/office/drawing/2010/main" val="0"/>
              </a:ext>
            </a:extLst>
          </a:blip>
          <a:srcRect/>
          <a:stretch>
            <a:fillRect l="-34000" r="-34000"/>
          </a:stretch>
        </a:blipFill>
        <a:ln>
          <a:noFill/>
        </a:ln>
      </dgm:spPr>
      <dgm:extLst>
        <a:ext uri="{E40237B7-FDA0-4F09-8148-C483321AD2D9}">
          <dgm14:cNvPr xmlns:dgm14="http://schemas.microsoft.com/office/drawing/2010/diagram" id="0" name="" descr="Several Navajo wedding baskets"/>
        </a:ext>
      </dgm:extLst>
    </dgm:pt>
    <dgm:pt modelId="{DD27DDAB-57AD-45F9-A4BB-EF123660D09D}" type="pres">
      <dgm:prSet presAssocID="{7F57216C-9195-405C-A55C-EA6FD84D34CB}" presName="iconSpace" presStyleCnt="0"/>
      <dgm:spPr/>
    </dgm:pt>
    <dgm:pt modelId="{4B065636-67C7-4992-98B7-149B55FE5C09}" type="pres">
      <dgm:prSet presAssocID="{7F57216C-9195-405C-A55C-EA6FD84D34CB}" presName="parTx" presStyleLbl="revTx" presStyleIdx="0" presStyleCnt="6" custLinFactY="-6282" custLinFactNeighborX="7969" custLinFactNeighborY="-100000">
        <dgm:presLayoutVars>
          <dgm:chMax val="0"/>
          <dgm:chPref val="0"/>
        </dgm:presLayoutVars>
      </dgm:prSet>
      <dgm:spPr/>
    </dgm:pt>
    <dgm:pt modelId="{1AABE3A0-862E-4BE2-B120-5540782D1460}" type="pres">
      <dgm:prSet presAssocID="{7F57216C-9195-405C-A55C-EA6FD84D34CB}" presName="txSpace" presStyleCnt="0"/>
      <dgm:spPr/>
    </dgm:pt>
    <dgm:pt modelId="{2C1A0159-F99F-4FCA-BE75-32D6DF12E6CF}" type="pres">
      <dgm:prSet presAssocID="{7F57216C-9195-405C-A55C-EA6FD84D34CB}" presName="desTx" presStyleLbl="revTx" presStyleIdx="1" presStyleCnt="6" custScaleX="116148" custLinFactNeighborX="8105" custLinFactNeighborY="-17318">
        <dgm:presLayoutVars/>
      </dgm:prSet>
      <dgm:spPr/>
    </dgm:pt>
    <dgm:pt modelId="{7CC67CA7-841B-4B86-B7E8-68F119AEB917}" type="pres">
      <dgm:prSet presAssocID="{33A5A911-0465-43B7-82A7-82CAC48F966C}" presName="sibTrans" presStyleCnt="0"/>
      <dgm:spPr/>
    </dgm:pt>
    <dgm:pt modelId="{B4292A5E-536F-4231-BE9C-F4956990E5F5}" type="pres">
      <dgm:prSet presAssocID="{806EED00-4C75-43B1-989F-C8C55817C914}" presName="compNode" presStyleCnt="0"/>
      <dgm:spPr/>
    </dgm:pt>
    <dgm:pt modelId="{95B24084-5F0F-4A7D-9789-A1DEB022EB9C}" type="pres">
      <dgm:prSet presAssocID="{806EED00-4C75-43B1-989F-C8C55817C914}" presName="iconRect" presStyleLbl="node1" presStyleIdx="1" presStyleCnt="3" custLinFactNeighborX="69789" custLinFactNeighborY="-58410"/>
      <dgm:spPr>
        <a:blipFill>
          <a:blip xmlns:r="http://schemas.openxmlformats.org/officeDocument/2006/relationships" r:embed="rId2"/>
          <a:srcRect/>
          <a:stretch>
            <a:fillRect l="-40000" r="-40000"/>
          </a:stretch>
        </a:blipFill>
        <a:ln>
          <a:noFill/>
        </a:ln>
      </dgm:spPr>
      <dgm:extLst>
        <a:ext uri="{E40237B7-FDA0-4F09-8148-C483321AD2D9}">
          <dgm14:cNvPr xmlns:dgm14="http://schemas.microsoft.com/office/drawing/2010/diagram" id="0" name="" descr="Person listening through wall"/>
        </a:ext>
      </dgm:extLst>
    </dgm:pt>
    <dgm:pt modelId="{551EFC18-140F-4A45-8EBB-BA863B9F903C}" type="pres">
      <dgm:prSet presAssocID="{806EED00-4C75-43B1-989F-C8C55817C914}" presName="iconSpace" presStyleCnt="0"/>
      <dgm:spPr/>
    </dgm:pt>
    <dgm:pt modelId="{8F90848F-176B-46D3-9AE3-45C59BB48F51}" type="pres">
      <dgm:prSet presAssocID="{806EED00-4C75-43B1-989F-C8C55817C914}" presName="parTx" presStyleLbl="revTx" presStyleIdx="2" presStyleCnt="6" custScaleX="94064" custLinFactNeighborX="-5472" custLinFactNeighborY="-79228">
        <dgm:presLayoutVars>
          <dgm:chMax val="0"/>
          <dgm:chPref val="0"/>
        </dgm:presLayoutVars>
      </dgm:prSet>
      <dgm:spPr/>
    </dgm:pt>
    <dgm:pt modelId="{27522405-FF3C-4775-A32A-7FF9EB282F25}" type="pres">
      <dgm:prSet presAssocID="{806EED00-4C75-43B1-989F-C8C55817C914}" presName="txSpace" presStyleCnt="0"/>
      <dgm:spPr/>
    </dgm:pt>
    <dgm:pt modelId="{7C119B91-0FEC-4FBB-9849-9F408A4B2A2F}" type="pres">
      <dgm:prSet presAssocID="{806EED00-4C75-43B1-989F-C8C55817C914}" presName="desTx" presStyleLbl="revTx" presStyleIdx="3" presStyleCnt="6" custScaleX="95972" custScaleY="145963" custLinFactNeighborX="5006" custLinFactNeighborY="9240">
        <dgm:presLayoutVars/>
      </dgm:prSet>
      <dgm:spPr/>
    </dgm:pt>
    <dgm:pt modelId="{2EECBACF-9AE3-4624-9FE6-901697A8B9B7}" type="pres">
      <dgm:prSet presAssocID="{49E72451-A82B-42FE-A952-E7615D3E84A9}" presName="sibTrans" presStyleCnt="0"/>
      <dgm:spPr/>
    </dgm:pt>
    <dgm:pt modelId="{531CBCD4-21F2-43EF-B40C-20C3C5A55581}" type="pres">
      <dgm:prSet presAssocID="{3DF18280-7963-4600-91B5-67EF9A5697F4}" presName="compNode" presStyleCnt="0"/>
      <dgm:spPr/>
    </dgm:pt>
    <dgm:pt modelId="{4A45F50D-89C7-4F7D-B8D8-910A8275CAEE}" type="pres">
      <dgm:prSet presAssocID="{3DF18280-7963-4600-91B5-67EF9A5697F4}" presName="iconRect" presStyleLbl="node1" presStyleIdx="2" presStyleCnt="3" custLinFactNeighborX="38651" custLinFactNeighborY="-73483"/>
      <dgm:spPr>
        <a:blipFill>
          <a:blip xmlns:r="http://schemas.openxmlformats.org/officeDocument/2006/relationships" r:embed="rId3"/>
          <a:srcRect/>
          <a:stretch>
            <a:fillRect l="-17000" r="-17000"/>
          </a:stretch>
        </a:blipFill>
        <a:ln>
          <a:noFill/>
        </a:ln>
      </dgm:spPr>
      <dgm:extLst>
        <a:ext uri="{E40237B7-FDA0-4F09-8148-C483321AD2D9}">
          <dgm14:cNvPr xmlns:dgm14="http://schemas.microsoft.com/office/drawing/2010/diagram" id="0" name="" descr="A red puzzle bridge connecting two puzzle islands"/>
        </a:ext>
      </dgm:extLst>
    </dgm:pt>
    <dgm:pt modelId="{47377230-83A9-42EC-9D1B-53A5B7370FFB}" type="pres">
      <dgm:prSet presAssocID="{3DF18280-7963-4600-91B5-67EF9A5697F4}" presName="iconSpace" presStyleCnt="0"/>
      <dgm:spPr/>
    </dgm:pt>
    <dgm:pt modelId="{88C6CBF0-E434-4761-8BFE-B7F1B018E719}" type="pres">
      <dgm:prSet presAssocID="{3DF18280-7963-4600-91B5-67EF9A5697F4}" presName="parTx" presStyleLbl="revTx" presStyleIdx="4" presStyleCnt="6" custLinFactY="-21014" custLinFactNeighborX="-17971" custLinFactNeighborY="-100000">
        <dgm:presLayoutVars>
          <dgm:chMax val="0"/>
          <dgm:chPref val="0"/>
        </dgm:presLayoutVars>
      </dgm:prSet>
      <dgm:spPr/>
    </dgm:pt>
    <dgm:pt modelId="{8AA679F4-060A-495B-835B-ACEF77BA58E8}" type="pres">
      <dgm:prSet presAssocID="{3DF18280-7963-4600-91B5-67EF9A5697F4}" presName="txSpace" presStyleCnt="0"/>
      <dgm:spPr/>
    </dgm:pt>
    <dgm:pt modelId="{61D52CD5-A027-4DDE-8340-721E15AB6E05}" type="pres">
      <dgm:prSet presAssocID="{3DF18280-7963-4600-91B5-67EF9A5697F4}" presName="desTx" presStyleLbl="revTx" presStyleIdx="5" presStyleCnt="6" custLinFactY="-25602" custLinFactNeighborX="-5633" custLinFactNeighborY="-100000">
        <dgm:presLayoutVars/>
      </dgm:prSet>
      <dgm:spPr/>
    </dgm:pt>
  </dgm:ptLst>
  <dgm:cxnLst>
    <dgm:cxn modelId="{0B2FD708-4166-4F08-97F9-4AA2252F0335}" srcId="{7F57216C-9195-405C-A55C-EA6FD84D34CB}" destId="{78844D84-5100-4CBA-8ED1-55136C7CE81D}" srcOrd="0" destOrd="0" parTransId="{A72B8758-EC98-4D3D-87BC-9C6422236E60}" sibTransId="{5916B354-524E-401B-9F38-C5B4AC0E93E1}"/>
    <dgm:cxn modelId="{F13A2D27-91A5-4607-8B7B-235D966ADCB8}" srcId="{806EED00-4C75-43B1-989F-C8C55817C914}" destId="{AF659797-165B-4AD9-9586-E0A8B44E05A0}" srcOrd="0" destOrd="0" parTransId="{528D74BD-E00B-4334-80F7-6D48891C3C24}" sibTransId="{7F0F471A-BE02-4AF6-A0E3-572077781AD5}"/>
    <dgm:cxn modelId="{8889EB44-7B49-46BD-AB8E-3D392109019E}" type="presOf" srcId="{E8E56BCA-A840-4CE5-9EE6-1ED79660D8D6}" destId="{61D52CD5-A027-4DDE-8340-721E15AB6E05}" srcOrd="0" destOrd="0" presId="urn:microsoft.com/office/officeart/2018/2/layout/IconLabelDescriptionList"/>
    <dgm:cxn modelId="{D05ADB48-DB8D-4A89-8E12-A6ADB7AEFC31}" srcId="{3DF18280-7963-4600-91B5-67EF9A5697F4}" destId="{E8E56BCA-A840-4CE5-9EE6-1ED79660D8D6}" srcOrd="0" destOrd="0" parTransId="{9D787462-7939-4616-848D-10EBD4ABC2B7}" sibTransId="{9E1DA0E4-BCFB-4157-85F6-4BD84E2328FD}"/>
    <dgm:cxn modelId="{EE1EAC6D-DF21-4C9A-A0B6-DAE0241B7A38}" type="presOf" srcId="{8AD3918F-C2FC-43CD-804B-00DC7565B08D}" destId="{2C1A0159-F99F-4FCA-BE75-32D6DF12E6CF}" srcOrd="0" destOrd="2" presId="urn:microsoft.com/office/officeart/2018/2/layout/IconLabelDescriptionList"/>
    <dgm:cxn modelId="{0F533075-EE56-4BAF-98AF-CA3B2E3CAC24}" type="presOf" srcId="{C1443B82-E0B6-4883-9B67-CC729213C3FB}" destId="{2C1A0159-F99F-4FCA-BE75-32D6DF12E6CF}" srcOrd="0" destOrd="1" presId="urn:microsoft.com/office/officeart/2018/2/layout/IconLabelDescriptionList"/>
    <dgm:cxn modelId="{11A98877-70A2-4C37-993B-FDE3214DB5CB}" srcId="{DADA5013-F168-431C-B223-3ECA54B1D6BE}" destId="{3DF18280-7963-4600-91B5-67EF9A5697F4}" srcOrd="2" destOrd="0" parTransId="{CF05C691-9C12-4E48-8EB6-F08E6A08BABD}" sibTransId="{CC5A88EA-5330-4285-A5B8-DA81661CC6C9}"/>
    <dgm:cxn modelId="{FBB19383-F546-45D8-BD15-6D192C619E11}" type="presOf" srcId="{DADA5013-F168-431C-B223-3ECA54B1D6BE}" destId="{35335CE4-10BF-4E0C-9CEB-347D492FAB2E}" srcOrd="0" destOrd="0" presId="urn:microsoft.com/office/officeart/2018/2/layout/IconLabelDescriptionList"/>
    <dgm:cxn modelId="{0E3A4E85-A6CD-4AC6-AA81-B67298C39A82}" type="presOf" srcId="{7F57216C-9195-405C-A55C-EA6FD84D34CB}" destId="{4B065636-67C7-4992-98B7-149B55FE5C09}" srcOrd="0" destOrd="0" presId="urn:microsoft.com/office/officeart/2018/2/layout/IconLabelDescriptionList"/>
    <dgm:cxn modelId="{D2CB8C8A-A775-435B-AE11-E784109C4EB3}" type="presOf" srcId="{3DF18280-7963-4600-91B5-67EF9A5697F4}" destId="{88C6CBF0-E434-4761-8BFE-B7F1B018E719}" srcOrd="0" destOrd="0" presId="urn:microsoft.com/office/officeart/2018/2/layout/IconLabelDescriptionList"/>
    <dgm:cxn modelId="{DB4C739C-A4E9-4E0C-A0DF-F4BD9FB3FBCC}" srcId="{7F57216C-9195-405C-A55C-EA6FD84D34CB}" destId="{C1443B82-E0B6-4883-9B67-CC729213C3FB}" srcOrd="1" destOrd="0" parTransId="{AC3B7219-4A25-4098-B89E-1F4C2419B7BF}" sibTransId="{E5FBD08B-8033-4EEF-8DD3-3A17403C40CA}"/>
    <dgm:cxn modelId="{C88B85AE-F96D-4F65-9205-68CDBE90373B}" type="presOf" srcId="{78844D84-5100-4CBA-8ED1-55136C7CE81D}" destId="{2C1A0159-F99F-4FCA-BE75-32D6DF12E6CF}" srcOrd="0" destOrd="0" presId="urn:microsoft.com/office/officeart/2018/2/layout/IconLabelDescriptionList"/>
    <dgm:cxn modelId="{EDE019AF-71EE-4C5D-88B1-284D19C80737}" srcId="{7F57216C-9195-405C-A55C-EA6FD84D34CB}" destId="{8AD3918F-C2FC-43CD-804B-00DC7565B08D}" srcOrd="2" destOrd="0" parTransId="{79C2EA51-06BA-4A7B-83F3-98622B858707}" sibTransId="{557BB30B-A0C9-4D1D-BD74-A83A50AE67EE}"/>
    <dgm:cxn modelId="{C45FCBB6-DD7C-4342-8645-89797675625D}" type="presOf" srcId="{AF659797-165B-4AD9-9586-E0A8B44E05A0}" destId="{7C119B91-0FEC-4FBB-9849-9F408A4B2A2F}" srcOrd="0" destOrd="0" presId="urn:microsoft.com/office/officeart/2018/2/layout/IconLabelDescriptionList"/>
    <dgm:cxn modelId="{246970BA-ADDA-4186-B4CF-53117ED67DCA}" type="presOf" srcId="{806EED00-4C75-43B1-989F-C8C55817C914}" destId="{8F90848F-176B-46D3-9AE3-45C59BB48F51}" srcOrd="0" destOrd="0" presId="urn:microsoft.com/office/officeart/2018/2/layout/IconLabelDescriptionList"/>
    <dgm:cxn modelId="{80BDBAD0-E93F-474E-A420-2B88B9762444}" srcId="{7F57216C-9195-405C-A55C-EA6FD84D34CB}" destId="{66625B76-E1C8-4A90-BFED-A9BF9DCF7CDC}" srcOrd="3" destOrd="0" parTransId="{58EB776E-1930-4B7C-9D52-B8A267FD8AEC}" sibTransId="{722DBCF8-3C3B-4903-BD7A-489DCCB97C59}"/>
    <dgm:cxn modelId="{06A9E1E2-A5A7-484F-9947-2F592951B429}" srcId="{DADA5013-F168-431C-B223-3ECA54B1D6BE}" destId="{806EED00-4C75-43B1-989F-C8C55817C914}" srcOrd="1" destOrd="0" parTransId="{8EA10706-689A-4ED7-822A-348FBE736274}" sibTransId="{49E72451-A82B-42FE-A952-E7615D3E84A9}"/>
    <dgm:cxn modelId="{60E187F4-7F5D-4992-85EE-7A44C6DEEB4D}" srcId="{DADA5013-F168-431C-B223-3ECA54B1D6BE}" destId="{7F57216C-9195-405C-A55C-EA6FD84D34CB}" srcOrd="0" destOrd="0" parTransId="{49CFC8AD-40EA-468E-B38D-50BC4D092AC5}" sibTransId="{33A5A911-0465-43B7-82A7-82CAC48F966C}"/>
    <dgm:cxn modelId="{6AFC18FF-655F-45B5-B3B7-8AF9A1EC90A6}" type="presOf" srcId="{66625B76-E1C8-4A90-BFED-A9BF9DCF7CDC}" destId="{2C1A0159-F99F-4FCA-BE75-32D6DF12E6CF}" srcOrd="0" destOrd="3" presId="urn:microsoft.com/office/officeart/2018/2/layout/IconLabelDescriptionList"/>
    <dgm:cxn modelId="{FAFB5AC1-A66B-40E0-9650-6BF60997841F}" type="presParOf" srcId="{35335CE4-10BF-4E0C-9CEB-347D492FAB2E}" destId="{645EE14B-CF57-4131-8524-978786C6B872}" srcOrd="0" destOrd="0" presId="urn:microsoft.com/office/officeart/2018/2/layout/IconLabelDescriptionList"/>
    <dgm:cxn modelId="{8CBA1E53-14DA-4D90-A199-D9057C46DFD2}" type="presParOf" srcId="{645EE14B-CF57-4131-8524-978786C6B872}" destId="{AA7D01FB-F1DE-4EAA-8744-245FB21CFDB0}" srcOrd="0" destOrd="0" presId="urn:microsoft.com/office/officeart/2018/2/layout/IconLabelDescriptionList"/>
    <dgm:cxn modelId="{C056A14A-3216-4EF1-8D65-C6AB626E40A3}" type="presParOf" srcId="{645EE14B-CF57-4131-8524-978786C6B872}" destId="{DD27DDAB-57AD-45F9-A4BB-EF123660D09D}" srcOrd="1" destOrd="0" presId="urn:microsoft.com/office/officeart/2018/2/layout/IconLabelDescriptionList"/>
    <dgm:cxn modelId="{72BA3A93-ACC6-4565-A263-2C059172E7EC}" type="presParOf" srcId="{645EE14B-CF57-4131-8524-978786C6B872}" destId="{4B065636-67C7-4992-98B7-149B55FE5C09}" srcOrd="2" destOrd="0" presId="urn:microsoft.com/office/officeart/2018/2/layout/IconLabelDescriptionList"/>
    <dgm:cxn modelId="{CF4306EE-C86F-43B6-A3C2-2D2188080714}" type="presParOf" srcId="{645EE14B-CF57-4131-8524-978786C6B872}" destId="{1AABE3A0-862E-4BE2-B120-5540782D1460}" srcOrd="3" destOrd="0" presId="urn:microsoft.com/office/officeart/2018/2/layout/IconLabelDescriptionList"/>
    <dgm:cxn modelId="{BA639E22-6FF1-4846-8A76-20914F1E81F8}" type="presParOf" srcId="{645EE14B-CF57-4131-8524-978786C6B872}" destId="{2C1A0159-F99F-4FCA-BE75-32D6DF12E6CF}" srcOrd="4" destOrd="0" presId="urn:microsoft.com/office/officeart/2018/2/layout/IconLabelDescriptionList"/>
    <dgm:cxn modelId="{B1146848-85FD-4C2E-BD31-463FF6144575}" type="presParOf" srcId="{35335CE4-10BF-4E0C-9CEB-347D492FAB2E}" destId="{7CC67CA7-841B-4B86-B7E8-68F119AEB917}" srcOrd="1" destOrd="0" presId="urn:microsoft.com/office/officeart/2018/2/layout/IconLabelDescriptionList"/>
    <dgm:cxn modelId="{B39BB026-01CC-481C-B288-4A846242B117}" type="presParOf" srcId="{35335CE4-10BF-4E0C-9CEB-347D492FAB2E}" destId="{B4292A5E-536F-4231-BE9C-F4956990E5F5}" srcOrd="2" destOrd="0" presId="urn:microsoft.com/office/officeart/2018/2/layout/IconLabelDescriptionList"/>
    <dgm:cxn modelId="{F4AF5A3F-4ECE-46FE-A183-3F0163E8A9C4}" type="presParOf" srcId="{B4292A5E-536F-4231-BE9C-F4956990E5F5}" destId="{95B24084-5F0F-4A7D-9789-A1DEB022EB9C}" srcOrd="0" destOrd="0" presId="urn:microsoft.com/office/officeart/2018/2/layout/IconLabelDescriptionList"/>
    <dgm:cxn modelId="{8EBAD3A0-9E16-4570-BDE6-04870FB3A0D0}" type="presParOf" srcId="{B4292A5E-536F-4231-BE9C-F4956990E5F5}" destId="{551EFC18-140F-4A45-8EBB-BA863B9F903C}" srcOrd="1" destOrd="0" presId="urn:microsoft.com/office/officeart/2018/2/layout/IconLabelDescriptionList"/>
    <dgm:cxn modelId="{3AECEC72-DA42-419C-93DC-204242B69F03}" type="presParOf" srcId="{B4292A5E-536F-4231-BE9C-F4956990E5F5}" destId="{8F90848F-176B-46D3-9AE3-45C59BB48F51}" srcOrd="2" destOrd="0" presId="urn:microsoft.com/office/officeart/2018/2/layout/IconLabelDescriptionList"/>
    <dgm:cxn modelId="{71783E26-67AC-40D3-8C04-CAA4166911C8}" type="presParOf" srcId="{B4292A5E-536F-4231-BE9C-F4956990E5F5}" destId="{27522405-FF3C-4775-A32A-7FF9EB282F25}" srcOrd="3" destOrd="0" presId="urn:microsoft.com/office/officeart/2018/2/layout/IconLabelDescriptionList"/>
    <dgm:cxn modelId="{0C44B5E1-0F96-4616-936B-B7C3A34DC700}" type="presParOf" srcId="{B4292A5E-536F-4231-BE9C-F4956990E5F5}" destId="{7C119B91-0FEC-4FBB-9849-9F408A4B2A2F}" srcOrd="4" destOrd="0" presId="urn:microsoft.com/office/officeart/2018/2/layout/IconLabelDescriptionList"/>
    <dgm:cxn modelId="{C10D1568-3000-4380-9D59-867F1CD12473}" type="presParOf" srcId="{35335CE4-10BF-4E0C-9CEB-347D492FAB2E}" destId="{2EECBACF-9AE3-4624-9FE6-901697A8B9B7}" srcOrd="3" destOrd="0" presId="urn:microsoft.com/office/officeart/2018/2/layout/IconLabelDescriptionList"/>
    <dgm:cxn modelId="{9DFD3634-1FAD-4F11-B2FC-6B7FBA6924A5}" type="presParOf" srcId="{35335CE4-10BF-4E0C-9CEB-347D492FAB2E}" destId="{531CBCD4-21F2-43EF-B40C-20C3C5A55581}" srcOrd="4" destOrd="0" presId="urn:microsoft.com/office/officeart/2018/2/layout/IconLabelDescriptionList"/>
    <dgm:cxn modelId="{E7BA00B6-4AEE-4EA4-BA29-1874FDC487F3}" type="presParOf" srcId="{531CBCD4-21F2-43EF-B40C-20C3C5A55581}" destId="{4A45F50D-89C7-4F7D-B8D8-910A8275CAEE}" srcOrd="0" destOrd="0" presId="urn:microsoft.com/office/officeart/2018/2/layout/IconLabelDescriptionList"/>
    <dgm:cxn modelId="{87845EB6-4577-42BA-AACF-5A84B42C38D7}" type="presParOf" srcId="{531CBCD4-21F2-43EF-B40C-20C3C5A55581}" destId="{47377230-83A9-42EC-9D1B-53A5B7370FFB}" srcOrd="1" destOrd="0" presId="urn:microsoft.com/office/officeart/2018/2/layout/IconLabelDescriptionList"/>
    <dgm:cxn modelId="{C9EB2E0D-1708-44DF-AA4B-6150ECBC696D}" type="presParOf" srcId="{531CBCD4-21F2-43EF-B40C-20C3C5A55581}" destId="{88C6CBF0-E434-4761-8BFE-B7F1B018E719}" srcOrd="2" destOrd="0" presId="urn:microsoft.com/office/officeart/2018/2/layout/IconLabelDescriptionList"/>
    <dgm:cxn modelId="{2FD05570-2093-484C-873D-9C93F88AFEE6}" type="presParOf" srcId="{531CBCD4-21F2-43EF-B40C-20C3C5A55581}" destId="{8AA679F4-060A-495B-835B-ACEF77BA58E8}" srcOrd="3" destOrd="0" presId="urn:microsoft.com/office/officeart/2018/2/layout/IconLabelDescriptionList"/>
    <dgm:cxn modelId="{B3D3C05B-8AD6-486A-B6E4-E1D8E0F14274}" type="presParOf" srcId="{531CBCD4-21F2-43EF-B40C-20C3C5A55581}" destId="{61D52CD5-A027-4DDE-8340-721E15AB6E05}" srcOrd="4" destOrd="0" presId="urn:microsoft.com/office/officeart/2018/2/layout/IconLabelDescriptionList"/>
  </dgm:cxnLst>
  <dgm:bg>
    <a:solidFill>
      <a:srgbClr val="9C182F"/>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94080A-B81C-49F5-9CD7-0CF3CB3827F6}" type="doc">
      <dgm:prSet loTypeId="urn:microsoft.com/office/officeart/2005/8/layout/bList2" loCatId="list" qsTypeId="urn:microsoft.com/office/officeart/2005/8/quickstyle/simple1" qsCatId="simple" csTypeId="urn:microsoft.com/office/officeart/2005/8/colors/colorful4" csCatId="colorful" phldr="1"/>
      <dgm:spPr/>
    </dgm:pt>
    <dgm:pt modelId="{18B2E1ED-93AA-4859-8B58-691F2E2AD224}">
      <dgm:prSet phldrT="[Text]" custT="1"/>
      <dgm:spPr/>
      <dgm:t>
        <a:bodyPr/>
        <a:lstStyle/>
        <a:p>
          <a:pPr>
            <a:spcAft>
              <a:spcPts val="0"/>
            </a:spcAft>
          </a:pPr>
          <a:r>
            <a:rPr lang="en-US" sz="1600" spc="-10" dirty="0"/>
            <a:t>Welcome Back </a:t>
          </a:r>
          <a:r>
            <a:rPr lang="en-US" sz="1500" spc="-10" dirty="0"/>
            <a:t>Luncheon Listening Session</a:t>
          </a:r>
          <a:endParaRPr lang="en-US" sz="1500" dirty="0"/>
        </a:p>
        <a:p>
          <a:pPr>
            <a:spcAft>
              <a:spcPts val="0"/>
            </a:spcAft>
          </a:pPr>
          <a:r>
            <a:rPr lang="en-US" sz="1200" dirty="0"/>
            <a:t>(August)</a:t>
          </a:r>
        </a:p>
      </dgm:t>
    </dgm:pt>
    <dgm:pt modelId="{EAB46B14-7345-4FBA-A5CC-9FBDA01E77E1}" type="parTrans" cxnId="{9BC36D24-8A81-4EBC-B49C-374D01DDDCB8}">
      <dgm:prSet/>
      <dgm:spPr/>
      <dgm:t>
        <a:bodyPr/>
        <a:lstStyle/>
        <a:p>
          <a:endParaRPr lang="en-US"/>
        </a:p>
      </dgm:t>
    </dgm:pt>
    <dgm:pt modelId="{A5DDDE64-EBC9-4866-B3EA-3B5797F8BE31}" type="sibTrans" cxnId="{9BC36D24-8A81-4EBC-B49C-374D01DDDCB8}">
      <dgm:prSet/>
      <dgm:spPr/>
      <dgm:t>
        <a:bodyPr/>
        <a:lstStyle/>
        <a:p>
          <a:endParaRPr lang="en-US"/>
        </a:p>
      </dgm:t>
    </dgm:pt>
    <dgm:pt modelId="{66A6887E-AFD8-43DA-A4AA-6EA12DFFC24C}">
      <dgm:prSet phldrT="[Text]" custT="1"/>
      <dgm:spPr/>
      <dgm:t>
        <a:bodyPr/>
        <a:lstStyle/>
        <a:p>
          <a:pPr>
            <a:spcAft>
              <a:spcPts val="0"/>
            </a:spcAft>
          </a:pPr>
          <a:r>
            <a:rPr lang="en-US" sz="1600" dirty="0"/>
            <a:t>Task Force Workshops </a:t>
          </a:r>
        </a:p>
        <a:p>
          <a:pPr>
            <a:spcAft>
              <a:spcPts val="0"/>
            </a:spcAft>
          </a:pPr>
          <a:r>
            <a:rPr lang="en-US" sz="1100" dirty="0"/>
            <a:t>(August, September, October, November)</a:t>
          </a:r>
        </a:p>
      </dgm:t>
    </dgm:pt>
    <dgm:pt modelId="{E0157C2C-11C3-43FD-B352-3630A8966193}" type="parTrans" cxnId="{E5E8E47A-6D62-4D08-99F2-B57415C44079}">
      <dgm:prSet/>
      <dgm:spPr/>
      <dgm:t>
        <a:bodyPr/>
        <a:lstStyle/>
        <a:p>
          <a:endParaRPr lang="en-US"/>
        </a:p>
      </dgm:t>
    </dgm:pt>
    <dgm:pt modelId="{338E483B-4479-4060-B53B-23F65CAC8092}" type="sibTrans" cxnId="{E5E8E47A-6D62-4D08-99F2-B57415C44079}">
      <dgm:prSet/>
      <dgm:spPr/>
      <dgm:t>
        <a:bodyPr/>
        <a:lstStyle/>
        <a:p>
          <a:endParaRPr lang="en-US"/>
        </a:p>
      </dgm:t>
    </dgm:pt>
    <dgm:pt modelId="{5F5D03E1-E3BF-447A-9315-65229917C77B}">
      <dgm:prSet phldrT="[Text]" custT="1"/>
      <dgm:spPr/>
      <dgm:t>
        <a:bodyPr/>
        <a:lstStyle/>
        <a:p>
          <a:pPr>
            <a:spcAft>
              <a:spcPts val="0"/>
            </a:spcAft>
          </a:pPr>
          <a:r>
            <a:rPr lang="en-US" sz="1400" dirty="0"/>
            <a:t>Student Listening Sessions</a:t>
          </a:r>
        </a:p>
        <a:p>
          <a:pPr>
            <a:spcAft>
              <a:spcPct val="35000"/>
            </a:spcAft>
          </a:pPr>
          <a:r>
            <a:rPr lang="en-US" sz="1100" dirty="0"/>
            <a:t>(October)</a:t>
          </a:r>
        </a:p>
      </dgm:t>
    </dgm:pt>
    <dgm:pt modelId="{865AC2DB-0C31-4D51-896E-5A07D76E00D5}" type="parTrans" cxnId="{D29AFD65-F55F-4D41-BF6E-C4FD2E3060E2}">
      <dgm:prSet/>
      <dgm:spPr/>
      <dgm:t>
        <a:bodyPr/>
        <a:lstStyle/>
        <a:p>
          <a:endParaRPr lang="en-US"/>
        </a:p>
      </dgm:t>
    </dgm:pt>
    <dgm:pt modelId="{95596F2D-F845-4047-B602-53A900554FE4}" type="sibTrans" cxnId="{D29AFD65-F55F-4D41-BF6E-C4FD2E3060E2}">
      <dgm:prSet/>
      <dgm:spPr/>
      <dgm:t>
        <a:bodyPr/>
        <a:lstStyle/>
        <a:p>
          <a:endParaRPr lang="en-US"/>
        </a:p>
      </dgm:t>
    </dgm:pt>
    <dgm:pt modelId="{F90B7860-E64F-4B6E-A9CC-1928AC62B330}">
      <dgm:prSet phldrT="[Text]" custT="1"/>
      <dgm:spPr/>
      <dgm:t>
        <a:bodyPr/>
        <a:lstStyle/>
        <a:p>
          <a:pPr>
            <a:spcAft>
              <a:spcPts val="0"/>
            </a:spcAft>
          </a:pPr>
          <a:r>
            <a:rPr lang="en-US" sz="1600" dirty="0"/>
            <a:t>Focused Student Forum </a:t>
          </a:r>
        </a:p>
        <a:p>
          <a:pPr>
            <a:spcAft>
              <a:spcPts val="0"/>
            </a:spcAft>
          </a:pPr>
          <a:r>
            <a:rPr lang="en-US" sz="1100" dirty="0"/>
            <a:t>(September)</a:t>
          </a:r>
        </a:p>
      </dgm:t>
    </dgm:pt>
    <dgm:pt modelId="{6F0B0426-8C0B-4F67-9298-20D86C23EF8D}" type="parTrans" cxnId="{8B3EAA3F-4780-4A4C-8A2B-6FAA90232963}">
      <dgm:prSet/>
      <dgm:spPr/>
      <dgm:t>
        <a:bodyPr/>
        <a:lstStyle/>
        <a:p>
          <a:endParaRPr lang="en-US"/>
        </a:p>
      </dgm:t>
    </dgm:pt>
    <dgm:pt modelId="{F7D808BA-A867-4D5F-B039-9B1A04F5CB9E}" type="sibTrans" cxnId="{8B3EAA3F-4780-4A4C-8A2B-6FAA90232963}">
      <dgm:prSet/>
      <dgm:spPr/>
      <dgm:t>
        <a:bodyPr/>
        <a:lstStyle/>
        <a:p>
          <a:endParaRPr lang="en-US"/>
        </a:p>
      </dgm:t>
    </dgm:pt>
    <dgm:pt modelId="{58B39431-E0C5-42EB-8DB0-33F25AC21BE3}">
      <dgm:prSet phldrT="[Text]" custT="1"/>
      <dgm:spPr/>
      <dgm:t>
        <a:bodyPr/>
        <a:lstStyle/>
        <a:p>
          <a:pPr>
            <a:spcAft>
              <a:spcPts val="0"/>
            </a:spcAft>
          </a:pPr>
          <a:r>
            <a:rPr lang="en-US" sz="1600" dirty="0"/>
            <a:t>Joint Planning Summit</a:t>
          </a:r>
        </a:p>
        <a:p>
          <a:pPr>
            <a:spcAft>
              <a:spcPts val="0"/>
            </a:spcAft>
          </a:pPr>
          <a:r>
            <a:rPr lang="en-US" sz="1100" dirty="0"/>
            <a:t>(October)</a:t>
          </a:r>
        </a:p>
      </dgm:t>
    </dgm:pt>
    <dgm:pt modelId="{11C86A8D-730E-47F9-9B95-96AC3E69FAD6}" type="parTrans" cxnId="{CC2A7543-2557-4380-847A-F502F35501F7}">
      <dgm:prSet/>
      <dgm:spPr/>
      <dgm:t>
        <a:bodyPr/>
        <a:lstStyle/>
        <a:p>
          <a:endParaRPr lang="en-US"/>
        </a:p>
      </dgm:t>
    </dgm:pt>
    <dgm:pt modelId="{F789ACD9-9AD2-4301-8D83-30120F233AB9}" type="sibTrans" cxnId="{CC2A7543-2557-4380-847A-F502F35501F7}">
      <dgm:prSet/>
      <dgm:spPr/>
      <dgm:t>
        <a:bodyPr/>
        <a:lstStyle/>
        <a:p>
          <a:endParaRPr lang="en-US"/>
        </a:p>
      </dgm:t>
    </dgm:pt>
    <dgm:pt modelId="{51528C96-960D-4542-A5B8-6A1C06A31C9F}" type="pres">
      <dgm:prSet presAssocID="{C494080A-B81C-49F5-9CD7-0CF3CB3827F6}" presName="diagram" presStyleCnt="0">
        <dgm:presLayoutVars>
          <dgm:dir/>
          <dgm:animLvl val="lvl"/>
          <dgm:resizeHandles val="exact"/>
        </dgm:presLayoutVars>
      </dgm:prSet>
      <dgm:spPr/>
    </dgm:pt>
    <dgm:pt modelId="{57A8DB08-3D0D-4414-8073-D33F021AB75D}" type="pres">
      <dgm:prSet presAssocID="{18B2E1ED-93AA-4859-8B58-691F2E2AD224}" presName="compNode" presStyleCnt="0"/>
      <dgm:spPr/>
    </dgm:pt>
    <dgm:pt modelId="{75C8979B-826E-416E-8542-97A98CF9BE26}" type="pres">
      <dgm:prSet presAssocID="{18B2E1ED-93AA-4859-8B58-691F2E2AD224}" presName="childRect" presStyleLbl="bgAcc1" presStyleIdx="0" presStyleCnt="5">
        <dgm:presLayoutVars>
          <dgm:bulletEnabled val="1"/>
        </dgm:presLayoutVars>
      </dgm:prSet>
      <dgm:spPr/>
    </dgm:pt>
    <dgm:pt modelId="{8CA7406F-3E90-46AD-AB78-297580549AE5}" type="pres">
      <dgm:prSet presAssocID="{18B2E1ED-93AA-4859-8B58-691F2E2AD224}" presName="parentText" presStyleLbl="node1" presStyleIdx="0" presStyleCnt="0">
        <dgm:presLayoutVars>
          <dgm:chMax val="0"/>
          <dgm:bulletEnabled val="1"/>
        </dgm:presLayoutVars>
      </dgm:prSet>
      <dgm:spPr/>
    </dgm:pt>
    <dgm:pt modelId="{46DE7498-D6BC-4CF3-B5DF-A3791CFA1260}" type="pres">
      <dgm:prSet presAssocID="{18B2E1ED-93AA-4859-8B58-691F2E2AD224}" presName="parentRect" presStyleLbl="alignNode1" presStyleIdx="0" presStyleCnt="5" custScaleY="117263"/>
      <dgm:spPr/>
    </dgm:pt>
    <dgm:pt modelId="{C09F60F2-D741-4F64-A0CE-ABA5D3EB91DD}" type="pres">
      <dgm:prSet presAssocID="{18B2E1ED-93AA-4859-8B58-691F2E2AD224}" presName="adorn" presStyleLbl="fgAccFollow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 modelId="{108D3D39-A6D0-402D-9064-9171CF70CB5E}" type="pres">
      <dgm:prSet presAssocID="{A5DDDE64-EBC9-4866-B3EA-3B5797F8BE31}" presName="sibTrans" presStyleLbl="sibTrans2D1" presStyleIdx="0" presStyleCnt="0"/>
      <dgm:spPr/>
    </dgm:pt>
    <dgm:pt modelId="{DD2D6B98-480D-4073-9FEB-D97DADF52158}" type="pres">
      <dgm:prSet presAssocID="{66A6887E-AFD8-43DA-A4AA-6EA12DFFC24C}" presName="compNode" presStyleCnt="0"/>
      <dgm:spPr/>
    </dgm:pt>
    <dgm:pt modelId="{00EDC6DD-73C6-40E5-832A-A923ED3B693E}" type="pres">
      <dgm:prSet presAssocID="{66A6887E-AFD8-43DA-A4AA-6EA12DFFC24C}" presName="childRect" presStyleLbl="bgAcc1" presStyleIdx="1" presStyleCnt="5">
        <dgm:presLayoutVars>
          <dgm:bulletEnabled val="1"/>
        </dgm:presLayoutVars>
      </dgm:prSet>
      <dgm:spPr/>
    </dgm:pt>
    <dgm:pt modelId="{BE618670-EB93-48B9-A111-F1418D736CD5}" type="pres">
      <dgm:prSet presAssocID="{66A6887E-AFD8-43DA-A4AA-6EA12DFFC24C}" presName="parentText" presStyleLbl="node1" presStyleIdx="0" presStyleCnt="0">
        <dgm:presLayoutVars>
          <dgm:chMax val="0"/>
          <dgm:bulletEnabled val="1"/>
        </dgm:presLayoutVars>
      </dgm:prSet>
      <dgm:spPr/>
    </dgm:pt>
    <dgm:pt modelId="{FD6765CA-C727-4338-A210-F7AE1CE3A7BA}" type="pres">
      <dgm:prSet presAssocID="{66A6887E-AFD8-43DA-A4AA-6EA12DFFC24C}" presName="parentRect" presStyleLbl="alignNode1" presStyleIdx="1" presStyleCnt="5" custScaleY="117263"/>
      <dgm:spPr/>
    </dgm:pt>
    <dgm:pt modelId="{6024C918-4B8D-44D0-97F0-E1951FB12752}" type="pres">
      <dgm:prSet presAssocID="{66A6887E-AFD8-43DA-A4AA-6EA12DFFC24C}" presName="adorn" presStyleLbl="fgAccFollow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Group brainstorm with solid fill"/>
        </a:ext>
      </dgm:extLst>
    </dgm:pt>
    <dgm:pt modelId="{7DBE8862-0645-4097-BB0F-1153287F49BD}" type="pres">
      <dgm:prSet presAssocID="{338E483B-4479-4060-B53B-23F65CAC8092}" presName="sibTrans" presStyleLbl="sibTrans2D1" presStyleIdx="0" presStyleCnt="0"/>
      <dgm:spPr/>
    </dgm:pt>
    <dgm:pt modelId="{F7D44176-1E34-4823-9295-588943D4D3AF}" type="pres">
      <dgm:prSet presAssocID="{F90B7860-E64F-4B6E-A9CC-1928AC62B330}" presName="compNode" presStyleCnt="0"/>
      <dgm:spPr/>
    </dgm:pt>
    <dgm:pt modelId="{E6D46B34-EC36-4EE7-8BA3-F377B7ADE51E}" type="pres">
      <dgm:prSet presAssocID="{F90B7860-E64F-4B6E-A9CC-1928AC62B330}" presName="childRect" presStyleLbl="bgAcc1" presStyleIdx="2" presStyleCnt="5" custLinFactNeighborX="0" custLinFactNeighborY="412">
        <dgm:presLayoutVars>
          <dgm:bulletEnabled val="1"/>
        </dgm:presLayoutVars>
      </dgm:prSet>
      <dgm:spPr/>
    </dgm:pt>
    <dgm:pt modelId="{D477D339-B80F-4A15-8EB3-2717537452A9}" type="pres">
      <dgm:prSet presAssocID="{F90B7860-E64F-4B6E-A9CC-1928AC62B330}" presName="parentText" presStyleLbl="node1" presStyleIdx="0" presStyleCnt="0">
        <dgm:presLayoutVars>
          <dgm:chMax val="0"/>
          <dgm:bulletEnabled val="1"/>
        </dgm:presLayoutVars>
      </dgm:prSet>
      <dgm:spPr/>
    </dgm:pt>
    <dgm:pt modelId="{3781435A-B9EB-4B3D-AFD2-5053416B8F86}" type="pres">
      <dgm:prSet presAssocID="{F90B7860-E64F-4B6E-A9CC-1928AC62B330}" presName="parentRect" presStyleLbl="alignNode1" presStyleIdx="2" presStyleCnt="5" custScaleY="117263"/>
      <dgm:spPr/>
    </dgm:pt>
    <dgm:pt modelId="{95D0D2EF-9E8B-41E3-907D-0B40056D3901}" type="pres">
      <dgm:prSet presAssocID="{F90B7860-E64F-4B6E-A9CC-1928AC62B330}" presName="adorn" presStyleLbl="fgAccFollow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ar with solid fill"/>
        </a:ext>
      </dgm:extLst>
    </dgm:pt>
    <dgm:pt modelId="{6A4D017B-F4E7-45A5-8946-E09B417FD6DE}" type="pres">
      <dgm:prSet presAssocID="{F7D808BA-A867-4D5F-B039-9B1A04F5CB9E}" presName="sibTrans" presStyleLbl="sibTrans2D1" presStyleIdx="0" presStyleCnt="0"/>
      <dgm:spPr/>
    </dgm:pt>
    <dgm:pt modelId="{208495E5-C123-44DE-A7D7-2447ACC46362}" type="pres">
      <dgm:prSet presAssocID="{5F5D03E1-E3BF-447A-9315-65229917C77B}" presName="compNode" presStyleCnt="0"/>
      <dgm:spPr/>
    </dgm:pt>
    <dgm:pt modelId="{F024BAB1-4A70-4767-BF42-AD7BD0EDE1E1}" type="pres">
      <dgm:prSet presAssocID="{5F5D03E1-E3BF-447A-9315-65229917C77B}" presName="childRect" presStyleLbl="bgAcc1" presStyleIdx="3" presStyleCnt="5">
        <dgm:presLayoutVars>
          <dgm:bulletEnabled val="1"/>
        </dgm:presLayoutVars>
      </dgm:prSet>
      <dgm:spPr/>
    </dgm:pt>
    <dgm:pt modelId="{A2B9F9E2-A46C-4FFD-B776-003F67A18DBD}" type="pres">
      <dgm:prSet presAssocID="{5F5D03E1-E3BF-447A-9315-65229917C77B}" presName="parentText" presStyleLbl="node1" presStyleIdx="0" presStyleCnt="0">
        <dgm:presLayoutVars>
          <dgm:chMax val="0"/>
          <dgm:bulletEnabled val="1"/>
        </dgm:presLayoutVars>
      </dgm:prSet>
      <dgm:spPr/>
    </dgm:pt>
    <dgm:pt modelId="{34BA02AD-2601-465E-B541-A21E1E48D5ED}" type="pres">
      <dgm:prSet presAssocID="{5F5D03E1-E3BF-447A-9315-65229917C77B}" presName="parentRect" presStyleLbl="alignNode1" presStyleIdx="3" presStyleCnt="5"/>
      <dgm:spPr/>
    </dgm:pt>
    <dgm:pt modelId="{104B4D62-20B2-428E-ACDA-FA685DBA80EC}" type="pres">
      <dgm:prSet presAssocID="{5F5D03E1-E3BF-447A-9315-65229917C77B}" presName="adorn" presStyleLbl="fgAccFollow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Ear with solid fill"/>
        </a:ext>
      </dgm:extLst>
    </dgm:pt>
    <dgm:pt modelId="{B8FF3F4E-67CE-4EFE-90FC-87216BB36042}" type="pres">
      <dgm:prSet presAssocID="{95596F2D-F845-4047-B602-53A900554FE4}" presName="sibTrans" presStyleLbl="sibTrans2D1" presStyleIdx="0" presStyleCnt="0"/>
      <dgm:spPr/>
    </dgm:pt>
    <dgm:pt modelId="{79D7A303-2E98-4186-8819-B70FF7757D78}" type="pres">
      <dgm:prSet presAssocID="{58B39431-E0C5-42EB-8DB0-33F25AC21BE3}" presName="compNode" presStyleCnt="0"/>
      <dgm:spPr/>
    </dgm:pt>
    <dgm:pt modelId="{0C127508-6524-434D-9C0C-8BAF56B2F7BF}" type="pres">
      <dgm:prSet presAssocID="{58B39431-E0C5-42EB-8DB0-33F25AC21BE3}" presName="childRect" presStyleLbl="bgAcc1" presStyleIdx="4" presStyleCnt="5">
        <dgm:presLayoutVars>
          <dgm:bulletEnabled val="1"/>
        </dgm:presLayoutVars>
      </dgm:prSet>
      <dgm:spPr/>
    </dgm:pt>
    <dgm:pt modelId="{C64CC167-1D7E-4F77-8448-42E86F2792D0}" type="pres">
      <dgm:prSet presAssocID="{58B39431-E0C5-42EB-8DB0-33F25AC21BE3}" presName="parentText" presStyleLbl="node1" presStyleIdx="0" presStyleCnt="0">
        <dgm:presLayoutVars>
          <dgm:chMax val="0"/>
          <dgm:bulletEnabled val="1"/>
        </dgm:presLayoutVars>
      </dgm:prSet>
      <dgm:spPr/>
    </dgm:pt>
    <dgm:pt modelId="{78388E6A-B219-4EBB-9EEA-9F0589BFE517}" type="pres">
      <dgm:prSet presAssocID="{58B39431-E0C5-42EB-8DB0-33F25AC21BE3}" presName="parentRect" presStyleLbl="alignNode1" presStyleIdx="4" presStyleCnt="5"/>
      <dgm:spPr/>
    </dgm:pt>
    <dgm:pt modelId="{9E718808-48A2-47E8-A342-9317BFB1234B}" type="pres">
      <dgm:prSet presAssocID="{58B39431-E0C5-42EB-8DB0-33F25AC21BE3}" presName="adorn" presStyleLbl="fgAccFollow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Social network with solid fill"/>
        </a:ext>
      </dgm:extLst>
    </dgm:pt>
  </dgm:ptLst>
  <dgm:cxnLst>
    <dgm:cxn modelId="{9BC36D24-8A81-4EBC-B49C-374D01DDDCB8}" srcId="{C494080A-B81C-49F5-9CD7-0CF3CB3827F6}" destId="{18B2E1ED-93AA-4859-8B58-691F2E2AD224}" srcOrd="0" destOrd="0" parTransId="{EAB46B14-7345-4FBA-A5CC-9FBDA01E77E1}" sibTransId="{A5DDDE64-EBC9-4866-B3EA-3B5797F8BE31}"/>
    <dgm:cxn modelId="{9837872A-B5F5-4183-84F7-8C143B6C528D}" type="presOf" srcId="{A5DDDE64-EBC9-4866-B3EA-3B5797F8BE31}" destId="{108D3D39-A6D0-402D-9064-9171CF70CB5E}" srcOrd="0" destOrd="0" presId="urn:microsoft.com/office/officeart/2005/8/layout/bList2"/>
    <dgm:cxn modelId="{22387A34-E36E-42ED-BEAD-10A158D97A09}" type="presOf" srcId="{95596F2D-F845-4047-B602-53A900554FE4}" destId="{B8FF3F4E-67CE-4EFE-90FC-87216BB36042}" srcOrd="0" destOrd="0" presId="urn:microsoft.com/office/officeart/2005/8/layout/bList2"/>
    <dgm:cxn modelId="{8A2E613B-FA24-451B-B455-848AD165EC6B}" type="presOf" srcId="{66A6887E-AFD8-43DA-A4AA-6EA12DFFC24C}" destId="{FD6765CA-C727-4338-A210-F7AE1CE3A7BA}" srcOrd="1" destOrd="0" presId="urn:microsoft.com/office/officeart/2005/8/layout/bList2"/>
    <dgm:cxn modelId="{8B3EAA3F-4780-4A4C-8A2B-6FAA90232963}" srcId="{C494080A-B81C-49F5-9CD7-0CF3CB3827F6}" destId="{F90B7860-E64F-4B6E-A9CC-1928AC62B330}" srcOrd="2" destOrd="0" parTransId="{6F0B0426-8C0B-4F67-9298-20D86C23EF8D}" sibTransId="{F7D808BA-A867-4D5F-B039-9B1A04F5CB9E}"/>
    <dgm:cxn modelId="{84283E41-F5F5-45C5-94D6-BD34C991BD74}" type="presOf" srcId="{5F5D03E1-E3BF-447A-9315-65229917C77B}" destId="{34BA02AD-2601-465E-B541-A21E1E48D5ED}" srcOrd="1" destOrd="0" presId="urn:microsoft.com/office/officeart/2005/8/layout/bList2"/>
    <dgm:cxn modelId="{CC2A7543-2557-4380-847A-F502F35501F7}" srcId="{C494080A-B81C-49F5-9CD7-0CF3CB3827F6}" destId="{58B39431-E0C5-42EB-8DB0-33F25AC21BE3}" srcOrd="4" destOrd="0" parTransId="{11C86A8D-730E-47F9-9B95-96AC3E69FAD6}" sibTransId="{F789ACD9-9AD2-4301-8D83-30120F233AB9}"/>
    <dgm:cxn modelId="{D29AFD65-F55F-4D41-BF6E-C4FD2E3060E2}" srcId="{C494080A-B81C-49F5-9CD7-0CF3CB3827F6}" destId="{5F5D03E1-E3BF-447A-9315-65229917C77B}" srcOrd="3" destOrd="0" parTransId="{865AC2DB-0C31-4D51-896E-5A07D76E00D5}" sibTransId="{95596F2D-F845-4047-B602-53A900554FE4}"/>
    <dgm:cxn modelId="{C9641667-24ED-49E9-9F40-23B5BCF361E7}" type="presOf" srcId="{58B39431-E0C5-42EB-8DB0-33F25AC21BE3}" destId="{78388E6A-B219-4EBB-9EEA-9F0589BFE517}" srcOrd="1" destOrd="0" presId="urn:microsoft.com/office/officeart/2005/8/layout/bList2"/>
    <dgm:cxn modelId="{E5E8E47A-6D62-4D08-99F2-B57415C44079}" srcId="{C494080A-B81C-49F5-9CD7-0CF3CB3827F6}" destId="{66A6887E-AFD8-43DA-A4AA-6EA12DFFC24C}" srcOrd="1" destOrd="0" parTransId="{E0157C2C-11C3-43FD-B352-3630A8966193}" sibTransId="{338E483B-4479-4060-B53B-23F65CAC8092}"/>
    <dgm:cxn modelId="{39679788-2ADD-4280-B981-9DFFD7CCD5E2}" type="presOf" srcId="{58B39431-E0C5-42EB-8DB0-33F25AC21BE3}" destId="{C64CC167-1D7E-4F77-8448-42E86F2792D0}" srcOrd="0" destOrd="0" presId="urn:microsoft.com/office/officeart/2005/8/layout/bList2"/>
    <dgm:cxn modelId="{0E80F58A-1FC9-4DF8-9275-CB016828A88A}" type="presOf" srcId="{338E483B-4479-4060-B53B-23F65CAC8092}" destId="{7DBE8862-0645-4097-BB0F-1153287F49BD}" srcOrd="0" destOrd="0" presId="urn:microsoft.com/office/officeart/2005/8/layout/bList2"/>
    <dgm:cxn modelId="{9E96E68C-0AA2-4178-BB69-7C9C92276268}" type="presOf" srcId="{C494080A-B81C-49F5-9CD7-0CF3CB3827F6}" destId="{51528C96-960D-4542-A5B8-6A1C06A31C9F}" srcOrd="0" destOrd="0" presId="urn:microsoft.com/office/officeart/2005/8/layout/bList2"/>
    <dgm:cxn modelId="{240B2F9C-8648-4150-AF6F-FB17FDCFD030}" type="presOf" srcId="{18B2E1ED-93AA-4859-8B58-691F2E2AD224}" destId="{46DE7498-D6BC-4CF3-B5DF-A3791CFA1260}" srcOrd="1" destOrd="0" presId="urn:microsoft.com/office/officeart/2005/8/layout/bList2"/>
    <dgm:cxn modelId="{13BF4A9F-69DA-4E38-B759-D09FAA5B1287}" type="presOf" srcId="{F90B7860-E64F-4B6E-A9CC-1928AC62B330}" destId="{3781435A-B9EB-4B3D-AFD2-5053416B8F86}" srcOrd="1" destOrd="0" presId="urn:microsoft.com/office/officeart/2005/8/layout/bList2"/>
    <dgm:cxn modelId="{F15C01A2-F8F7-403B-9D9E-6A2A61967008}" type="presOf" srcId="{66A6887E-AFD8-43DA-A4AA-6EA12DFFC24C}" destId="{BE618670-EB93-48B9-A111-F1418D736CD5}" srcOrd="0" destOrd="0" presId="urn:microsoft.com/office/officeart/2005/8/layout/bList2"/>
    <dgm:cxn modelId="{9EF261AB-178E-4121-9535-7ADA3C55AB68}" type="presOf" srcId="{F7D808BA-A867-4D5F-B039-9B1A04F5CB9E}" destId="{6A4D017B-F4E7-45A5-8946-E09B417FD6DE}" srcOrd="0" destOrd="0" presId="urn:microsoft.com/office/officeart/2005/8/layout/bList2"/>
    <dgm:cxn modelId="{D0A936BA-8E17-4C47-A92A-4D11FCE77E56}" type="presOf" srcId="{18B2E1ED-93AA-4859-8B58-691F2E2AD224}" destId="{8CA7406F-3E90-46AD-AB78-297580549AE5}" srcOrd="0" destOrd="0" presId="urn:microsoft.com/office/officeart/2005/8/layout/bList2"/>
    <dgm:cxn modelId="{A42951D6-9932-4D04-ACF6-3F596F70C57C}" type="presOf" srcId="{5F5D03E1-E3BF-447A-9315-65229917C77B}" destId="{A2B9F9E2-A46C-4FFD-B776-003F67A18DBD}" srcOrd="0" destOrd="0" presId="urn:microsoft.com/office/officeart/2005/8/layout/bList2"/>
    <dgm:cxn modelId="{C8DBDDFA-A614-4ECE-A057-9E5257A06275}" type="presOf" srcId="{F90B7860-E64F-4B6E-A9CC-1928AC62B330}" destId="{D477D339-B80F-4A15-8EB3-2717537452A9}" srcOrd="0" destOrd="0" presId="urn:microsoft.com/office/officeart/2005/8/layout/bList2"/>
    <dgm:cxn modelId="{A255F083-4C04-40C4-8C86-DFB935E8D259}" type="presParOf" srcId="{51528C96-960D-4542-A5B8-6A1C06A31C9F}" destId="{57A8DB08-3D0D-4414-8073-D33F021AB75D}" srcOrd="0" destOrd="0" presId="urn:microsoft.com/office/officeart/2005/8/layout/bList2"/>
    <dgm:cxn modelId="{99E59D54-668F-4C19-A2C1-1E85E018D2BD}" type="presParOf" srcId="{57A8DB08-3D0D-4414-8073-D33F021AB75D}" destId="{75C8979B-826E-416E-8542-97A98CF9BE26}" srcOrd="0" destOrd="0" presId="urn:microsoft.com/office/officeart/2005/8/layout/bList2"/>
    <dgm:cxn modelId="{8841F504-1798-4D49-BB1A-1BF430D323C5}" type="presParOf" srcId="{57A8DB08-3D0D-4414-8073-D33F021AB75D}" destId="{8CA7406F-3E90-46AD-AB78-297580549AE5}" srcOrd="1" destOrd="0" presId="urn:microsoft.com/office/officeart/2005/8/layout/bList2"/>
    <dgm:cxn modelId="{EEF43536-6F4E-4566-800F-B34735309402}" type="presParOf" srcId="{57A8DB08-3D0D-4414-8073-D33F021AB75D}" destId="{46DE7498-D6BC-4CF3-B5DF-A3791CFA1260}" srcOrd="2" destOrd="0" presId="urn:microsoft.com/office/officeart/2005/8/layout/bList2"/>
    <dgm:cxn modelId="{95875192-F903-47FD-B917-E654A58923D4}" type="presParOf" srcId="{57A8DB08-3D0D-4414-8073-D33F021AB75D}" destId="{C09F60F2-D741-4F64-A0CE-ABA5D3EB91DD}" srcOrd="3" destOrd="0" presId="urn:microsoft.com/office/officeart/2005/8/layout/bList2"/>
    <dgm:cxn modelId="{E9221290-3462-4E4B-8BEC-77052A397AF2}" type="presParOf" srcId="{51528C96-960D-4542-A5B8-6A1C06A31C9F}" destId="{108D3D39-A6D0-402D-9064-9171CF70CB5E}" srcOrd="1" destOrd="0" presId="urn:microsoft.com/office/officeart/2005/8/layout/bList2"/>
    <dgm:cxn modelId="{4CEC4FBF-D942-4419-B34C-A71B4515CFB2}" type="presParOf" srcId="{51528C96-960D-4542-A5B8-6A1C06A31C9F}" destId="{DD2D6B98-480D-4073-9FEB-D97DADF52158}" srcOrd="2" destOrd="0" presId="urn:microsoft.com/office/officeart/2005/8/layout/bList2"/>
    <dgm:cxn modelId="{D8B64D78-726E-40B9-88FF-E6E931037277}" type="presParOf" srcId="{DD2D6B98-480D-4073-9FEB-D97DADF52158}" destId="{00EDC6DD-73C6-40E5-832A-A923ED3B693E}" srcOrd="0" destOrd="0" presId="urn:microsoft.com/office/officeart/2005/8/layout/bList2"/>
    <dgm:cxn modelId="{DACC606B-D0C1-4372-B25C-EE8AA8EB023E}" type="presParOf" srcId="{DD2D6B98-480D-4073-9FEB-D97DADF52158}" destId="{BE618670-EB93-48B9-A111-F1418D736CD5}" srcOrd="1" destOrd="0" presId="urn:microsoft.com/office/officeart/2005/8/layout/bList2"/>
    <dgm:cxn modelId="{06462DE0-B80B-4708-951C-020C754DAA16}" type="presParOf" srcId="{DD2D6B98-480D-4073-9FEB-D97DADF52158}" destId="{FD6765CA-C727-4338-A210-F7AE1CE3A7BA}" srcOrd="2" destOrd="0" presId="urn:microsoft.com/office/officeart/2005/8/layout/bList2"/>
    <dgm:cxn modelId="{CC6D425D-8420-4954-9202-666CF56BD6A3}" type="presParOf" srcId="{DD2D6B98-480D-4073-9FEB-D97DADF52158}" destId="{6024C918-4B8D-44D0-97F0-E1951FB12752}" srcOrd="3" destOrd="0" presId="urn:microsoft.com/office/officeart/2005/8/layout/bList2"/>
    <dgm:cxn modelId="{E2DFCD75-18CA-4795-B1B6-773A33F9418C}" type="presParOf" srcId="{51528C96-960D-4542-A5B8-6A1C06A31C9F}" destId="{7DBE8862-0645-4097-BB0F-1153287F49BD}" srcOrd="3" destOrd="0" presId="urn:microsoft.com/office/officeart/2005/8/layout/bList2"/>
    <dgm:cxn modelId="{4F9E411D-198D-4E5C-AC51-ECEE08804B1C}" type="presParOf" srcId="{51528C96-960D-4542-A5B8-6A1C06A31C9F}" destId="{F7D44176-1E34-4823-9295-588943D4D3AF}" srcOrd="4" destOrd="0" presId="urn:microsoft.com/office/officeart/2005/8/layout/bList2"/>
    <dgm:cxn modelId="{E57AB3BE-9616-4B00-858E-37574CD25E02}" type="presParOf" srcId="{F7D44176-1E34-4823-9295-588943D4D3AF}" destId="{E6D46B34-EC36-4EE7-8BA3-F377B7ADE51E}" srcOrd="0" destOrd="0" presId="urn:microsoft.com/office/officeart/2005/8/layout/bList2"/>
    <dgm:cxn modelId="{5C4E42ED-8F95-480C-A810-6B9B0F4ECBC8}" type="presParOf" srcId="{F7D44176-1E34-4823-9295-588943D4D3AF}" destId="{D477D339-B80F-4A15-8EB3-2717537452A9}" srcOrd="1" destOrd="0" presId="urn:microsoft.com/office/officeart/2005/8/layout/bList2"/>
    <dgm:cxn modelId="{239657FF-80E1-4E21-8678-E6F7F557F22D}" type="presParOf" srcId="{F7D44176-1E34-4823-9295-588943D4D3AF}" destId="{3781435A-B9EB-4B3D-AFD2-5053416B8F86}" srcOrd="2" destOrd="0" presId="urn:microsoft.com/office/officeart/2005/8/layout/bList2"/>
    <dgm:cxn modelId="{0BF12029-FFDB-4506-8D21-3DA53902FF55}" type="presParOf" srcId="{F7D44176-1E34-4823-9295-588943D4D3AF}" destId="{95D0D2EF-9E8B-41E3-907D-0B40056D3901}" srcOrd="3" destOrd="0" presId="urn:microsoft.com/office/officeart/2005/8/layout/bList2"/>
    <dgm:cxn modelId="{CD21329C-6294-459D-8325-47265772D6DB}" type="presParOf" srcId="{51528C96-960D-4542-A5B8-6A1C06A31C9F}" destId="{6A4D017B-F4E7-45A5-8946-E09B417FD6DE}" srcOrd="5" destOrd="0" presId="urn:microsoft.com/office/officeart/2005/8/layout/bList2"/>
    <dgm:cxn modelId="{609A32A8-B27E-4406-9715-8479D406D7A7}" type="presParOf" srcId="{51528C96-960D-4542-A5B8-6A1C06A31C9F}" destId="{208495E5-C123-44DE-A7D7-2447ACC46362}" srcOrd="6" destOrd="0" presId="urn:microsoft.com/office/officeart/2005/8/layout/bList2"/>
    <dgm:cxn modelId="{A0D2CE23-81E2-4952-BA15-A68CFBCD8BFD}" type="presParOf" srcId="{208495E5-C123-44DE-A7D7-2447ACC46362}" destId="{F024BAB1-4A70-4767-BF42-AD7BD0EDE1E1}" srcOrd="0" destOrd="0" presId="urn:microsoft.com/office/officeart/2005/8/layout/bList2"/>
    <dgm:cxn modelId="{DBE861E9-E239-4DC1-AB32-D488E641EAC9}" type="presParOf" srcId="{208495E5-C123-44DE-A7D7-2447ACC46362}" destId="{A2B9F9E2-A46C-4FFD-B776-003F67A18DBD}" srcOrd="1" destOrd="0" presId="urn:microsoft.com/office/officeart/2005/8/layout/bList2"/>
    <dgm:cxn modelId="{13B764E6-4814-42CC-90DB-FB30B90EAE09}" type="presParOf" srcId="{208495E5-C123-44DE-A7D7-2447ACC46362}" destId="{34BA02AD-2601-465E-B541-A21E1E48D5ED}" srcOrd="2" destOrd="0" presId="urn:microsoft.com/office/officeart/2005/8/layout/bList2"/>
    <dgm:cxn modelId="{5A069617-C0B8-4C9F-AAC7-6C643E8C7252}" type="presParOf" srcId="{208495E5-C123-44DE-A7D7-2447ACC46362}" destId="{104B4D62-20B2-428E-ACDA-FA685DBA80EC}" srcOrd="3" destOrd="0" presId="urn:microsoft.com/office/officeart/2005/8/layout/bList2"/>
    <dgm:cxn modelId="{0754157F-872F-4645-9765-29FB9A518573}" type="presParOf" srcId="{51528C96-960D-4542-A5B8-6A1C06A31C9F}" destId="{B8FF3F4E-67CE-4EFE-90FC-87216BB36042}" srcOrd="7" destOrd="0" presId="urn:microsoft.com/office/officeart/2005/8/layout/bList2"/>
    <dgm:cxn modelId="{283FE0A8-D0C8-482B-9DC7-9ABC7FA6B9A7}" type="presParOf" srcId="{51528C96-960D-4542-A5B8-6A1C06A31C9F}" destId="{79D7A303-2E98-4186-8819-B70FF7757D78}" srcOrd="8" destOrd="0" presId="urn:microsoft.com/office/officeart/2005/8/layout/bList2"/>
    <dgm:cxn modelId="{0EFD059B-0B4E-4EC5-80E8-EC4AA1B5ECFF}" type="presParOf" srcId="{79D7A303-2E98-4186-8819-B70FF7757D78}" destId="{0C127508-6524-434D-9C0C-8BAF56B2F7BF}" srcOrd="0" destOrd="0" presId="urn:microsoft.com/office/officeart/2005/8/layout/bList2"/>
    <dgm:cxn modelId="{598B17CB-6993-4F88-8D4A-C0B83D2AD015}" type="presParOf" srcId="{79D7A303-2E98-4186-8819-B70FF7757D78}" destId="{C64CC167-1D7E-4F77-8448-42E86F2792D0}" srcOrd="1" destOrd="0" presId="urn:microsoft.com/office/officeart/2005/8/layout/bList2"/>
    <dgm:cxn modelId="{B97CEE06-15CB-4B56-B5EF-E3ECA7C7B46B}" type="presParOf" srcId="{79D7A303-2E98-4186-8819-B70FF7757D78}" destId="{78388E6A-B219-4EBB-9EEA-9F0589BFE517}" srcOrd="2" destOrd="0" presId="urn:microsoft.com/office/officeart/2005/8/layout/bList2"/>
    <dgm:cxn modelId="{33BD09EB-CC4B-47B4-BA3A-93D0B48C2CE6}" type="presParOf" srcId="{79D7A303-2E98-4186-8819-B70FF7757D78}" destId="{9E718808-48A2-47E8-A342-9317BFB1234B}" srcOrd="3" destOrd="0" presId="urn:microsoft.com/office/officeart/2005/8/layout/bList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D01FB-F1DE-4EAA-8744-245FB21CFDB0}">
      <dsp:nvSpPr>
        <dsp:cNvPr id="0" name=""/>
        <dsp:cNvSpPr/>
      </dsp:nvSpPr>
      <dsp:spPr>
        <a:xfrm>
          <a:off x="1527427" y="373964"/>
          <a:ext cx="1129942" cy="112994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4000" r="-34000"/>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B065636-67C7-4992-98B7-149B55FE5C09}">
      <dsp:nvSpPr>
        <dsp:cNvPr id="0" name=""/>
        <dsp:cNvSpPr/>
      </dsp:nvSpPr>
      <dsp:spPr>
        <a:xfrm>
          <a:off x="530643" y="1873774"/>
          <a:ext cx="3228406" cy="484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kern="1200" dirty="0">
              <a:solidFill>
                <a:schemeClr val="bg1"/>
              </a:solidFill>
              <a:latin typeface="Avenir" panose="020B0503020203020204"/>
            </a:rPr>
            <a:t>Equity by Design Planning Process</a:t>
          </a:r>
        </a:p>
      </dsp:txBody>
      <dsp:txXfrm>
        <a:off x="530643" y="1873774"/>
        <a:ext cx="3228406" cy="484261"/>
      </dsp:txXfrm>
    </dsp:sp>
    <dsp:sp modelId="{2C1A0159-F99F-4FCA-BE75-32D6DF12E6CF}">
      <dsp:nvSpPr>
        <dsp:cNvPr id="0" name=""/>
        <dsp:cNvSpPr/>
      </dsp:nvSpPr>
      <dsp:spPr>
        <a:xfrm>
          <a:off x="274372" y="2469419"/>
          <a:ext cx="3749729" cy="1047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b="1" kern="1200" dirty="0">
              <a:solidFill>
                <a:schemeClr val="bg1"/>
              </a:solidFill>
              <a:latin typeface="Avenir" panose="020B0503020203020204"/>
            </a:rPr>
            <a:t>Listen – September-November 2024</a:t>
          </a:r>
        </a:p>
        <a:p>
          <a:pPr marL="0" lvl="0" indent="0" algn="l" defTabSz="711200">
            <a:lnSpc>
              <a:spcPct val="100000"/>
            </a:lnSpc>
            <a:spcBef>
              <a:spcPct val="0"/>
            </a:spcBef>
            <a:spcAft>
              <a:spcPct val="35000"/>
            </a:spcAft>
            <a:buNone/>
          </a:pPr>
          <a:r>
            <a:rPr lang="en-US" sz="1600" b="1" kern="1200" dirty="0">
              <a:solidFill>
                <a:schemeClr val="bg1"/>
              </a:solidFill>
              <a:latin typeface="Avenir" panose="020B0503020203020204"/>
            </a:rPr>
            <a:t>Uncover - Late October-November 2024</a:t>
          </a:r>
        </a:p>
        <a:p>
          <a:pPr marL="0" lvl="0" indent="0" algn="l" defTabSz="711200">
            <a:lnSpc>
              <a:spcPct val="100000"/>
            </a:lnSpc>
            <a:spcBef>
              <a:spcPct val="0"/>
            </a:spcBef>
            <a:spcAft>
              <a:spcPct val="35000"/>
            </a:spcAft>
            <a:buNone/>
          </a:pPr>
          <a:r>
            <a:rPr lang="en-US" sz="1600" b="1" kern="1200" dirty="0">
              <a:solidFill>
                <a:schemeClr val="bg1"/>
              </a:solidFill>
              <a:latin typeface="Avenir" panose="020B0503020203020204"/>
            </a:rPr>
            <a:t>Design - January-February 2025</a:t>
          </a:r>
        </a:p>
        <a:p>
          <a:pPr marL="0" lvl="0" indent="0" algn="l" defTabSz="711200">
            <a:lnSpc>
              <a:spcPct val="100000"/>
            </a:lnSpc>
            <a:spcBef>
              <a:spcPct val="0"/>
            </a:spcBef>
            <a:spcAft>
              <a:spcPct val="35000"/>
            </a:spcAft>
            <a:buNone/>
          </a:pPr>
          <a:r>
            <a:rPr lang="en-US" sz="1600" b="1" kern="1200" dirty="0">
              <a:solidFill>
                <a:schemeClr val="bg1"/>
              </a:solidFill>
              <a:latin typeface="Avenir" panose="020B0503020203020204"/>
            </a:rPr>
            <a:t>Decide – Late February-Early March 2025</a:t>
          </a:r>
        </a:p>
      </dsp:txBody>
      <dsp:txXfrm>
        <a:off x="274372" y="2469419"/>
        <a:ext cx="3749729" cy="1047267"/>
      </dsp:txXfrm>
    </dsp:sp>
    <dsp:sp modelId="{95B24084-5F0F-4A7D-9789-A1DEB022EB9C}">
      <dsp:nvSpPr>
        <dsp:cNvPr id="0" name=""/>
        <dsp:cNvSpPr/>
      </dsp:nvSpPr>
      <dsp:spPr>
        <a:xfrm>
          <a:off x="5115986" y="380574"/>
          <a:ext cx="1129942" cy="1129942"/>
        </a:xfrm>
        <a:prstGeom prst="rect">
          <a:avLst/>
        </a:prstGeom>
        <a:blipFill>
          <a:blip xmlns:r="http://schemas.openxmlformats.org/officeDocument/2006/relationships" r:embed="rId2"/>
          <a:srcRect/>
          <a:stretch>
            <a:fillRect l="-40000" r="-40000"/>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F90848F-176B-46D3-9AE3-45C59BB48F51}">
      <dsp:nvSpPr>
        <dsp:cNvPr id="0" name=""/>
        <dsp:cNvSpPr/>
      </dsp:nvSpPr>
      <dsp:spPr>
        <a:xfrm>
          <a:off x="4251296" y="1884447"/>
          <a:ext cx="2859298" cy="484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kern="1200" dirty="0">
              <a:solidFill>
                <a:schemeClr val="bg1"/>
              </a:solidFill>
              <a:latin typeface="Avenir" panose="020B0503020203020204"/>
            </a:rPr>
            <a:t>Coming Up</a:t>
          </a:r>
        </a:p>
      </dsp:txBody>
      <dsp:txXfrm>
        <a:off x="4251296" y="1884447"/>
        <a:ext cx="2859298" cy="484261"/>
      </dsp:txXfrm>
    </dsp:sp>
    <dsp:sp modelId="{7C119B91-0FEC-4FBB-9849-9F408A4B2A2F}">
      <dsp:nvSpPr>
        <dsp:cNvPr id="0" name=""/>
        <dsp:cNvSpPr/>
      </dsp:nvSpPr>
      <dsp:spPr>
        <a:xfrm>
          <a:off x="4545129" y="2386535"/>
          <a:ext cx="2976470" cy="1528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rtl="0">
            <a:lnSpc>
              <a:spcPct val="100000"/>
            </a:lnSpc>
            <a:spcBef>
              <a:spcPct val="0"/>
            </a:spcBef>
            <a:spcAft>
              <a:spcPct val="35000"/>
            </a:spcAft>
            <a:buNone/>
          </a:pPr>
          <a:r>
            <a:rPr lang="en-US" sz="1600" b="1" kern="1200" dirty="0">
              <a:solidFill>
                <a:schemeClr val="bg1"/>
              </a:solidFill>
              <a:latin typeface="Avenir" panose="020B0503020203020204"/>
            </a:rPr>
            <a:t>Conditions for Success Survey: November 18 – December 15</a:t>
          </a:r>
        </a:p>
        <a:p>
          <a:pPr marL="0" lvl="0" indent="0" algn="l" defTabSz="711200">
            <a:lnSpc>
              <a:spcPct val="100000"/>
            </a:lnSpc>
            <a:spcBef>
              <a:spcPct val="0"/>
            </a:spcBef>
            <a:spcAft>
              <a:spcPts val="0"/>
            </a:spcAft>
            <a:buNone/>
          </a:pPr>
          <a:r>
            <a:rPr lang="en-US" sz="1600" b="1" kern="1200" dirty="0">
              <a:solidFill>
                <a:schemeClr val="bg1"/>
              </a:solidFill>
              <a:latin typeface="Avenir" panose="020B0503020203020204"/>
            </a:rPr>
            <a:t>Faculty and Classified Professionals Listening Sessions: </a:t>
          </a:r>
        </a:p>
        <a:p>
          <a:pPr marL="0" lvl="0" indent="0" algn="l" defTabSz="711200">
            <a:lnSpc>
              <a:spcPct val="100000"/>
            </a:lnSpc>
            <a:spcBef>
              <a:spcPct val="0"/>
            </a:spcBef>
            <a:spcAft>
              <a:spcPts val="0"/>
            </a:spcAft>
            <a:buNone/>
          </a:pPr>
          <a:r>
            <a:rPr lang="en-US" sz="1600" b="1" kern="1200" dirty="0">
              <a:solidFill>
                <a:schemeClr val="bg1"/>
              </a:solidFill>
              <a:latin typeface="Avenir" panose="020B0503020203020204"/>
            </a:rPr>
            <a:t>November 12-22</a:t>
          </a:r>
        </a:p>
      </dsp:txBody>
      <dsp:txXfrm>
        <a:off x="4545129" y="2386535"/>
        <a:ext cx="2976470" cy="1528622"/>
      </dsp:txXfrm>
    </dsp:sp>
    <dsp:sp modelId="{4A45F50D-89C7-4F7D-B8D8-910A8275CAEE}">
      <dsp:nvSpPr>
        <dsp:cNvPr id="0" name=""/>
        <dsp:cNvSpPr/>
      </dsp:nvSpPr>
      <dsp:spPr>
        <a:xfrm>
          <a:off x="8557523" y="464261"/>
          <a:ext cx="1129942" cy="1129942"/>
        </a:xfrm>
        <a:prstGeom prst="rect">
          <a:avLst/>
        </a:prstGeom>
        <a:blipFill>
          <a:blip xmlns:r="http://schemas.openxmlformats.org/officeDocument/2006/relationships" r:embed="rId3"/>
          <a:srcRect/>
          <a:stretch>
            <a:fillRect l="-17000" r="-17000"/>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8C6CBF0-E434-4761-8BFE-B7F1B018E719}">
      <dsp:nvSpPr>
        <dsp:cNvPr id="0" name=""/>
        <dsp:cNvSpPr/>
      </dsp:nvSpPr>
      <dsp:spPr>
        <a:xfrm>
          <a:off x="7540612" y="1936097"/>
          <a:ext cx="3228406" cy="484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b="1"/>
          </a:pPr>
          <a:r>
            <a:rPr lang="en-US" sz="1800" kern="1200" dirty="0">
              <a:solidFill>
                <a:schemeClr val="bg1"/>
              </a:solidFill>
              <a:latin typeface="Avenir" panose="020B0503020203020204"/>
            </a:rPr>
            <a:t>Follow Up</a:t>
          </a:r>
        </a:p>
      </dsp:txBody>
      <dsp:txXfrm>
        <a:off x="7540612" y="1936097"/>
        <a:ext cx="3228406" cy="484261"/>
      </dsp:txXfrm>
    </dsp:sp>
    <dsp:sp modelId="{61D52CD5-A027-4DDE-8340-721E15AB6E05}">
      <dsp:nvSpPr>
        <dsp:cNvPr id="0" name=""/>
        <dsp:cNvSpPr/>
      </dsp:nvSpPr>
      <dsp:spPr>
        <a:xfrm>
          <a:off x="7938932" y="2407931"/>
          <a:ext cx="3228406" cy="512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ts val="0"/>
            </a:spcAft>
            <a:buNone/>
          </a:pPr>
          <a:r>
            <a:rPr lang="en-US" sz="1600" b="1" kern="1200" dirty="0">
              <a:solidFill>
                <a:schemeClr val="bg1"/>
              </a:solidFill>
              <a:latin typeface="Avenir" panose="020B0503020203020204"/>
            </a:rPr>
            <a:t>Fall Joint Planning Session:</a:t>
          </a:r>
        </a:p>
        <a:p>
          <a:pPr marL="0" lvl="0" indent="0" algn="l" defTabSz="711200">
            <a:lnSpc>
              <a:spcPct val="100000"/>
            </a:lnSpc>
            <a:spcBef>
              <a:spcPct val="0"/>
            </a:spcBef>
            <a:spcAft>
              <a:spcPts val="0"/>
            </a:spcAft>
            <a:buNone/>
          </a:pPr>
          <a:r>
            <a:rPr lang="en-US" sz="1600" b="1" kern="1200" dirty="0">
              <a:solidFill>
                <a:schemeClr val="bg1"/>
              </a:solidFill>
              <a:latin typeface="Avenir" panose="020B0503020203020204"/>
            </a:rPr>
            <a:t>Overview &amp; Recommended Strategies</a:t>
          </a:r>
        </a:p>
      </dsp:txBody>
      <dsp:txXfrm>
        <a:off x="7938932" y="2407931"/>
        <a:ext cx="3228406" cy="5126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C8979B-826E-416E-8542-97A98CF9BE26}">
      <dsp:nvSpPr>
        <dsp:cNvPr id="0" name=""/>
        <dsp:cNvSpPr/>
      </dsp:nvSpPr>
      <dsp:spPr>
        <a:xfrm>
          <a:off x="312386" y="2486"/>
          <a:ext cx="2193309" cy="1637258"/>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DE7498-D6BC-4CF3-B5DF-A3791CFA1260}">
      <dsp:nvSpPr>
        <dsp:cNvPr id="0" name=""/>
        <dsp:cNvSpPr/>
      </dsp:nvSpPr>
      <dsp:spPr>
        <a:xfrm>
          <a:off x="312386" y="1578977"/>
          <a:ext cx="2193309" cy="825556"/>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ts val="0"/>
            </a:spcAft>
            <a:buNone/>
          </a:pPr>
          <a:r>
            <a:rPr lang="en-US" sz="1600" kern="1200" spc="-10" dirty="0"/>
            <a:t>Welcome Back </a:t>
          </a:r>
          <a:r>
            <a:rPr lang="en-US" sz="1500" kern="1200" spc="-10" dirty="0"/>
            <a:t>Luncheon Listening Session</a:t>
          </a:r>
          <a:endParaRPr lang="en-US" sz="1500" kern="1200" dirty="0"/>
        </a:p>
        <a:p>
          <a:pPr marL="0" lvl="0" indent="0" algn="l" defTabSz="711200">
            <a:lnSpc>
              <a:spcPct val="90000"/>
            </a:lnSpc>
            <a:spcBef>
              <a:spcPct val="0"/>
            </a:spcBef>
            <a:spcAft>
              <a:spcPts val="0"/>
            </a:spcAft>
            <a:buNone/>
          </a:pPr>
          <a:r>
            <a:rPr lang="en-US" sz="1200" kern="1200" dirty="0"/>
            <a:t>(August)</a:t>
          </a:r>
        </a:p>
      </dsp:txBody>
      <dsp:txXfrm>
        <a:off x="312386" y="1578977"/>
        <a:ext cx="1544583" cy="825556"/>
      </dsp:txXfrm>
    </dsp:sp>
    <dsp:sp modelId="{C09F60F2-D741-4F64-A0CE-ABA5D3EB91DD}">
      <dsp:nvSpPr>
        <dsp:cNvPr id="0" name=""/>
        <dsp:cNvSpPr/>
      </dsp:nvSpPr>
      <dsp:spPr>
        <a:xfrm>
          <a:off x="1919015" y="1751572"/>
          <a:ext cx="767658" cy="767658"/>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0EDC6DD-73C6-40E5-832A-A923ED3B693E}">
      <dsp:nvSpPr>
        <dsp:cNvPr id="0" name=""/>
        <dsp:cNvSpPr/>
      </dsp:nvSpPr>
      <dsp:spPr>
        <a:xfrm>
          <a:off x="2876856" y="2486"/>
          <a:ext cx="2193309" cy="1637258"/>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1116192"/>
              <a:satOff val="6725"/>
              <a:lumOff val="539"/>
              <a:alphaOff val="0"/>
            </a:schemeClr>
          </a:solidFill>
          <a:prstDash val="solid"/>
        </a:ln>
        <a:effectLst/>
      </dsp:spPr>
      <dsp:style>
        <a:lnRef idx="2">
          <a:scrgbClr r="0" g="0" b="0"/>
        </a:lnRef>
        <a:fillRef idx="1">
          <a:scrgbClr r="0" g="0" b="0"/>
        </a:fillRef>
        <a:effectRef idx="0">
          <a:scrgbClr r="0" g="0" b="0"/>
        </a:effectRef>
        <a:fontRef idx="minor"/>
      </dsp:style>
    </dsp:sp>
    <dsp:sp modelId="{FD6765CA-C727-4338-A210-F7AE1CE3A7BA}">
      <dsp:nvSpPr>
        <dsp:cNvPr id="0" name=""/>
        <dsp:cNvSpPr/>
      </dsp:nvSpPr>
      <dsp:spPr>
        <a:xfrm>
          <a:off x="2876856" y="1578977"/>
          <a:ext cx="2193309" cy="825556"/>
        </a:xfrm>
        <a:prstGeom prst="rect">
          <a:avLst/>
        </a:prstGeom>
        <a:solidFill>
          <a:schemeClr val="accent4">
            <a:hueOff val="-1116192"/>
            <a:satOff val="6725"/>
            <a:lumOff val="539"/>
            <a:alphaOff val="0"/>
          </a:schemeClr>
        </a:solidFill>
        <a:ln w="25400" cap="flat" cmpd="sng" algn="ctr">
          <a:solidFill>
            <a:schemeClr val="accent4">
              <a:hueOff val="-1116192"/>
              <a:satOff val="6725"/>
              <a:lumOff val="53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ts val="0"/>
            </a:spcAft>
            <a:buNone/>
          </a:pPr>
          <a:r>
            <a:rPr lang="en-US" sz="1600" kern="1200" dirty="0"/>
            <a:t>Task Force Workshops </a:t>
          </a:r>
        </a:p>
        <a:p>
          <a:pPr marL="0" lvl="0" indent="0" algn="l" defTabSz="711200">
            <a:lnSpc>
              <a:spcPct val="90000"/>
            </a:lnSpc>
            <a:spcBef>
              <a:spcPct val="0"/>
            </a:spcBef>
            <a:spcAft>
              <a:spcPts val="0"/>
            </a:spcAft>
            <a:buNone/>
          </a:pPr>
          <a:r>
            <a:rPr lang="en-US" sz="1100" kern="1200" dirty="0"/>
            <a:t>(August, September, October, November)</a:t>
          </a:r>
        </a:p>
      </dsp:txBody>
      <dsp:txXfrm>
        <a:off x="2876856" y="1578977"/>
        <a:ext cx="1544583" cy="825556"/>
      </dsp:txXfrm>
    </dsp:sp>
    <dsp:sp modelId="{6024C918-4B8D-44D0-97F0-E1951FB12752}">
      <dsp:nvSpPr>
        <dsp:cNvPr id="0" name=""/>
        <dsp:cNvSpPr/>
      </dsp:nvSpPr>
      <dsp:spPr>
        <a:xfrm>
          <a:off x="4483485" y="1751572"/>
          <a:ext cx="767658" cy="767658"/>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accent4">
              <a:tint val="40000"/>
              <a:alpha val="90000"/>
              <a:hueOff val="-986427"/>
              <a:satOff val="5539"/>
              <a:lumOff val="352"/>
              <a:alphaOff val="0"/>
            </a:schemeClr>
          </a:solidFill>
          <a:prstDash val="solid"/>
        </a:ln>
        <a:effectLst/>
      </dsp:spPr>
      <dsp:style>
        <a:lnRef idx="2">
          <a:scrgbClr r="0" g="0" b="0"/>
        </a:lnRef>
        <a:fillRef idx="1">
          <a:scrgbClr r="0" g="0" b="0"/>
        </a:fillRef>
        <a:effectRef idx="0">
          <a:scrgbClr r="0" g="0" b="0"/>
        </a:effectRef>
        <a:fontRef idx="minor"/>
      </dsp:style>
    </dsp:sp>
    <dsp:sp modelId="{E6D46B34-EC36-4EE7-8BA3-F377B7ADE51E}">
      <dsp:nvSpPr>
        <dsp:cNvPr id="0" name=""/>
        <dsp:cNvSpPr/>
      </dsp:nvSpPr>
      <dsp:spPr>
        <a:xfrm>
          <a:off x="5441326" y="9232"/>
          <a:ext cx="2193309" cy="1637258"/>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2232385"/>
              <a:satOff val="13449"/>
              <a:lumOff val="1078"/>
              <a:alphaOff val="0"/>
            </a:schemeClr>
          </a:solidFill>
          <a:prstDash val="solid"/>
        </a:ln>
        <a:effectLst/>
      </dsp:spPr>
      <dsp:style>
        <a:lnRef idx="2">
          <a:scrgbClr r="0" g="0" b="0"/>
        </a:lnRef>
        <a:fillRef idx="1">
          <a:scrgbClr r="0" g="0" b="0"/>
        </a:fillRef>
        <a:effectRef idx="0">
          <a:scrgbClr r="0" g="0" b="0"/>
        </a:effectRef>
        <a:fontRef idx="minor"/>
      </dsp:style>
    </dsp:sp>
    <dsp:sp modelId="{3781435A-B9EB-4B3D-AFD2-5053416B8F86}">
      <dsp:nvSpPr>
        <dsp:cNvPr id="0" name=""/>
        <dsp:cNvSpPr/>
      </dsp:nvSpPr>
      <dsp:spPr>
        <a:xfrm>
          <a:off x="5441326" y="1578977"/>
          <a:ext cx="2193309" cy="825556"/>
        </a:xfrm>
        <a:prstGeom prst="rect">
          <a:avLst/>
        </a:prstGeom>
        <a:solidFill>
          <a:schemeClr val="accent4">
            <a:hueOff val="-2232385"/>
            <a:satOff val="13449"/>
            <a:lumOff val="1078"/>
            <a:alphaOff val="0"/>
          </a:schemeClr>
        </a:solidFill>
        <a:ln w="25400" cap="flat" cmpd="sng" algn="ctr">
          <a:solidFill>
            <a:schemeClr val="accent4">
              <a:hueOff val="-2232385"/>
              <a:satOff val="13449"/>
              <a:lumOff val="107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ts val="0"/>
            </a:spcAft>
            <a:buNone/>
          </a:pPr>
          <a:r>
            <a:rPr lang="en-US" sz="1600" kern="1200" dirty="0"/>
            <a:t>Focused Student Forum </a:t>
          </a:r>
        </a:p>
        <a:p>
          <a:pPr marL="0" lvl="0" indent="0" algn="l" defTabSz="711200">
            <a:lnSpc>
              <a:spcPct val="90000"/>
            </a:lnSpc>
            <a:spcBef>
              <a:spcPct val="0"/>
            </a:spcBef>
            <a:spcAft>
              <a:spcPts val="0"/>
            </a:spcAft>
            <a:buNone/>
          </a:pPr>
          <a:r>
            <a:rPr lang="en-US" sz="1100" kern="1200" dirty="0"/>
            <a:t>(September)</a:t>
          </a:r>
        </a:p>
      </dsp:txBody>
      <dsp:txXfrm>
        <a:off x="5441326" y="1578977"/>
        <a:ext cx="1544583" cy="825556"/>
      </dsp:txXfrm>
    </dsp:sp>
    <dsp:sp modelId="{95D0D2EF-9E8B-41E3-907D-0B40056D3901}">
      <dsp:nvSpPr>
        <dsp:cNvPr id="0" name=""/>
        <dsp:cNvSpPr/>
      </dsp:nvSpPr>
      <dsp:spPr>
        <a:xfrm>
          <a:off x="7047955" y="1751572"/>
          <a:ext cx="767658" cy="767658"/>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accent4">
              <a:tint val="40000"/>
              <a:alpha val="90000"/>
              <a:hueOff val="-1972855"/>
              <a:satOff val="11079"/>
              <a:lumOff val="704"/>
              <a:alphaOff val="0"/>
            </a:schemeClr>
          </a:solidFill>
          <a:prstDash val="solid"/>
        </a:ln>
        <a:effectLst/>
      </dsp:spPr>
      <dsp:style>
        <a:lnRef idx="2">
          <a:scrgbClr r="0" g="0" b="0"/>
        </a:lnRef>
        <a:fillRef idx="1">
          <a:scrgbClr r="0" g="0" b="0"/>
        </a:fillRef>
        <a:effectRef idx="0">
          <a:scrgbClr r="0" g="0" b="0"/>
        </a:effectRef>
        <a:fontRef idx="minor"/>
      </dsp:style>
    </dsp:sp>
    <dsp:sp modelId="{F024BAB1-4A70-4767-BF42-AD7BD0EDE1E1}">
      <dsp:nvSpPr>
        <dsp:cNvPr id="0" name=""/>
        <dsp:cNvSpPr/>
      </dsp:nvSpPr>
      <dsp:spPr>
        <a:xfrm>
          <a:off x="1594621" y="2899436"/>
          <a:ext cx="2193309" cy="1637258"/>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3348577"/>
              <a:satOff val="20174"/>
              <a:lumOff val="1617"/>
              <a:alphaOff val="0"/>
            </a:schemeClr>
          </a:solidFill>
          <a:prstDash val="solid"/>
        </a:ln>
        <a:effectLst/>
      </dsp:spPr>
      <dsp:style>
        <a:lnRef idx="2">
          <a:scrgbClr r="0" g="0" b="0"/>
        </a:lnRef>
        <a:fillRef idx="1">
          <a:scrgbClr r="0" g="0" b="0"/>
        </a:fillRef>
        <a:effectRef idx="0">
          <a:scrgbClr r="0" g="0" b="0"/>
        </a:effectRef>
        <a:fontRef idx="minor"/>
      </dsp:style>
    </dsp:sp>
    <dsp:sp modelId="{34BA02AD-2601-465E-B541-A21E1E48D5ED}">
      <dsp:nvSpPr>
        <dsp:cNvPr id="0" name=""/>
        <dsp:cNvSpPr/>
      </dsp:nvSpPr>
      <dsp:spPr>
        <a:xfrm>
          <a:off x="1594621" y="4536694"/>
          <a:ext cx="2193309" cy="704021"/>
        </a:xfrm>
        <a:prstGeom prst="rect">
          <a:avLst/>
        </a:prstGeom>
        <a:solidFill>
          <a:schemeClr val="accent4">
            <a:hueOff val="-3348577"/>
            <a:satOff val="20174"/>
            <a:lumOff val="1617"/>
            <a:alphaOff val="0"/>
          </a:schemeClr>
        </a:solidFill>
        <a:ln w="25400" cap="flat" cmpd="sng" algn="ctr">
          <a:solidFill>
            <a:schemeClr val="accent4">
              <a:hueOff val="-3348577"/>
              <a:satOff val="20174"/>
              <a:lumOff val="161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0" rIns="17780" bIns="0" numCol="1" spcCol="1270" anchor="ctr" anchorCtr="0">
          <a:noAutofit/>
        </a:bodyPr>
        <a:lstStyle/>
        <a:p>
          <a:pPr marL="0" lvl="0" indent="0" algn="l" defTabSz="622300">
            <a:lnSpc>
              <a:spcPct val="90000"/>
            </a:lnSpc>
            <a:spcBef>
              <a:spcPct val="0"/>
            </a:spcBef>
            <a:spcAft>
              <a:spcPts val="0"/>
            </a:spcAft>
            <a:buNone/>
          </a:pPr>
          <a:r>
            <a:rPr lang="en-US" sz="1400" kern="1200" dirty="0"/>
            <a:t>Student Listening Sessions</a:t>
          </a:r>
        </a:p>
        <a:p>
          <a:pPr marL="0" lvl="0" indent="0" algn="l" defTabSz="622300">
            <a:lnSpc>
              <a:spcPct val="90000"/>
            </a:lnSpc>
            <a:spcBef>
              <a:spcPct val="0"/>
            </a:spcBef>
            <a:spcAft>
              <a:spcPct val="35000"/>
            </a:spcAft>
            <a:buNone/>
          </a:pPr>
          <a:r>
            <a:rPr lang="en-US" sz="1100" kern="1200" dirty="0"/>
            <a:t>(October)</a:t>
          </a:r>
        </a:p>
      </dsp:txBody>
      <dsp:txXfrm>
        <a:off x="1594621" y="4536694"/>
        <a:ext cx="1544583" cy="704021"/>
      </dsp:txXfrm>
    </dsp:sp>
    <dsp:sp modelId="{104B4D62-20B2-428E-ACDA-FA685DBA80EC}">
      <dsp:nvSpPr>
        <dsp:cNvPr id="0" name=""/>
        <dsp:cNvSpPr/>
      </dsp:nvSpPr>
      <dsp:spPr>
        <a:xfrm>
          <a:off x="3201250" y="4648522"/>
          <a:ext cx="767658" cy="767658"/>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solidFill>
            <a:schemeClr val="accent4">
              <a:tint val="40000"/>
              <a:alpha val="90000"/>
              <a:hueOff val="-2959282"/>
              <a:satOff val="16618"/>
              <a:lumOff val="1056"/>
              <a:alphaOff val="0"/>
            </a:schemeClr>
          </a:solidFill>
          <a:prstDash val="solid"/>
        </a:ln>
        <a:effectLst/>
      </dsp:spPr>
      <dsp:style>
        <a:lnRef idx="2">
          <a:scrgbClr r="0" g="0" b="0"/>
        </a:lnRef>
        <a:fillRef idx="1">
          <a:scrgbClr r="0" g="0" b="0"/>
        </a:fillRef>
        <a:effectRef idx="0">
          <a:scrgbClr r="0" g="0" b="0"/>
        </a:effectRef>
        <a:fontRef idx="minor"/>
      </dsp:style>
    </dsp:sp>
    <dsp:sp modelId="{0C127508-6524-434D-9C0C-8BAF56B2F7BF}">
      <dsp:nvSpPr>
        <dsp:cNvPr id="0" name=""/>
        <dsp:cNvSpPr/>
      </dsp:nvSpPr>
      <dsp:spPr>
        <a:xfrm>
          <a:off x="4159091" y="2899436"/>
          <a:ext cx="2193309" cy="1637258"/>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dsp:style>
    </dsp:sp>
    <dsp:sp modelId="{78388E6A-B219-4EBB-9EEA-9F0589BFE517}">
      <dsp:nvSpPr>
        <dsp:cNvPr id="0" name=""/>
        <dsp:cNvSpPr/>
      </dsp:nvSpPr>
      <dsp:spPr>
        <a:xfrm>
          <a:off x="4159091" y="4536694"/>
          <a:ext cx="2193309" cy="704021"/>
        </a:xfrm>
        <a:prstGeom prst="rect">
          <a:avLst/>
        </a:prstGeom>
        <a:solidFill>
          <a:schemeClr val="accent4">
            <a:hueOff val="-4464770"/>
            <a:satOff val="26899"/>
            <a:lumOff val="2156"/>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ts val="0"/>
            </a:spcAft>
            <a:buNone/>
          </a:pPr>
          <a:r>
            <a:rPr lang="en-US" sz="1600" kern="1200" dirty="0"/>
            <a:t>Joint Planning Summit</a:t>
          </a:r>
        </a:p>
        <a:p>
          <a:pPr marL="0" lvl="0" indent="0" algn="l" defTabSz="711200">
            <a:lnSpc>
              <a:spcPct val="90000"/>
            </a:lnSpc>
            <a:spcBef>
              <a:spcPct val="0"/>
            </a:spcBef>
            <a:spcAft>
              <a:spcPts val="0"/>
            </a:spcAft>
            <a:buNone/>
          </a:pPr>
          <a:r>
            <a:rPr lang="en-US" sz="1100" kern="1200" dirty="0"/>
            <a:t>(October)</a:t>
          </a:r>
        </a:p>
      </dsp:txBody>
      <dsp:txXfrm>
        <a:off x="4159091" y="4536694"/>
        <a:ext cx="1544583" cy="704021"/>
      </dsp:txXfrm>
    </dsp:sp>
    <dsp:sp modelId="{9E718808-48A2-47E8-A342-9317BFB1234B}">
      <dsp:nvSpPr>
        <dsp:cNvPr id="0" name=""/>
        <dsp:cNvSpPr/>
      </dsp:nvSpPr>
      <dsp:spPr>
        <a:xfrm>
          <a:off x="5765720" y="4648522"/>
          <a:ext cx="767658" cy="767658"/>
        </a:xfrm>
        <a:prstGeom prst="ellipse">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25400" cap="flat" cmpd="sng" algn="ctr">
          <a:solidFill>
            <a:schemeClr val="accent4">
              <a:tint val="40000"/>
              <a:alpha val="90000"/>
              <a:hueOff val="-3945710"/>
              <a:satOff val="22157"/>
              <a:lumOff val="140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24CD4D-EEE1-4D36-AE03-0350ACB08A7F}"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E1DD01-98DE-4AEA-9993-D9E35FC73765}" type="slidenum">
              <a:rPr lang="en-US" smtClean="0"/>
              <a:t>‹#›</a:t>
            </a:fld>
            <a:endParaRPr lang="en-US"/>
          </a:p>
        </p:txBody>
      </p:sp>
    </p:spTree>
    <p:extLst>
      <p:ext uri="{BB962C8B-B14F-4D97-AF65-F5344CB8AC3E}">
        <p14:creationId xmlns:p14="http://schemas.microsoft.com/office/powerpoint/2010/main" val="3241217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800" b="0" i="0" u="none" strike="noStrike" baseline="0" dirty="0">
                <a:solidFill>
                  <a:srgbClr val="000000"/>
                </a:solidFill>
                <a:latin typeface="Gadugi" panose="020B0502040204020203" pitchFamily="34" charset="0"/>
              </a:rPr>
              <a:t>Workshop Outcomes</a:t>
            </a:r>
          </a:p>
          <a:p>
            <a:pPr marL="342900" rtl="0" fontAlgn="ctr">
              <a:spcBef>
                <a:spcPts val="0"/>
              </a:spcBef>
              <a:spcAft>
                <a:spcPts val="0"/>
              </a:spcAft>
              <a:buFont typeface="Arial" panose="020B0604020202020204" pitchFamily="34" charset="0"/>
              <a:buChar char="•"/>
            </a:pPr>
            <a:endParaRPr lang="en-US" sz="1800" dirty="0">
              <a:solidFill>
                <a:srgbClr val="000001"/>
              </a:solidFill>
              <a:effectLst/>
              <a:latin typeface="Verdana" panose="020B0604030504040204" pitchFamily="34" charset="0"/>
            </a:endParaRPr>
          </a:p>
          <a:p>
            <a:pPr marL="342900" rtl="0" fontAlgn="ctr">
              <a:spcBef>
                <a:spcPts val="0"/>
              </a:spcBef>
              <a:spcAft>
                <a:spcPts val="0"/>
              </a:spcAft>
              <a:buFont typeface="Arial" panose="020B0604020202020204" pitchFamily="34" charset="0"/>
              <a:buChar char="•"/>
            </a:pPr>
            <a:r>
              <a:rPr lang="en-US" sz="1800" dirty="0">
                <a:solidFill>
                  <a:srgbClr val="000001"/>
                </a:solidFill>
                <a:effectLst/>
                <a:latin typeface="Verdana" panose="020B0604030504040204" pitchFamily="34" charset="0"/>
              </a:rPr>
              <a:t>Develop aspirations from the student composite that we began developing in Workshop 1</a:t>
            </a:r>
            <a:endParaRPr lang="en-US" sz="1800" dirty="0">
              <a:solidFill>
                <a:srgbClr val="000001"/>
              </a:solidFill>
              <a:effectLst/>
              <a:latin typeface="Calibri" panose="020F0502020204030204" pitchFamily="34" charset="0"/>
            </a:endParaRPr>
          </a:p>
          <a:p>
            <a:pPr marL="342900" rtl="0" fontAlgn="ctr">
              <a:spcBef>
                <a:spcPts val="0"/>
              </a:spcBef>
              <a:spcAft>
                <a:spcPts val="0"/>
              </a:spcAft>
              <a:buFont typeface="Arial" panose="020B0604020202020204" pitchFamily="34" charset="0"/>
              <a:buChar char="•"/>
            </a:pPr>
            <a:r>
              <a:rPr lang="en-US" sz="1800" dirty="0">
                <a:solidFill>
                  <a:srgbClr val="000001"/>
                </a:solidFill>
                <a:effectLst/>
                <a:latin typeface="Verdana" panose="020B0604030504040204" pitchFamily="34" charset="0"/>
              </a:rPr>
              <a:t>Use insights to shape how we will build our equity minded &amp; healing centered EFCP process</a:t>
            </a:r>
            <a:endParaRPr lang="en-US" sz="1800" dirty="0">
              <a:solidFill>
                <a:srgbClr val="000001"/>
              </a:solidFill>
              <a:effectLst/>
              <a:latin typeface="Calibri" panose="020F0502020204030204" pitchFamily="34" charset="0"/>
            </a:endParaRPr>
          </a:p>
          <a:p>
            <a:pPr marL="342900" rtl="0" fontAlgn="ctr">
              <a:spcBef>
                <a:spcPts val="0"/>
              </a:spcBef>
              <a:spcAft>
                <a:spcPts val="0"/>
              </a:spcAft>
              <a:buFont typeface="Arial" panose="020B0604020202020204" pitchFamily="34" charset="0"/>
              <a:buChar char="•"/>
            </a:pPr>
            <a:r>
              <a:rPr lang="en-US" sz="1800" dirty="0">
                <a:solidFill>
                  <a:srgbClr val="000001"/>
                </a:solidFill>
                <a:effectLst/>
                <a:latin typeface="Verdana" panose="020B0604030504040204" pitchFamily="34" charset="0"/>
              </a:rPr>
              <a:t>Co-Design Student Listening Sessions</a:t>
            </a:r>
          </a:p>
          <a:p>
            <a:pPr marL="342900" rtl="0" fontAlgn="ctr">
              <a:spcBef>
                <a:spcPts val="0"/>
              </a:spcBef>
              <a:spcAft>
                <a:spcPts val="0"/>
              </a:spcAft>
              <a:buFont typeface="Arial" panose="020B0604020202020204" pitchFamily="34" charset="0"/>
              <a:buNone/>
            </a:pPr>
            <a:endParaRPr lang="en-US" sz="1800" dirty="0">
              <a:solidFill>
                <a:srgbClr val="000001"/>
              </a:solidFill>
              <a:effectLst/>
              <a:latin typeface="Calibri" panose="020F0502020204030204" pitchFamily="34" charset="0"/>
            </a:endParaRPr>
          </a:p>
          <a:p>
            <a:r>
              <a:rPr lang="en-US" sz="1800" b="0" i="0" u="none" strike="noStrike" baseline="0" dirty="0">
                <a:solidFill>
                  <a:srgbClr val="000000"/>
                </a:solidFill>
                <a:latin typeface="Gadugi" panose="020B0502040204020203" pitchFamily="34" charset="0"/>
              </a:rPr>
              <a:t> Before we begin our work today we invite you to get organized within each table group</a:t>
            </a:r>
          </a:p>
          <a:p>
            <a:pPr marL="285750" indent="-285750">
              <a:buFont typeface="Arial" panose="020B0604020202020204" pitchFamily="34" charset="0"/>
              <a:buChar char="•"/>
            </a:pPr>
            <a:r>
              <a:rPr lang="en-US" sz="1800" b="0" i="0" u="none" strike="noStrike" baseline="0" dirty="0">
                <a:solidFill>
                  <a:srgbClr val="000000"/>
                </a:solidFill>
                <a:latin typeface="Gadugi" panose="020B0502040204020203" pitchFamily="34" charset="0"/>
              </a:rPr>
              <a:t>Hand out packets; Notify that they’ll be turned in as part of our qualitative data </a:t>
            </a:r>
          </a:p>
          <a:p>
            <a:pPr marL="285750" indent="-285750">
              <a:buFont typeface="Arial" panose="020B0604020202020204" pitchFamily="34" charset="0"/>
              <a:buChar char="•"/>
            </a:pPr>
            <a:r>
              <a:rPr lang="en-US" sz="1800" b="0" i="0" u="none" strike="noStrike" baseline="0" dirty="0">
                <a:solidFill>
                  <a:srgbClr val="000000"/>
                </a:solidFill>
                <a:latin typeface="Gadugi" panose="020B0502040204020203" pitchFamily="34" charset="0"/>
              </a:rPr>
              <a:t>Every table selects a facilitator and a recorder for today’s workshop. </a:t>
            </a:r>
          </a:p>
          <a:p>
            <a:pPr marL="285750" indent="-285750">
              <a:buFont typeface="Arial" panose="020B0604020202020204" pitchFamily="34" charset="0"/>
              <a:buChar char="•"/>
            </a:pPr>
            <a:r>
              <a:rPr lang="en-US" sz="1800" b="0" i="0" u="none" strike="noStrike" baseline="0" dirty="0">
                <a:solidFill>
                  <a:srgbClr val="000000"/>
                </a:solidFill>
                <a:latin typeface="Gadugi" panose="020B0502040204020203" pitchFamily="34" charset="0"/>
              </a:rPr>
              <a:t>Coordinating Team representative at each table for guidance. </a:t>
            </a:r>
          </a:p>
          <a:p>
            <a:endParaRPr lang="en-US" sz="1800" b="0" i="0" u="none" strike="noStrike" baseline="0" dirty="0">
              <a:solidFill>
                <a:srgbClr val="000000"/>
              </a:solidFill>
              <a:latin typeface="Gadug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A17DCE-8BF7-4DC7-BE93-164058B3D2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5839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Lianne – </a:t>
            </a:r>
          </a:p>
          <a:p>
            <a:r>
              <a:rPr lang="en-US" dirty="0"/>
              <a:t>The foundation of integrated planning is the Mt. SAC Mission, Vision, and Values</a:t>
            </a:r>
          </a:p>
          <a:p>
            <a:r>
              <a:rPr lang="en-US" dirty="0"/>
              <a:t>As leaders of the EFCP process we recognize that it is important to focus on our mission of serving students each time we begin our work.</a:t>
            </a:r>
          </a:p>
          <a:p>
            <a:r>
              <a:rPr lang="en-US" dirty="0"/>
              <a:t>Today, I invite us to read out loud together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A17DCE-8BF7-4DC7-BE93-164058B3D2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466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Diane</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AC0A832-3BE5-4339-90E9-64E53CF3637F}"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062104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Lianne – </a:t>
            </a:r>
          </a:p>
          <a:p>
            <a:r>
              <a:rPr lang="en-US" dirty="0"/>
              <a:t>The foundation of integrated planning is the Mt. SAC Mission, Vision, and Values</a:t>
            </a:r>
          </a:p>
          <a:p>
            <a:r>
              <a:rPr lang="en-US" dirty="0"/>
              <a:t>As leaders of the EFCP process we recognize that it is important to focus on our mission of serving students each time we begin our work.</a:t>
            </a:r>
          </a:p>
          <a:p>
            <a:r>
              <a:rPr lang="en-US" dirty="0"/>
              <a:t>Today, I invite us to read out loud together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A17DCE-8BF7-4DC7-BE93-164058B3D2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338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32E6AE-BD83-4F80-A438-AA76106308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9477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14FFB1-F8F7-4F57-BAB0-A35007BDB536}" type="slidenum">
              <a:rPr kumimoji="0" lang="en-IN"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IN"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5519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6600" b="1" i="0">
                <a:solidFill>
                  <a:schemeClr val="bg1"/>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4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0008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D10941-4A48-4910-8B63-F8C1CC295BCF}" type="datetimeFigureOut">
              <a:rPr lang="en-IN" smtClean="0"/>
              <a:t>05-11-2024</a:t>
            </a:fld>
            <a:endParaRPr lang="en-IN" dirty="0"/>
          </a:p>
        </p:txBody>
      </p:sp>
      <p:sp>
        <p:nvSpPr>
          <p:cNvPr id="8" name="Footer Placeholder 7"/>
          <p:cNvSpPr>
            <a:spLocks noGrp="1"/>
          </p:cNvSpPr>
          <p:nvPr>
            <p:ph type="ftr" sz="quarter" idx="11"/>
          </p:nvPr>
        </p:nvSpPr>
        <p:spPr/>
        <p:txBody>
          <a:bodyPr/>
          <a:lstStyle/>
          <a:p>
            <a:endParaRPr lang="en-IN" dirty="0"/>
          </a:p>
        </p:txBody>
      </p:sp>
      <p:sp>
        <p:nvSpPr>
          <p:cNvPr id="9" name="Slide Number Placeholder 8"/>
          <p:cNvSpPr>
            <a:spLocks noGrp="1"/>
          </p:cNvSpPr>
          <p:nvPr>
            <p:ph type="sldNum" sz="quarter" idx="12"/>
          </p:nvPr>
        </p:nvSpPr>
        <p:spPr/>
        <p:txBody>
          <a:bodyPr/>
          <a:lstStyle/>
          <a:p>
            <a:fld id="{C5B27F5E-BEF2-459C-BD84-486A429A771E}" type="slidenum">
              <a:rPr lang="en-IN" smtClean="0"/>
              <a:t>‹#›</a:t>
            </a:fld>
            <a:endParaRPr lang="en-IN" dirty="0"/>
          </a:p>
        </p:txBody>
      </p:sp>
    </p:spTree>
    <p:extLst>
      <p:ext uri="{BB962C8B-B14F-4D97-AF65-F5344CB8AC3E}">
        <p14:creationId xmlns:p14="http://schemas.microsoft.com/office/powerpoint/2010/main" val="3220064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D10941-4A48-4910-8B63-F8C1CC295BCF}" type="datetimeFigureOut">
              <a:rPr lang="en-IN" smtClean="0"/>
              <a:t>05-11-2024</a:t>
            </a:fld>
            <a:endParaRPr lang="en-IN" dirty="0"/>
          </a:p>
        </p:txBody>
      </p:sp>
      <p:sp>
        <p:nvSpPr>
          <p:cNvPr id="4" name="Footer Placeholder 3"/>
          <p:cNvSpPr>
            <a:spLocks noGrp="1"/>
          </p:cNvSpPr>
          <p:nvPr>
            <p:ph type="ftr" sz="quarter" idx="11"/>
          </p:nvPr>
        </p:nvSpPr>
        <p:spPr/>
        <p:txBody>
          <a:bodyPr/>
          <a:lstStyle/>
          <a:p>
            <a:endParaRPr lang="en-IN" dirty="0"/>
          </a:p>
        </p:txBody>
      </p:sp>
      <p:sp>
        <p:nvSpPr>
          <p:cNvPr id="5" name="Slide Number Placeholder 4"/>
          <p:cNvSpPr>
            <a:spLocks noGrp="1"/>
          </p:cNvSpPr>
          <p:nvPr>
            <p:ph type="sldNum" sz="quarter" idx="12"/>
          </p:nvPr>
        </p:nvSpPr>
        <p:spPr/>
        <p:txBody>
          <a:bodyPr/>
          <a:lstStyle/>
          <a:p>
            <a:fld id="{C5B27F5E-BEF2-459C-BD84-486A429A771E}" type="slidenum">
              <a:rPr lang="en-IN" smtClean="0"/>
              <a:t>‹#›</a:t>
            </a:fld>
            <a:endParaRPr lang="en-IN" dirty="0"/>
          </a:p>
        </p:txBody>
      </p:sp>
    </p:spTree>
    <p:extLst>
      <p:ext uri="{BB962C8B-B14F-4D97-AF65-F5344CB8AC3E}">
        <p14:creationId xmlns:p14="http://schemas.microsoft.com/office/powerpoint/2010/main" val="371237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D10941-4A48-4910-8B63-F8C1CC295BCF}" type="datetimeFigureOut">
              <a:rPr lang="en-IN" smtClean="0"/>
              <a:t>05-11-2024</a:t>
            </a:fld>
            <a:endParaRPr lang="en-IN" dirty="0"/>
          </a:p>
        </p:txBody>
      </p:sp>
      <p:sp>
        <p:nvSpPr>
          <p:cNvPr id="3" name="Footer Placeholder 2"/>
          <p:cNvSpPr>
            <a:spLocks noGrp="1"/>
          </p:cNvSpPr>
          <p:nvPr>
            <p:ph type="ftr" sz="quarter" idx="11"/>
          </p:nvPr>
        </p:nvSpPr>
        <p:spPr/>
        <p:txBody>
          <a:bodyPr/>
          <a:lstStyle/>
          <a:p>
            <a:endParaRPr lang="en-IN" dirty="0"/>
          </a:p>
        </p:txBody>
      </p:sp>
      <p:sp>
        <p:nvSpPr>
          <p:cNvPr id="4" name="Slide Number Placeholder 3"/>
          <p:cNvSpPr>
            <a:spLocks noGrp="1"/>
          </p:cNvSpPr>
          <p:nvPr>
            <p:ph type="sldNum" sz="quarter" idx="12"/>
          </p:nvPr>
        </p:nvSpPr>
        <p:spPr/>
        <p:txBody>
          <a:bodyPr/>
          <a:lstStyle/>
          <a:p>
            <a:fld id="{C5B27F5E-BEF2-459C-BD84-486A429A771E}" type="slidenum">
              <a:rPr lang="en-IN" smtClean="0"/>
              <a:t>‹#›</a:t>
            </a:fld>
            <a:endParaRPr lang="en-IN" dirty="0"/>
          </a:p>
        </p:txBody>
      </p:sp>
    </p:spTree>
    <p:extLst>
      <p:ext uri="{BB962C8B-B14F-4D97-AF65-F5344CB8AC3E}">
        <p14:creationId xmlns:p14="http://schemas.microsoft.com/office/powerpoint/2010/main" val="186632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D10941-4A48-4910-8B63-F8C1CC295BCF}" type="datetimeFigureOut">
              <a:rPr lang="en-IN" smtClean="0"/>
              <a:t>05-11-2024</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C5B27F5E-BEF2-459C-BD84-486A429A771E}" type="slidenum">
              <a:rPr lang="en-IN" smtClean="0"/>
              <a:t>‹#›</a:t>
            </a:fld>
            <a:endParaRPr lang="en-IN" dirty="0"/>
          </a:p>
        </p:txBody>
      </p:sp>
    </p:spTree>
    <p:extLst>
      <p:ext uri="{BB962C8B-B14F-4D97-AF65-F5344CB8AC3E}">
        <p14:creationId xmlns:p14="http://schemas.microsoft.com/office/powerpoint/2010/main" val="1940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D10941-4A48-4910-8B63-F8C1CC295BCF}" type="datetimeFigureOut">
              <a:rPr lang="en-IN" smtClean="0"/>
              <a:t>05-11-2024</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C5B27F5E-BEF2-459C-BD84-486A429A771E}" type="slidenum">
              <a:rPr lang="en-IN" smtClean="0"/>
              <a:t>‹#›</a:t>
            </a:fld>
            <a:endParaRPr lang="en-IN" dirty="0"/>
          </a:p>
        </p:txBody>
      </p:sp>
    </p:spTree>
    <p:extLst>
      <p:ext uri="{BB962C8B-B14F-4D97-AF65-F5344CB8AC3E}">
        <p14:creationId xmlns:p14="http://schemas.microsoft.com/office/powerpoint/2010/main" val="382190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D10941-4A48-4910-8B63-F8C1CC295BCF}" type="datetimeFigureOut">
              <a:rPr lang="en-IN" smtClean="0"/>
              <a:t>05-11-2024</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C5B27F5E-BEF2-459C-BD84-486A429A771E}" type="slidenum">
              <a:rPr lang="en-IN" smtClean="0"/>
              <a:t>‹#›</a:t>
            </a:fld>
            <a:endParaRPr lang="en-IN" dirty="0"/>
          </a:p>
        </p:txBody>
      </p:sp>
    </p:spTree>
    <p:extLst>
      <p:ext uri="{BB962C8B-B14F-4D97-AF65-F5344CB8AC3E}">
        <p14:creationId xmlns:p14="http://schemas.microsoft.com/office/powerpoint/2010/main" val="377604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D10941-4A48-4910-8B63-F8C1CC295BCF}" type="datetimeFigureOut">
              <a:rPr lang="en-IN" smtClean="0"/>
              <a:t>05-11-2024</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C5B27F5E-BEF2-459C-BD84-486A429A771E}" type="slidenum">
              <a:rPr lang="en-IN" smtClean="0"/>
              <a:t>‹#›</a:t>
            </a:fld>
            <a:endParaRPr lang="en-IN" dirty="0"/>
          </a:p>
        </p:txBody>
      </p:sp>
    </p:spTree>
    <p:extLst>
      <p:ext uri="{BB962C8B-B14F-4D97-AF65-F5344CB8AC3E}">
        <p14:creationId xmlns:p14="http://schemas.microsoft.com/office/powerpoint/2010/main" val="412897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5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889191D7-09EA-4C37-B750-CF83411F3CDB}" type="datetimeFigureOut">
              <a:rPr lang="en-IN" smtClean="0"/>
              <a:t>05-11-2024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5B1B6FE-5C9F-432A-AB35-013E5C66E114}" type="slidenum">
              <a:rPr lang="en-IN" smtClean="0"/>
              <a:t>‹#›</a:t>
            </a:fld>
            <a:endParaRPr lang="en-IN"/>
          </a:p>
        </p:txBody>
      </p:sp>
    </p:spTree>
    <p:extLst>
      <p:ext uri="{BB962C8B-B14F-4D97-AF65-F5344CB8AC3E}">
        <p14:creationId xmlns:p14="http://schemas.microsoft.com/office/powerpoint/2010/main" val="270981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889191D7-09EA-4C37-B750-CF83411F3CDB}" type="datetimeFigureOut">
              <a:rPr lang="en-IN" smtClean="0"/>
              <a:t>05-11-2024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5B1B6FE-5C9F-432A-AB35-013E5C66E114}" type="slidenum">
              <a:rPr lang="en-IN" smtClean="0"/>
              <a:t>‹#›</a:t>
            </a:fld>
            <a:endParaRPr lang="en-IN"/>
          </a:p>
        </p:txBody>
      </p:sp>
    </p:spTree>
    <p:extLst>
      <p:ext uri="{BB962C8B-B14F-4D97-AF65-F5344CB8AC3E}">
        <p14:creationId xmlns:p14="http://schemas.microsoft.com/office/powerpoint/2010/main" val="286617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74050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9191D7-09EA-4C37-B750-CF83411F3CDB}" type="datetimeFigureOut">
              <a:rPr lang="en-IN" smtClean="0"/>
              <a:t>05-11-2024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5B1B6FE-5C9F-432A-AB35-013E5C66E114}" type="slidenum">
              <a:rPr lang="en-IN" smtClean="0"/>
              <a:t>‹#›</a:t>
            </a:fld>
            <a:endParaRPr lang="en-IN"/>
          </a:p>
        </p:txBody>
      </p:sp>
    </p:spTree>
    <p:extLst>
      <p:ext uri="{BB962C8B-B14F-4D97-AF65-F5344CB8AC3E}">
        <p14:creationId xmlns:p14="http://schemas.microsoft.com/office/powerpoint/2010/main" val="69499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889191D7-09EA-4C37-B750-CF83411F3CDB}" type="datetimeFigureOut">
              <a:rPr lang="en-IN" smtClean="0"/>
              <a:t>05-11-2024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5B1B6FE-5C9F-432A-AB35-013E5C66E114}" type="slidenum">
              <a:rPr lang="en-IN" smtClean="0"/>
              <a:t>‹#›</a:t>
            </a:fld>
            <a:endParaRPr lang="en-IN"/>
          </a:p>
        </p:txBody>
      </p:sp>
    </p:spTree>
    <p:extLst>
      <p:ext uri="{BB962C8B-B14F-4D97-AF65-F5344CB8AC3E}">
        <p14:creationId xmlns:p14="http://schemas.microsoft.com/office/powerpoint/2010/main" val="3134160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889191D7-09EA-4C37-B750-CF83411F3CDB}" type="datetimeFigureOut">
              <a:rPr lang="en-IN" smtClean="0"/>
              <a:t>05-11-2024</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F5B1B6FE-5C9F-432A-AB35-013E5C66E114}" type="slidenum">
              <a:rPr lang="en-IN" smtClean="0"/>
              <a:t>‹#›</a:t>
            </a:fld>
            <a:endParaRPr lang="en-IN"/>
          </a:p>
        </p:txBody>
      </p:sp>
    </p:spTree>
    <p:extLst>
      <p:ext uri="{BB962C8B-B14F-4D97-AF65-F5344CB8AC3E}">
        <p14:creationId xmlns:p14="http://schemas.microsoft.com/office/powerpoint/2010/main" val="212684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889191D7-09EA-4C37-B750-CF83411F3CDB}" type="datetimeFigureOut">
              <a:rPr lang="en-IN" smtClean="0"/>
              <a:t>05-11-2024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F5B1B6FE-5C9F-432A-AB35-013E5C66E114}" type="slidenum">
              <a:rPr lang="en-IN" smtClean="0"/>
              <a:t>‹#›</a:t>
            </a:fld>
            <a:endParaRPr lang="en-IN"/>
          </a:p>
        </p:txBody>
      </p:sp>
    </p:spTree>
    <p:extLst>
      <p:ext uri="{BB962C8B-B14F-4D97-AF65-F5344CB8AC3E}">
        <p14:creationId xmlns:p14="http://schemas.microsoft.com/office/powerpoint/2010/main" val="399746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9191D7-09EA-4C37-B750-CF83411F3CDB}" type="datetimeFigureOut">
              <a:rPr lang="en-IN" smtClean="0"/>
              <a:t>05-11-2024</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F5B1B6FE-5C9F-432A-AB35-013E5C66E114}" type="slidenum">
              <a:rPr lang="en-IN" smtClean="0"/>
              <a:t>‹#›</a:t>
            </a:fld>
            <a:endParaRPr lang="en-IN"/>
          </a:p>
        </p:txBody>
      </p:sp>
    </p:spTree>
    <p:extLst>
      <p:ext uri="{BB962C8B-B14F-4D97-AF65-F5344CB8AC3E}">
        <p14:creationId xmlns:p14="http://schemas.microsoft.com/office/powerpoint/2010/main" val="387694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9191D7-09EA-4C37-B750-CF83411F3CDB}" type="datetimeFigureOut">
              <a:rPr lang="en-IN" smtClean="0"/>
              <a:t>05-11-2024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5B1B6FE-5C9F-432A-AB35-013E5C66E114}" type="slidenum">
              <a:rPr lang="en-IN" smtClean="0"/>
              <a:t>‹#›</a:t>
            </a:fld>
            <a:endParaRPr lang="en-IN"/>
          </a:p>
        </p:txBody>
      </p:sp>
    </p:spTree>
    <p:extLst>
      <p:ext uri="{BB962C8B-B14F-4D97-AF65-F5344CB8AC3E}">
        <p14:creationId xmlns:p14="http://schemas.microsoft.com/office/powerpoint/2010/main" val="391337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9191D7-09EA-4C37-B750-CF83411F3CDB}" type="datetimeFigureOut">
              <a:rPr lang="en-IN" smtClean="0"/>
              <a:t>05-11-2024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5B1B6FE-5C9F-432A-AB35-013E5C66E114}" type="slidenum">
              <a:rPr lang="en-IN" smtClean="0"/>
              <a:t>‹#›</a:t>
            </a:fld>
            <a:endParaRPr lang="en-IN"/>
          </a:p>
        </p:txBody>
      </p:sp>
    </p:spTree>
    <p:extLst>
      <p:ext uri="{BB962C8B-B14F-4D97-AF65-F5344CB8AC3E}">
        <p14:creationId xmlns:p14="http://schemas.microsoft.com/office/powerpoint/2010/main" val="4241461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889191D7-09EA-4C37-B750-CF83411F3CDB}" type="datetimeFigureOut">
              <a:rPr lang="en-IN" smtClean="0"/>
              <a:t>05-11-2024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5B1B6FE-5C9F-432A-AB35-013E5C66E114}" type="slidenum">
              <a:rPr lang="en-IN" smtClean="0"/>
              <a:t>‹#›</a:t>
            </a:fld>
            <a:endParaRPr lang="en-IN"/>
          </a:p>
        </p:txBody>
      </p:sp>
    </p:spTree>
    <p:extLst>
      <p:ext uri="{BB962C8B-B14F-4D97-AF65-F5344CB8AC3E}">
        <p14:creationId xmlns:p14="http://schemas.microsoft.com/office/powerpoint/2010/main" val="425549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889191D7-09EA-4C37-B750-CF83411F3CDB}" type="datetimeFigureOut">
              <a:rPr lang="en-IN" smtClean="0"/>
              <a:t>05-11-2024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5B1B6FE-5C9F-432A-AB35-013E5C66E114}" type="slidenum">
              <a:rPr lang="en-IN" smtClean="0"/>
              <a:t>‹#›</a:t>
            </a:fld>
            <a:endParaRPr lang="en-IN"/>
          </a:p>
        </p:txBody>
      </p:sp>
    </p:spTree>
    <p:extLst>
      <p:ext uri="{BB962C8B-B14F-4D97-AF65-F5344CB8AC3E}">
        <p14:creationId xmlns:p14="http://schemas.microsoft.com/office/powerpoint/2010/main" val="2712581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54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11/5/2024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94685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9EC11-BFCD-49EB-A4EC-8437ED3E06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06D00C-45EF-4B07-AC46-B35FA34E94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C2A07F-5ECA-400E-BF9E-A4F077631D4A}"/>
              </a:ext>
            </a:extLst>
          </p:cNvPr>
          <p:cNvSpPr>
            <a:spLocks noGrp="1"/>
          </p:cNvSpPr>
          <p:nvPr>
            <p:ph type="dt" sz="half" idx="10"/>
          </p:nvPr>
        </p:nvSpPr>
        <p:spPr/>
        <p:txBody>
          <a:bodyPr/>
          <a:lstStyle/>
          <a:p>
            <a:fld id="{009FD198-EC7D-4940-AD17-C77C94D1D7E3}" type="datetimeFigureOut">
              <a:rPr lang="en-US" smtClean="0"/>
              <a:t>11/5/2024</a:t>
            </a:fld>
            <a:endParaRPr lang="en-US"/>
          </a:p>
        </p:txBody>
      </p:sp>
      <p:sp>
        <p:nvSpPr>
          <p:cNvPr id="5" name="Footer Placeholder 4">
            <a:extLst>
              <a:ext uri="{FF2B5EF4-FFF2-40B4-BE49-F238E27FC236}">
                <a16:creationId xmlns:a16="http://schemas.microsoft.com/office/drawing/2014/main" id="{5AD16817-5200-44A4-BDBF-EB0AFAC82D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7B2821-1F7E-405C-BA99-043308CA4871}"/>
              </a:ext>
            </a:extLst>
          </p:cNvPr>
          <p:cNvSpPr>
            <a:spLocks noGrp="1"/>
          </p:cNvSpPr>
          <p:nvPr>
            <p:ph type="sldNum" sz="quarter" idx="12"/>
          </p:nvPr>
        </p:nvSpPr>
        <p:spPr/>
        <p:txBody>
          <a:bodyPr/>
          <a:lstStyle/>
          <a:p>
            <a:fld id="{96DCA51E-2A7A-4AFA-9712-0C92B704C7B5}" type="slidenum">
              <a:rPr lang="en-US" smtClean="0"/>
              <a:t>‹#›</a:t>
            </a:fld>
            <a:endParaRPr lang="en-US"/>
          </a:p>
        </p:txBody>
      </p:sp>
    </p:spTree>
    <p:extLst>
      <p:ext uri="{BB962C8B-B14F-4D97-AF65-F5344CB8AC3E}">
        <p14:creationId xmlns:p14="http://schemas.microsoft.com/office/powerpoint/2010/main" val="347128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308ED-323F-4844-BD42-8E799F7EBB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45D04B-8999-4CB0-93DD-197588957D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61FB83-80DE-4AB8-BF6D-45A1FD18803F}"/>
              </a:ext>
            </a:extLst>
          </p:cNvPr>
          <p:cNvSpPr>
            <a:spLocks noGrp="1"/>
          </p:cNvSpPr>
          <p:nvPr>
            <p:ph type="dt" sz="half" idx="10"/>
          </p:nvPr>
        </p:nvSpPr>
        <p:spPr/>
        <p:txBody>
          <a:bodyPr/>
          <a:lstStyle/>
          <a:p>
            <a:fld id="{009FD198-EC7D-4940-AD17-C77C94D1D7E3}" type="datetimeFigureOut">
              <a:rPr lang="en-US" smtClean="0"/>
              <a:t>11/5/2024</a:t>
            </a:fld>
            <a:endParaRPr lang="en-US"/>
          </a:p>
        </p:txBody>
      </p:sp>
      <p:sp>
        <p:nvSpPr>
          <p:cNvPr id="5" name="Footer Placeholder 4">
            <a:extLst>
              <a:ext uri="{FF2B5EF4-FFF2-40B4-BE49-F238E27FC236}">
                <a16:creationId xmlns:a16="http://schemas.microsoft.com/office/drawing/2014/main" id="{9FBF8400-9441-4ADC-9E90-C1567060C9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1BFB12-F81E-4D0A-A0FF-BC265704D42B}"/>
              </a:ext>
            </a:extLst>
          </p:cNvPr>
          <p:cNvSpPr>
            <a:spLocks noGrp="1"/>
          </p:cNvSpPr>
          <p:nvPr>
            <p:ph type="sldNum" sz="quarter" idx="12"/>
          </p:nvPr>
        </p:nvSpPr>
        <p:spPr/>
        <p:txBody>
          <a:bodyPr/>
          <a:lstStyle/>
          <a:p>
            <a:fld id="{96DCA51E-2A7A-4AFA-9712-0C92B704C7B5}" type="slidenum">
              <a:rPr lang="en-US" smtClean="0"/>
              <a:t>‹#›</a:t>
            </a:fld>
            <a:endParaRPr lang="en-US"/>
          </a:p>
        </p:txBody>
      </p:sp>
    </p:spTree>
    <p:extLst>
      <p:ext uri="{BB962C8B-B14F-4D97-AF65-F5344CB8AC3E}">
        <p14:creationId xmlns:p14="http://schemas.microsoft.com/office/powerpoint/2010/main" val="280991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BD112-D248-4B46-9CA2-8B14439EC1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36458F-DE87-4D0D-9ACD-C50EDFD08F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9EDE79-20B1-4EAD-9368-B26076678466}"/>
              </a:ext>
            </a:extLst>
          </p:cNvPr>
          <p:cNvSpPr>
            <a:spLocks noGrp="1"/>
          </p:cNvSpPr>
          <p:nvPr>
            <p:ph type="dt" sz="half" idx="10"/>
          </p:nvPr>
        </p:nvSpPr>
        <p:spPr/>
        <p:txBody>
          <a:bodyPr/>
          <a:lstStyle/>
          <a:p>
            <a:fld id="{009FD198-EC7D-4940-AD17-C77C94D1D7E3}" type="datetimeFigureOut">
              <a:rPr lang="en-US" smtClean="0"/>
              <a:t>11/5/2024</a:t>
            </a:fld>
            <a:endParaRPr lang="en-US"/>
          </a:p>
        </p:txBody>
      </p:sp>
      <p:sp>
        <p:nvSpPr>
          <p:cNvPr id="5" name="Footer Placeholder 4">
            <a:extLst>
              <a:ext uri="{FF2B5EF4-FFF2-40B4-BE49-F238E27FC236}">
                <a16:creationId xmlns:a16="http://schemas.microsoft.com/office/drawing/2014/main" id="{09F20EC6-C98B-4BF2-BF32-F4D21C225B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6C6C73-6DC9-4939-854B-8D81A0607D7D}"/>
              </a:ext>
            </a:extLst>
          </p:cNvPr>
          <p:cNvSpPr>
            <a:spLocks noGrp="1"/>
          </p:cNvSpPr>
          <p:nvPr>
            <p:ph type="sldNum" sz="quarter" idx="12"/>
          </p:nvPr>
        </p:nvSpPr>
        <p:spPr/>
        <p:txBody>
          <a:bodyPr/>
          <a:lstStyle/>
          <a:p>
            <a:fld id="{96DCA51E-2A7A-4AFA-9712-0C92B704C7B5}" type="slidenum">
              <a:rPr lang="en-US" smtClean="0"/>
              <a:t>‹#›</a:t>
            </a:fld>
            <a:endParaRPr lang="en-US"/>
          </a:p>
        </p:txBody>
      </p:sp>
    </p:spTree>
    <p:extLst>
      <p:ext uri="{BB962C8B-B14F-4D97-AF65-F5344CB8AC3E}">
        <p14:creationId xmlns:p14="http://schemas.microsoft.com/office/powerpoint/2010/main" val="112895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7F70E-2B68-475F-826A-58D5C8BF3A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A24726-6089-4E31-AB8E-9EBC851764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DC872A-16BB-46E7-915B-C9C6EA53CB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2CC909-F68D-4249-AC38-1853A7158C0F}"/>
              </a:ext>
            </a:extLst>
          </p:cNvPr>
          <p:cNvSpPr>
            <a:spLocks noGrp="1"/>
          </p:cNvSpPr>
          <p:nvPr>
            <p:ph type="dt" sz="half" idx="10"/>
          </p:nvPr>
        </p:nvSpPr>
        <p:spPr/>
        <p:txBody>
          <a:bodyPr/>
          <a:lstStyle/>
          <a:p>
            <a:fld id="{009FD198-EC7D-4940-AD17-C77C94D1D7E3}" type="datetimeFigureOut">
              <a:rPr lang="en-US" smtClean="0"/>
              <a:t>11/5/2024</a:t>
            </a:fld>
            <a:endParaRPr lang="en-US"/>
          </a:p>
        </p:txBody>
      </p:sp>
      <p:sp>
        <p:nvSpPr>
          <p:cNvPr id="6" name="Footer Placeholder 5">
            <a:extLst>
              <a:ext uri="{FF2B5EF4-FFF2-40B4-BE49-F238E27FC236}">
                <a16:creationId xmlns:a16="http://schemas.microsoft.com/office/drawing/2014/main" id="{22461A66-75B6-4416-AF64-9E099949D3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FFE544-8615-4D83-996F-EEEB94F7B96B}"/>
              </a:ext>
            </a:extLst>
          </p:cNvPr>
          <p:cNvSpPr>
            <a:spLocks noGrp="1"/>
          </p:cNvSpPr>
          <p:nvPr>
            <p:ph type="sldNum" sz="quarter" idx="12"/>
          </p:nvPr>
        </p:nvSpPr>
        <p:spPr/>
        <p:txBody>
          <a:bodyPr/>
          <a:lstStyle/>
          <a:p>
            <a:fld id="{96DCA51E-2A7A-4AFA-9712-0C92B704C7B5}" type="slidenum">
              <a:rPr lang="en-US" smtClean="0"/>
              <a:t>‹#›</a:t>
            </a:fld>
            <a:endParaRPr lang="en-US"/>
          </a:p>
        </p:txBody>
      </p:sp>
    </p:spTree>
    <p:extLst>
      <p:ext uri="{BB962C8B-B14F-4D97-AF65-F5344CB8AC3E}">
        <p14:creationId xmlns:p14="http://schemas.microsoft.com/office/powerpoint/2010/main" val="281122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D2168-E0CB-433D-B5A8-2DC0FB4671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E2B0D9-725B-453A-817C-247F663AA2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A83F8B-17F2-418D-B394-7FCA5187E2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A6785B-9E96-4E5D-9714-B5284ACFBB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86DB04-7A06-48E0-81FE-0A288CDDB6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899EC9-CDD6-42F3-935D-6E21D8297489}"/>
              </a:ext>
            </a:extLst>
          </p:cNvPr>
          <p:cNvSpPr>
            <a:spLocks noGrp="1"/>
          </p:cNvSpPr>
          <p:nvPr>
            <p:ph type="dt" sz="half" idx="10"/>
          </p:nvPr>
        </p:nvSpPr>
        <p:spPr/>
        <p:txBody>
          <a:bodyPr/>
          <a:lstStyle/>
          <a:p>
            <a:fld id="{009FD198-EC7D-4940-AD17-C77C94D1D7E3}" type="datetimeFigureOut">
              <a:rPr lang="en-US" smtClean="0"/>
              <a:t>11/5/2024</a:t>
            </a:fld>
            <a:endParaRPr lang="en-US"/>
          </a:p>
        </p:txBody>
      </p:sp>
      <p:sp>
        <p:nvSpPr>
          <p:cNvPr id="8" name="Footer Placeholder 7">
            <a:extLst>
              <a:ext uri="{FF2B5EF4-FFF2-40B4-BE49-F238E27FC236}">
                <a16:creationId xmlns:a16="http://schemas.microsoft.com/office/drawing/2014/main" id="{5CB2F581-4CE9-48EF-AC66-493C3918FE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EE975D-A11F-4C76-8DCC-F2B232FBD1ED}"/>
              </a:ext>
            </a:extLst>
          </p:cNvPr>
          <p:cNvSpPr>
            <a:spLocks noGrp="1"/>
          </p:cNvSpPr>
          <p:nvPr>
            <p:ph type="sldNum" sz="quarter" idx="12"/>
          </p:nvPr>
        </p:nvSpPr>
        <p:spPr/>
        <p:txBody>
          <a:bodyPr/>
          <a:lstStyle/>
          <a:p>
            <a:fld id="{96DCA51E-2A7A-4AFA-9712-0C92B704C7B5}" type="slidenum">
              <a:rPr lang="en-US" smtClean="0"/>
              <a:t>‹#›</a:t>
            </a:fld>
            <a:endParaRPr lang="en-US"/>
          </a:p>
        </p:txBody>
      </p:sp>
    </p:spTree>
    <p:extLst>
      <p:ext uri="{BB962C8B-B14F-4D97-AF65-F5344CB8AC3E}">
        <p14:creationId xmlns:p14="http://schemas.microsoft.com/office/powerpoint/2010/main" val="390363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DF20-733A-4070-9898-126EFBA0BE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3CE129-E764-4E2F-9E48-1CF5A01A6FFD}"/>
              </a:ext>
            </a:extLst>
          </p:cNvPr>
          <p:cNvSpPr>
            <a:spLocks noGrp="1"/>
          </p:cNvSpPr>
          <p:nvPr>
            <p:ph type="dt" sz="half" idx="10"/>
          </p:nvPr>
        </p:nvSpPr>
        <p:spPr/>
        <p:txBody>
          <a:bodyPr/>
          <a:lstStyle/>
          <a:p>
            <a:fld id="{009FD198-EC7D-4940-AD17-C77C94D1D7E3}" type="datetimeFigureOut">
              <a:rPr lang="en-US" smtClean="0"/>
              <a:t>11/5/2024</a:t>
            </a:fld>
            <a:endParaRPr lang="en-US"/>
          </a:p>
        </p:txBody>
      </p:sp>
      <p:sp>
        <p:nvSpPr>
          <p:cNvPr id="4" name="Footer Placeholder 3">
            <a:extLst>
              <a:ext uri="{FF2B5EF4-FFF2-40B4-BE49-F238E27FC236}">
                <a16:creationId xmlns:a16="http://schemas.microsoft.com/office/drawing/2014/main" id="{3892B039-2459-4754-865D-F96344679C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42FB68-CF0A-49B9-BBD1-5E3341746AF2}"/>
              </a:ext>
            </a:extLst>
          </p:cNvPr>
          <p:cNvSpPr>
            <a:spLocks noGrp="1"/>
          </p:cNvSpPr>
          <p:nvPr>
            <p:ph type="sldNum" sz="quarter" idx="12"/>
          </p:nvPr>
        </p:nvSpPr>
        <p:spPr/>
        <p:txBody>
          <a:bodyPr/>
          <a:lstStyle/>
          <a:p>
            <a:fld id="{96DCA51E-2A7A-4AFA-9712-0C92B704C7B5}" type="slidenum">
              <a:rPr lang="en-US" smtClean="0"/>
              <a:t>‹#›</a:t>
            </a:fld>
            <a:endParaRPr lang="en-US"/>
          </a:p>
        </p:txBody>
      </p:sp>
    </p:spTree>
    <p:extLst>
      <p:ext uri="{BB962C8B-B14F-4D97-AF65-F5344CB8AC3E}">
        <p14:creationId xmlns:p14="http://schemas.microsoft.com/office/powerpoint/2010/main" val="402011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2BADBD-CCA3-4980-9575-B73F37BCB926}"/>
              </a:ext>
            </a:extLst>
          </p:cNvPr>
          <p:cNvSpPr>
            <a:spLocks noGrp="1"/>
          </p:cNvSpPr>
          <p:nvPr>
            <p:ph type="dt" sz="half" idx="10"/>
          </p:nvPr>
        </p:nvSpPr>
        <p:spPr/>
        <p:txBody>
          <a:bodyPr/>
          <a:lstStyle/>
          <a:p>
            <a:fld id="{009FD198-EC7D-4940-AD17-C77C94D1D7E3}" type="datetimeFigureOut">
              <a:rPr lang="en-US" smtClean="0"/>
              <a:t>11/5/2024</a:t>
            </a:fld>
            <a:endParaRPr lang="en-US"/>
          </a:p>
        </p:txBody>
      </p:sp>
      <p:sp>
        <p:nvSpPr>
          <p:cNvPr id="3" name="Footer Placeholder 2">
            <a:extLst>
              <a:ext uri="{FF2B5EF4-FFF2-40B4-BE49-F238E27FC236}">
                <a16:creationId xmlns:a16="http://schemas.microsoft.com/office/drawing/2014/main" id="{5BE8F674-A533-43E4-9D92-5248E6CADF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01563B-AEE0-4695-A00A-A2C668013FA3}"/>
              </a:ext>
            </a:extLst>
          </p:cNvPr>
          <p:cNvSpPr>
            <a:spLocks noGrp="1"/>
          </p:cNvSpPr>
          <p:nvPr>
            <p:ph type="sldNum" sz="quarter" idx="12"/>
          </p:nvPr>
        </p:nvSpPr>
        <p:spPr/>
        <p:txBody>
          <a:bodyPr/>
          <a:lstStyle/>
          <a:p>
            <a:fld id="{96DCA51E-2A7A-4AFA-9712-0C92B704C7B5}" type="slidenum">
              <a:rPr lang="en-US" smtClean="0"/>
              <a:t>‹#›</a:t>
            </a:fld>
            <a:endParaRPr lang="en-US"/>
          </a:p>
        </p:txBody>
      </p:sp>
    </p:spTree>
    <p:extLst>
      <p:ext uri="{BB962C8B-B14F-4D97-AF65-F5344CB8AC3E}">
        <p14:creationId xmlns:p14="http://schemas.microsoft.com/office/powerpoint/2010/main" val="289938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68CA7-74C1-437F-B719-B5B4E44F8A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FFC81E-921C-4F2E-A694-F99F7436BF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DB10E1-3CBB-4CDE-B94F-AF6AFF95DA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922B43-8381-4610-9FDE-1FC49C172A16}"/>
              </a:ext>
            </a:extLst>
          </p:cNvPr>
          <p:cNvSpPr>
            <a:spLocks noGrp="1"/>
          </p:cNvSpPr>
          <p:nvPr>
            <p:ph type="dt" sz="half" idx="10"/>
          </p:nvPr>
        </p:nvSpPr>
        <p:spPr/>
        <p:txBody>
          <a:bodyPr/>
          <a:lstStyle/>
          <a:p>
            <a:fld id="{009FD198-EC7D-4940-AD17-C77C94D1D7E3}" type="datetimeFigureOut">
              <a:rPr lang="en-US" smtClean="0"/>
              <a:t>11/5/2024</a:t>
            </a:fld>
            <a:endParaRPr lang="en-US"/>
          </a:p>
        </p:txBody>
      </p:sp>
      <p:sp>
        <p:nvSpPr>
          <p:cNvPr id="6" name="Footer Placeholder 5">
            <a:extLst>
              <a:ext uri="{FF2B5EF4-FFF2-40B4-BE49-F238E27FC236}">
                <a16:creationId xmlns:a16="http://schemas.microsoft.com/office/drawing/2014/main" id="{594A6A6F-4D1F-4937-B335-ACBAD9B62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570D38-3F80-4360-B452-812AF8B06FDF}"/>
              </a:ext>
            </a:extLst>
          </p:cNvPr>
          <p:cNvSpPr>
            <a:spLocks noGrp="1"/>
          </p:cNvSpPr>
          <p:nvPr>
            <p:ph type="sldNum" sz="quarter" idx="12"/>
          </p:nvPr>
        </p:nvSpPr>
        <p:spPr/>
        <p:txBody>
          <a:bodyPr/>
          <a:lstStyle/>
          <a:p>
            <a:fld id="{96DCA51E-2A7A-4AFA-9712-0C92B704C7B5}" type="slidenum">
              <a:rPr lang="en-US" smtClean="0"/>
              <a:t>‹#›</a:t>
            </a:fld>
            <a:endParaRPr lang="en-US"/>
          </a:p>
        </p:txBody>
      </p:sp>
    </p:spTree>
    <p:extLst>
      <p:ext uri="{BB962C8B-B14F-4D97-AF65-F5344CB8AC3E}">
        <p14:creationId xmlns:p14="http://schemas.microsoft.com/office/powerpoint/2010/main" val="833319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4819E-8220-4D76-8747-1F982EEF52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3C5163-0E52-46DB-A9DA-996E3145E3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C517D5-FBF4-4C50-BDBB-B346DAED7E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67680F-E378-46FF-B9DD-7642F11EB235}"/>
              </a:ext>
            </a:extLst>
          </p:cNvPr>
          <p:cNvSpPr>
            <a:spLocks noGrp="1"/>
          </p:cNvSpPr>
          <p:nvPr>
            <p:ph type="dt" sz="half" idx="10"/>
          </p:nvPr>
        </p:nvSpPr>
        <p:spPr/>
        <p:txBody>
          <a:bodyPr/>
          <a:lstStyle/>
          <a:p>
            <a:fld id="{009FD198-EC7D-4940-AD17-C77C94D1D7E3}" type="datetimeFigureOut">
              <a:rPr lang="en-US" smtClean="0"/>
              <a:t>11/5/2024</a:t>
            </a:fld>
            <a:endParaRPr lang="en-US"/>
          </a:p>
        </p:txBody>
      </p:sp>
      <p:sp>
        <p:nvSpPr>
          <p:cNvPr id="6" name="Footer Placeholder 5">
            <a:extLst>
              <a:ext uri="{FF2B5EF4-FFF2-40B4-BE49-F238E27FC236}">
                <a16:creationId xmlns:a16="http://schemas.microsoft.com/office/drawing/2014/main" id="{F1AFDB78-444A-40D4-825B-F6A42D5C2B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BBF992-308D-43F0-B094-DE1B12010E4A}"/>
              </a:ext>
            </a:extLst>
          </p:cNvPr>
          <p:cNvSpPr>
            <a:spLocks noGrp="1"/>
          </p:cNvSpPr>
          <p:nvPr>
            <p:ph type="sldNum" sz="quarter" idx="12"/>
          </p:nvPr>
        </p:nvSpPr>
        <p:spPr/>
        <p:txBody>
          <a:bodyPr/>
          <a:lstStyle/>
          <a:p>
            <a:fld id="{96DCA51E-2A7A-4AFA-9712-0C92B704C7B5}" type="slidenum">
              <a:rPr lang="en-US" smtClean="0"/>
              <a:t>‹#›</a:t>
            </a:fld>
            <a:endParaRPr lang="en-US"/>
          </a:p>
        </p:txBody>
      </p:sp>
    </p:spTree>
    <p:extLst>
      <p:ext uri="{BB962C8B-B14F-4D97-AF65-F5344CB8AC3E}">
        <p14:creationId xmlns:p14="http://schemas.microsoft.com/office/powerpoint/2010/main" val="381071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0108-F680-4221-BCFD-BA9E510CF4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516479-7E1A-4E17-9226-550E117C1C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644A03-9F34-41DC-BE65-CAF29FEA08DC}"/>
              </a:ext>
            </a:extLst>
          </p:cNvPr>
          <p:cNvSpPr>
            <a:spLocks noGrp="1"/>
          </p:cNvSpPr>
          <p:nvPr>
            <p:ph type="dt" sz="half" idx="10"/>
          </p:nvPr>
        </p:nvSpPr>
        <p:spPr/>
        <p:txBody>
          <a:bodyPr/>
          <a:lstStyle/>
          <a:p>
            <a:fld id="{009FD198-EC7D-4940-AD17-C77C94D1D7E3}" type="datetimeFigureOut">
              <a:rPr lang="en-US" smtClean="0"/>
              <a:t>11/5/2024</a:t>
            </a:fld>
            <a:endParaRPr lang="en-US"/>
          </a:p>
        </p:txBody>
      </p:sp>
      <p:sp>
        <p:nvSpPr>
          <p:cNvPr id="5" name="Footer Placeholder 4">
            <a:extLst>
              <a:ext uri="{FF2B5EF4-FFF2-40B4-BE49-F238E27FC236}">
                <a16:creationId xmlns:a16="http://schemas.microsoft.com/office/drawing/2014/main" id="{E0E7F031-DBC0-4331-ADC5-62D9F2628D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6AFE3F-FC29-45BC-AD97-BD60CCF23716}"/>
              </a:ext>
            </a:extLst>
          </p:cNvPr>
          <p:cNvSpPr>
            <a:spLocks noGrp="1"/>
          </p:cNvSpPr>
          <p:nvPr>
            <p:ph type="sldNum" sz="quarter" idx="12"/>
          </p:nvPr>
        </p:nvSpPr>
        <p:spPr/>
        <p:txBody>
          <a:bodyPr/>
          <a:lstStyle/>
          <a:p>
            <a:fld id="{96DCA51E-2A7A-4AFA-9712-0C92B704C7B5}" type="slidenum">
              <a:rPr lang="en-US" smtClean="0"/>
              <a:t>‹#›</a:t>
            </a:fld>
            <a:endParaRPr lang="en-US"/>
          </a:p>
        </p:txBody>
      </p:sp>
    </p:spTree>
    <p:extLst>
      <p:ext uri="{BB962C8B-B14F-4D97-AF65-F5344CB8AC3E}">
        <p14:creationId xmlns:p14="http://schemas.microsoft.com/office/powerpoint/2010/main" val="213990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495044" cy="6858000"/>
          </a:xfrm>
          <a:prstGeom prst="rect">
            <a:avLst/>
          </a:prstGeom>
        </p:spPr>
      </p:pic>
      <p:sp>
        <p:nvSpPr>
          <p:cNvPr id="17" name="bg object 17"/>
          <p:cNvSpPr/>
          <p:nvPr/>
        </p:nvSpPr>
        <p:spPr>
          <a:xfrm>
            <a:off x="1495044" y="3019044"/>
            <a:ext cx="10079990" cy="1257300"/>
          </a:xfrm>
          <a:custGeom>
            <a:avLst/>
            <a:gdLst/>
            <a:ahLst/>
            <a:cxnLst/>
            <a:rect l="l" t="t" r="r" b="b"/>
            <a:pathLst>
              <a:path w="10079990" h="1257300">
                <a:moveTo>
                  <a:pt x="10079736" y="0"/>
                </a:moveTo>
                <a:lnTo>
                  <a:pt x="0" y="0"/>
                </a:lnTo>
                <a:lnTo>
                  <a:pt x="0" y="1257300"/>
                </a:lnTo>
                <a:lnTo>
                  <a:pt x="10079736" y="1257300"/>
                </a:lnTo>
                <a:lnTo>
                  <a:pt x="10079736" y="0"/>
                </a:lnTo>
                <a:close/>
              </a:path>
            </a:pathLst>
          </a:custGeom>
          <a:solidFill>
            <a:srgbClr val="922C31"/>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60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11/5/2024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02483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287278-308B-41E9-ADCE-B2C90A31C1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14E622-99BC-4647-9E5A-F54CB53FB3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A5C04B-01F8-4480-B240-A5F3DC1547C2}"/>
              </a:ext>
            </a:extLst>
          </p:cNvPr>
          <p:cNvSpPr>
            <a:spLocks noGrp="1"/>
          </p:cNvSpPr>
          <p:nvPr>
            <p:ph type="dt" sz="half" idx="10"/>
          </p:nvPr>
        </p:nvSpPr>
        <p:spPr/>
        <p:txBody>
          <a:bodyPr/>
          <a:lstStyle/>
          <a:p>
            <a:fld id="{009FD198-EC7D-4940-AD17-C77C94D1D7E3}" type="datetimeFigureOut">
              <a:rPr lang="en-US" smtClean="0"/>
              <a:t>11/5/2024</a:t>
            </a:fld>
            <a:endParaRPr lang="en-US"/>
          </a:p>
        </p:txBody>
      </p:sp>
      <p:sp>
        <p:nvSpPr>
          <p:cNvPr id="5" name="Footer Placeholder 4">
            <a:extLst>
              <a:ext uri="{FF2B5EF4-FFF2-40B4-BE49-F238E27FC236}">
                <a16:creationId xmlns:a16="http://schemas.microsoft.com/office/drawing/2014/main" id="{02CFF937-7EA9-44D4-86F2-E866478C97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5729F3-FBA3-4126-BA5F-980EAA67B8C5}"/>
              </a:ext>
            </a:extLst>
          </p:cNvPr>
          <p:cNvSpPr>
            <a:spLocks noGrp="1"/>
          </p:cNvSpPr>
          <p:nvPr>
            <p:ph type="sldNum" sz="quarter" idx="12"/>
          </p:nvPr>
        </p:nvSpPr>
        <p:spPr/>
        <p:txBody>
          <a:bodyPr/>
          <a:lstStyle/>
          <a:p>
            <a:fld id="{96DCA51E-2A7A-4AFA-9712-0C92B704C7B5}" type="slidenum">
              <a:rPr lang="en-US" smtClean="0"/>
              <a:t>‹#›</a:t>
            </a:fld>
            <a:endParaRPr lang="en-US"/>
          </a:p>
        </p:txBody>
      </p:sp>
    </p:spTree>
    <p:extLst>
      <p:ext uri="{BB962C8B-B14F-4D97-AF65-F5344CB8AC3E}">
        <p14:creationId xmlns:p14="http://schemas.microsoft.com/office/powerpoint/2010/main" val="415442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Standard_Content_1">
    <p:spTree>
      <p:nvGrpSpPr>
        <p:cNvPr id="1" name=""/>
        <p:cNvGrpSpPr/>
        <p:nvPr/>
      </p:nvGrpSpPr>
      <p:grpSpPr>
        <a:xfrm>
          <a:off x="0" y="0"/>
          <a:ext cx="0" cy="0"/>
          <a:chOff x="0" y="0"/>
          <a:chExt cx="0" cy="0"/>
        </a:xfrm>
      </p:grpSpPr>
      <p:sp>
        <p:nvSpPr>
          <p:cNvPr id="2" name="Title 1"/>
          <p:cNvSpPr>
            <a:spLocks noGrp="1"/>
          </p:cNvSpPr>
          <p:nvPr>
            <p:ph type="title"/>
          </p:nvPr>
        </p:nvSpPr>
        <p:spPr>
          <a:xfrm>
            <a:off x="399512" y="460131"/>
            <a:ext cx="11182888" cy="609600"/>
          </a:xfrm>
          <a:prstGeom prst="rect">
            <a:avLst/>
          </a:prstGeom>
        </p:spPr>
        <p:txBody>
          <a:bodyPr>
            <a:noAutofit/>
          </a:bodyPr>
          <a:lstStyle>
            <a:lvl1pPr algn="l" defTabSz="914400" rtl="0" eaLnBrk="1" latinLnBrk="0" hangingPunct="1">
              <a:spcBef>
                <a:spcPct val="0"/>
              </a:spcBef>
              <a:buNone/>
              <a:defRPr lang="en-US" sz="3200" b="0" kern="1200" cap="none" baseline="0" dirty="0">
                <a:solidFill>
                  <a:srgbClr val="696057"/>
                </a:solidFill>
                <a:latin typeface="Flama Light" panose="02000000000000000000" pitchFamily="50" charset="0"/>
                <a:ea typeface="+mj-ea"/>
                <a:cs typeface="+mj-cs"/>
              </a:defRPr>
            </a:lvl1pPr>
          </a:lstStyle>
          <a:p>
            <a:r>
              <a:rPr lang="en-US"/>
              <a:t>Click to edit Master title style</a:t>
            </a:r>
          </a:p>
        </p:txBody>
      </p:sp>
      <p:sp>
        <p:nvSpPr>
          <p:cNvPr id="9" name="Content Placeholder 2"/>
          <p:cNvSpPr>
            <a:spLocks noGrp="1"/>
          </p:cNvSpPr>
          <p:nvPr>
            <p:ph idx="1"/>
          </p:nvPr>
        </p:nvSpPr>
        <p:spPr>
          <a:xfrm>
            <a:off x="406400" y="1219200"/>
            <a:ext cx="5384800" cy="5105400"/>
          </a:xfrm>
          <a:prstGeom prst="rect">
            <a:avLst/>
          </a:prstGeom>
        </p:spPr>
        <p:txBody>
          <a:bodyPr>
            <a:noAutofit/>
          </a:bodyPr>
          <a:lstStyle>
            <a:lvl1pPr>
              <a:defRPr sz="2400" b="0">
                <a:solidFill>
                  <a:schemeClr val="tx1"/>
                </a:solidFill>
                <a:latin typeface="Flama Light" panose="02000000000000000000" pitchFamily="50" charset="0"/>
              </a:defRPr>
            </a:lvl1pPr>
            <a:lvl2pPr marL="461963" indent="-234950">
              <a:buFont typeface="Calibri Light" panose="020F0302020204030204" pitchFamily="34" charset="0"/>
              <a:buChar char="&gt;"/>
              <a:defRPr sz="2000">
                <a:solidFill>
                  <a:schemeClr val="tx1"/>
                </a:solidFill>
                <a:latin typeface="Flama Light" panose="02000000000000000000" pitchFamily="50" charset="0"/>
              </a:defRPr>
            </a:lvl2pPr>
            <a:lvl3pPr marL="796925" indent="-227013">
              <a:defRPr sz="1800">
                <a:solidFill>
                  <a:schemeClr val="tx1"/>
                </a:solidFill>
                <a:latin typeface="Flama Light" panose="02000000000000000000" pitchFamily="50" charset="0"/>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0485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FF92E69-8D7D-D6C3-F3A1-DC8D9896E153}"/>
              </a:ext>
            </a:extLst>
          </p:cNvPr>
          <p:cNvSpPr>
            <a:spLocks noGrp="1"/>
          </p:cNvSpPr>
          <p:nvPr>
            <p:ph type="title" hasCustomPrompt="1"/>
          </p:nvPr>
        </p:nvSpPr>
        <p:spPr>
          <a:xfrm>
            <a:off x="0" y="0"/>
            <a:ext cx="12192000" cy="914400"/>
          </a:xfrm>
          <a:prstGeom prst="rect">
            <a:avLst/>
          </a:prstGeom>
          <a:solidFill>
            <a:schemeClr val="accent3">
              <a:lumMod val="40000"/>
              <a:lumOff val="60000"/>
            </a:schemeClr>
          </a:solidFill>
        </p:spPr>
        <p:txBody>
          <a:bodyPr lIns="640080" tIns="91440" rIns="640080" bIns="91440" anchor="ctr" anchorCtr="0">
            <a:noAutofit/>
          </a:bodyPr>
          <a:lstStyle>
            <a:lvl1pPr>
              <a:defRPr sz="2800" b="0" cap="none" baseline="0">
                <a:solidFill>
                  <a:schemeClr val="accent1"/>
                </a:solidFill>
                <a:latin typeface="Bahnschrift" panose="020B0502040204020203" pitchFamily="34" charset="0"/>
                <a:cs typeface="Arial" panose="020B0604020202020204" pitchFamily="34" charset="0"/>
              </a:defRPr>
            </a:lvl1pPr>
          </a:lstStyle>
          <a:p>
            <a:r>
              <a:rPr lang="en-US"/>
              <a:t>Title</a:t>
            </a:r>
          </a:p>
        </p:txBody>
      </p:sp>
      <p:sp>
        <p:nvSpPr>
          <p:cNvPr id="9" name="TextBox 8">
            <a:extLst>
              <a:ext uri="{FF2B5EF4-FFF2-40B4-BE49-F238E27FC236}">
                <a16:creationId xmlns:a16="http://schemas.microsoft.com/office/drawing/2014/main" id="{4D8BA545-04AA-15C4-3C39-F2A92C9A0055}"/>
              </a:ext>
            </a:extLst>
          </p:cNvPr>
          <p:cNvSpPr txBox="1"/>
          <p:nvPr userDrawn="1"/>
        </p:nvSpPr>
        <p:spPr>
          <a:xfrm>
            <a:off x="497070" y="6312770"/>
            <a:ext cx="4157133" cy="215444"/>
          </a:xfrm>
          <a:prstGeom prst="rect">
            <a:avLst/>
          </a:prstGeom>
          <a:noFill/>
        </p:spPr>
        <p:txBody>
          <a:bodyPr wrap="square" rtlCol="0">
            <a:spAutoFit/>
          </a:bodyPr>
          <a:lstStyle/>
          <a:p>
            <a:r>
              <a:rPr lang="en-US" sz="800">
                <a:solidFill>
                  <a:schemeClr val="bg1">
                    <a:lumMod val="50000"/>
                  </a:schemeClr>
                </a:solidFill>
                <a:latin typeface="Bahnschrift" panose="020B0502040204020203" pitchFamily="34" charset="0"/>
                <a:cs typeface="Arial" panose="020B0604020202020204" pitchFamily="34" charset="0"/>
              </a:rPr>
              <a:t>County of Riverside – Franklin Adult Residential Facility</a:t>
            </a:r>
          </a:p>
        </p:txBody>
      </p:sp>
      <p:grpSp>
        <p:nvGrpSpPr>
          <p:cNvPr id="4" name="Group 3">
            <a:extLst>
              <a:ext uri="{FF2B5EF4-FFF2-40B4-BE49-F238E27FC236}">
                <a16:creationId xmlns:a16="http://schemas.microsoft.com/office/drawing/2014/main" id="{CE474952-1952-CCD5-DAEF-C6A6288E1D5E}"/>
              </a:ext>
            </a:extLst>
          </p:cNvPr>
          <p:cNvGrpSpPr/>
          <p:nvPr userDrawn="1"/>
        </p:nvGrpSpPr>
        <p:grpSpPr>
          <a:xfrm>
            <a:off x="9917002" y="6296627"/>
            <a:ext cx="1689028" cy="247732"/>
            <a:chOff x="9113420" y="6324600"/>
            <a:chExt cx="2662583" cy="390525"/>
          </a:xfrm>
        </p:grpSpPr>
        <p:pic>
          <p:nvPicPr>
            <p:cNvPr id="7" name="Picture 6">
              <a:extLst>
                <a:ext uri="{FF2B5EF4-FFF2-40B4-BE49-F238E27FC236}">
                  <a16:creationId xmlns:a16="http://schemas.microsoft.com/office/drawing/2014/main" id="{17D8F692-201F-BD33-B6F2-7C33BA1620B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9113420" y="6415965"/>
              <a:ext cx="1454565" cy="207794"/>
            </a:xfrm>
            <a:prstGeom prst="rect">
              <a:avLst/>
            </a:prstGeom>
          </p:spPr>
        </p:pic>
        <p:pic>
          <p:nvPicPr>
            <p:cNvPr id="11" name="Picture 10">
              <a:extLst>
                <a:ext uri="{FF2B5EF4-FFF2-40B4-BE49-F238E27FC236}">
                  <a16:creationId xmlns:a16="http://schemas.microsoft.com/office/drawing/2014/main" id="{3BECFBE8-B0A4-889C-754B-778B32EC2B7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0823583" y="6418588"/>
              <a:ext cx="952420" cy="202548"/>
            </a:xfrm>
            <a:prstGeom prst="rect">
              <a:avLst/>
            </a:prstGeom>
          </p:spPr>
        </p:pic>
        <p:cxnSp>
          <p:nvCxnSpPr>
            <p:cNvPr id="3" name="Straight Connector 2">
              <a:extLst>
                <a:ext uri="{FF2B5EF4-FFF2-40B4-BE49-F238E27FC236}">
                  <a16:creationId xmlns:a16="http://schemas.microsoft.com/office/drawing/2014/main" id="{A468C7C1-8F1A-B0C8-D157-741294AA45B9}"/>
                </a:ext>
              </a:extLst>
            </p:cNvPr>
            <p:cNvCxnSpPr>
              <a:cxnSpLocks/>
            </p:cNvCxnSpPr>
            <p:nvPr userDrawn="1"/>
          </p:nvCxnSpPr>
          <p:spPr>
            <a:xfrm>
              <a:off x="10695784" y="6324600"/>
              <a:ext cx="0" cy="3905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2724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12">
          <p15:clr>
            <a:srgbClr val="FBAE40"/>
          </p15:clr>
        </p15:guide>
        <p15:guide id="2" pos="360">
          <p15:clr>
            <a:srgbClr val="FBAE40"/>
          </p15:clr>
        </p15:guide>
        <p15:guide id="3" pos="7320">
          <p15:clr>
            <a:srgbClr val="FBAE40"/>
          </p15:clr>
        </p15:guide>
        <p15:guide id="4" orient="horz" pos="381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white both logos">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1CF75A-8BA7-C38A-BB3B-CF5A05567FAA}"/>
              </a:ext>
            </a:extLst>
          </p:cNvPr>
          <p:cNvSpPr/>
          <p:nvPr userDrawn="1"/>
        </p:nvSpPr>
        <p:spPr>
          <a:xfrm>
            <a:off x="0" y="0"/>
            <a:ext cx="12192000" cy="6858000"/>
          </a:xfrm>
          <a:prstGeom prst="rect">
            <a:avLst/>
          </a:prstGeom>
          <a:solidFill>
            <a:srgbClr val="9899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93F934E1-8617-D41B-665A-5A15D1851294}"/>
              </a:ext>
            </a:extLst>
          </p:cNvPr>
          <p:cNvSpPr>
            <a:spLocks noGrp="1"/>
          </p:cNvSpPr>
          <p:nvPr>
            <p:ph type="body" sz="quarter" idx="10"/>
          </p:nvPr>
        </p:nvSpPr>
        <p:spPr>
          <a:xfrm>
            <a:off x="136050" y="204652"/>
            <a:ext cx="8969037" cy="444025"/>
          </a:xfrm>
          <a:prstGeom prst="rect">
            <a:avLst/>
          </a:prstGeom>
        </p:spPr>
        <p:txBody>
          <a:bodyPr>
            <a:normAutofit/>
          </a:bodyPr>
          <a:lstStyle>
            <a:lvl1pPr marL="0" indent="0">
              <a:buNone/>
              <a:defRPr sz="2800" b="1">
                <a:solidFill>
                  <a:srgbClr val="742835"/>
                </a:solidFill>
                <a:latin typeface="Avenir" panose="020B0503020203020204" pitchFamily="34" charset="0"/>
              </a:defRPr>
            </a:lvl1pPr>
          </a:lstStyle>
          <a:p>
            <a:pPr lvl="0"/>
            <a:r>
              <a:rPr lang="en-US"/>
              <a:t>Click to edit Master text styles</a:t>
            </a:r>
          </a:p>
        </p:txBody>
      </p:sp>
      <p:grpSp>
        <p:nvGrpSpPr>
          <p:cNvPr id="2" name="Group 1">
            <a:extLst>
              <a:ext uri="{FF2B5EF4-FFF2-40B4-BE49-F238E27FC236}">
                <a16:creationId xmlns:a16="http://schemas.microsoft.com/office/drawing/2014/main" id="{3AC7698C-6E69-7893-BB28-DCCB98A295C4}"/>
              </a:ext>
            </a:extLst>
          </p:cNvPr>
          <p:cNvGrpSpPr/>
          <p:nvPr userDrawn="1"/>
        </p:nvGrpSpPr>
        <p:grpSpPr>
          <a:xfrm>
            <a:off x="10678164" y="6390084"/>
            <a:ext cx="1513836" cy="467916"/>
            <a:chOff x="9232318" y="6333140"/>
            <a:chExt cx="1513836" cy="467916"/>
          </a:xfrm>
        </p:grpSpPr>
        <p:pic>
          <p:nvPicPr>
            <p:cNvPr id="4" name="Picture 3" descr="Shape&#10;&#10;Description automatically generated with medium confidence">
              <a:extLst>
                <a:ext uri="{FF2B5EF4-FFF2-40B4-BE49-F238E27FC236}">
                  <a16:creationId xmlns:a16="http://schemas.microsoft.com/office/drawing/2014/main" id="{2EA1E4F7-B502-B8D7-3DBF-4FAEC39AFB3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232318" y="6333140"/>
              <a:ext cx="1035213" cy="467916"/>
            </a:xfrm>
            <a:prstGeom prst="rect">
              <a:avLst/>
            </a:prstGeom>
          </p:spPr>
        </p:pic>
        <p:sp>
          <p:nvSpPr>
            <p:cNvPr id="5" name="TextBox 4">
              <a:extLst>
                <a:ext uri="{FF2B5EF4-FFF2-40B4-BE49-F238E27FC236}">
                  <a16:creationId xmlns:a16="http://schemas.microsoft.com/office/drawing/2014/main" id="{B3E158BA-8164-98BA-D8A1-C2988E8C44AA}"/>
                </a:ext>
              </a:extLst>
            </p:cNvPr>
            <p:cNvSpPr txBox="1"/>
            <p:nvPr userDrawn="1"/>
          </p:nvSpPr>
          <p:spPr>
            <a:xfrm>
              <a:off x="10072146" y="6405636"/>
              <a:ext cx="674008" cy="338554"/>
            </a:xfrm>
            <a:prstGeom prst="rect">
              <a:avLst/>
            </a:prstGeom>
            <a:noFill/>
          </p:spPr>
          <p:txBody>
            <a:bodyPr wrap="square" rtlCol="0">
              <a:spAutoFit/>
            </a:bodyPr>
            <a:lstStyle/>
            <a:p>
              <a:r>
                <a:rPr lang="en-US" sz="1600" b="1">
                  <a:latin typeface="KievitOT-Black" panose="02010A04010101020104" pitchFamily="50" charset="0"/>
                </a:rPr>
                <a:t>+ IAS</a:t>
              </a:r>
            </a:p>
          </p:txBody>
        </p:sp>
      </p:grpSp>
      <p:sp>
        <p:nvSpPr>
          <p:cNvPr id="8" name="Text Placeholder 2">
            <a:extLst>
              <a:ext uri="{FF2B5EF4-FFF2-40B4-BE49-F238E27FC236}">
                <a16:creationId xmlns:a16="http://schemas.microsoft.com/office/drawing/2014/main" id="{67559DE6-BC48-3E01-9BDF-EF502C124D06}"/>
              </a:ext>
            </a:extLst>
          </p:cNvPr>
          <p:cNvSpPr>
            <a:spLocks noGrp="1"/>
          </p:cNvSpPr>
          <p:nvPr>
            <p:ph type="body" sz="quarter" idx="11"/>
          </p:nvPr>
        </p:nvSpPr>
        <p:spPr>
          <a:xfrm>
            <a:off x="136050" y="631316"/>
            <a:ext cx="8969037" cy="444025"/>
          </a:xfrm>
          <a:prstGeom prst="rect">
            <a:avLst/>
          </a:prstGeom>
        </p:spPr>
        <p:txBody>
          <a:bodyPr>
            <a:normAutofit/>
          </a:bodyPr>
          <a:lstStyle>
            <a:lvl1pPr marL="0" indent="0">
              <a:buNone/>
              <a:defRPr sz="1800" b="0" i="1">
                <a:solidFill>
                  <a:schemeClr val="bg1"/>
                </a:solidFill>
                <a:latin typeface="Georgia" panose="02040502050405020303" pitchFamily="18" charset="0"/>
              </a:defRPr>
            </a:lvl1pPr>
          </a:lstStyle>
          <a:p>
            <a:pPr lvl="0"/>
            <a:r>
              <a:rPr lang="en-US"/>
              <a:t>Click to edit Master text styles</a:t>
            </a:r>
          </a:p>
        </p:txBody>
      </p:sp>
    </p:spTree>
    <p:extLst>
      <p:ext uri="{BB962C8B-B14F-4D97-AF65-F5344CB8AC3E}">
        <p14:creationId xmlns:p14="http://schemas.microsoft.com/office/powerpoint/2010/main" val="10347773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white both logos">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1CF75A-8BA7-C38A-BB3B-CF5A05567FAA}"/>
              </a:ext>
            </a:extLst>
          </p:cNvPr>
          <p:cNvSpPr/>
          <p:nvPr userDrawn="1"/>
        </p:nvSpPr>
        <p:spPr>
          <a:xfrm>
            <a:off x="0" y="0"/>
            <a:ext cx="12192000" cy="6858000"/>
          </a:xfrm>
          <a:prstGeom prst="rect">
            <a:avLst/>
          </a:prstGeom>
          <a:solidFill>
            <a:srgbClr val="4B4E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93F934E1-8617-D41B-665A-5A15D1851294}"/>
              </a:ext>
            </a:extLst>
          </p:cNvPr>
          <p:cNvSpPr>
            <a:spLocks noGrp="1"/>
          </p:cNvSpPr>
          <p:nvPr>
            <p:ph type="body" sz="quarter" idx="10"/>
          </p:nvPr>
        </p:nvSpPr>
        <p:spPr>
          <a:xfrm>
            <a:off x="136050" y="204652"/>
            <a:ext cx="8969037" cy="444025"/>
          </a:xfrm>
          <a:prstGeom prst="rect">
            <a:avLst/>
          </a:prstGeom>
        </p:spPr>
        <p:txBody>
          <a:bodyPr>
            <a:normAutofit/>
          </a:bodyPr>
          <a:lstStyle>
            <a:lvl1pPr marL="0" indent="0">
              <a:buNone/>
              <a:defRPr sz="2800" b="1">
                <a:solidFill>
                  <a:schemeClr val="bg1"/>
                </a:solidFill>
                <a:latin typeface="Avenir" panose="020B0503020203020204" pitchFamily="34" charset="0"/>
              </a:defRPr>
            </a:lvl1pPr>
          </a:lstStyle>
          <a:p>
            <a:pPr lvl="0"/>
            <a:r>
              <a:rPr lang="en-US"/>
              <a:t>Click to edit Master text styles</a:t>
            </a:r>
          </a:p>
        </p:txBody>
      </p:sp>
      <p:sp>
        <p:nvSpPr>
          <p:cNvPr id="8" name="TextBox 7">
            <a:extLst>
              <a:ext uri="{FF2B5EF4-FFF2-40B4-BE49-F238E27FC236}">
                <a16:creationId xmlns:a16="http://schemas.microsoft.com/office/drawing/2014/main" id="{A96AE189-072F-E322-C9E0-A461290AA876}"/>
              </a:ext>
            </a:extLst>
          </p:cNvPr>
          <p:cNvSpPr txBox="1"/>
          <p:nvPr userDrawn="1"/>
        </p:nvSpPr>
        <p:spPr>
          <a:xfrm>
            <a:off x="11517992" y="6462580"/>
            <a:ext cx="674008" cy="338554"/>
          </a:xfrm>
          <a:prstGeom prst="rect">
            <a:avLst/>
          </a:prstGeom>
          <a:noFill/>
        </p:spPr>
        <p:txBody>
          <a:bodyPr wrap="square" rtlCol="0">
            <a:spAutoFit/>
          </a:bodyPr>
          <a:lstStyle/>
          <a:p>
            <a:r>
              <a:rPr lang="en-US" sz="1600" b="1">
                <a:solidFill>
                  <a:schemeClr val="bg1"/>
                </a:solidFill>
                <a:latin typeface="KievitOT-Black" panose="02010A04010101020104" pitchFamily="50" charset="0"/>
              </a:rPr>
              <a:t>+ IAS</a:t>
            </a:r>
          </a:p>
        </p:txBody>
      </p:sp>
      <p:pic>
        <p:nvPicPr>
          <p:cNvPr id="9" name="Picture 8" descr="A black background with white text&#10;&#10;Description automatically generated">
            <a:extLst>
              <a:ext uri="{FF2B5EF4-FFF2-40B4-BE49-F238E27FC236}">
                <a16:creationId xmlns:a16="http://schemas.microsoft.com/office/drawing/2014/main" id="{AB26BDD5-9B4C-0A90-C73F-976C85A0C20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05425" y="6400802"/>
            <a:ext cx="1010491" cy="456742"/>
          </a:xfrm>
          <a:prstGeom prst="rect">
            <a:avLst/>
          </a:prstGeom>
        </p:spPr>
      </p:pic>
      <p:sp>
        <p:nvSpPr>
          <p:cNvPr id="10" name="Text Placeholder 2">
            <a:extLst>
              <a:ext uri="{FF2B5EF4-FFF2-40B4-BE49-F238E27FC236}">
                <a16:creationId xmlns:a16="http://schemas.microsoft.com/office/drawing/2014/main" id="{4EDBBD95-71C1-09FA-1D06-0C5D034755C3}"/>
              </a:ext>
            </a:extLst>
          </p:cNvPr>
          <p:cNvSpPr>
            <a:spLocks noGrp="1"/>
          </p:cNvSpPr>
          <p:nvPr>
            <p:ph type="body" sz="quarter" idx="11"/>
          </p:nvPr>
        </p:nvSpPr>
        <p:spPr>
          <a:xfrm>
            <a:off x="136050" y="631316"/>
            <a:ext cx="8969037" cy="444025"/>
          </a:xfrm>
          <a:prstGeom prst="rect">
            <a:avLst/>
          </a:prstGeom>
        </p:spPr>
        <p:txBody>
          <a:bodyPr>
            <a:normAutofit/>
          </a:bodyPr>
          <a:lstStyle>
            <a:lvl1pPr marL="0" indent="0">
              <a:buNone/>
              <a:defRPr sz="1800" b="0" i="1">
                <a:solidFill>
                  <a:srgbClr val="98999B"/>
                </a:solidFill>
                <a:latin typeface="Georgia" panose="02040502050405020303" pitchFamily="18" charset="0"/>
              </a:defRPr>
            </a:lvl1pPr>
          </a:lstStyle>
          <a:p>
            <a:pPr lvl="0"/>
            <a:r>
              <a:rPr lang="en-US"/>
              <a:t>Click to edit Master text styles</a:t>
            </a:r>
          </a:p>
        </p:txBody>
      </p:sp>
    </p:spTree>
    <p:extLst>
      <p:ext uri="{BB962C8B-B14F-4D97-AF65-F5344CB8AC3E}">
        <p14:creationId xmlns:p14="http://schemas.microsoft.com/office/powerpoint/2010/main" val="7089733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white both logos">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1CF75A-8BA7-C38A-BB3B-CF5A05567FAA}"/>
              </a:ext>
            </a:extLst>
          </p:cNvPr>
          <p:cNvSpPr/>
          <p:nvPr userDrawn="1"/>
        </p:nvSpPr>
        <p:spPr>
          <a:xfrm>
            <a:off x="0" y="0"/>
            <a:ext cx="12192000" cy="6858000"/>
          </a:xfrm>
          <a:prstGeom prst="rect">
            <a:avLst/>
          </a:prstGeom>
          <a:solidFill>
            <a:srgbClr val="0B12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93F934E1-8617-D41B-665A-5A15D1851294}"/>
              </a:ext>
            </a:extLst>
          </p:cNvPr>
          <p:cNvSpPr>
            <a:spLocks noGrp="1"/>
          </p:cNvSpPr>
          <p:nvPr>
            <p:ph type="body" sz="quarter" idx="10"/>
          </p:nvPr>
        </p:nvSpPr>
        <p:spPr>
          <a:xfrm>
            <a:off x="136050" y="204652"/>
            <a:ext cx="8969037" cy="444025"/>
          </a:xfrm>
          <a:prstGeom prst="rect">
            <a:avLst/>
          </a:prstGeom>
        </p:spPr>
        <p:txBody>
          <a:bodyPr>
            <a:normAutofit/>
          </a:bodyPr>
          <a:lstStyle>
            <a:lvl1pPr marL="0" indent="0">
              <a:buNone/>
              <a:defRPr sz="2800" b="1">
                <a:solidFill>
                  <a:srgbClr val="FFCD5C"/>
                </a:solidFill>
                <a:latin typeface="Avenir" panose="020B0503020203020204" pitchFamily="34" charset="0"/>
              </a:defRPr>
            </a:lvl1pPr>
          </a:lstStyle>
          <a:p>
            <a:pPr lvl="0"/>
            <a:r>
              <a:rPr lang="en-US"/>
              <a:t>Click to edit Master text styles</a:t>
            </a:r>
          </a:p>
        </p:txBody>
      </p:sp>
      <p:sp>
        <p:nvSpPr>
          <p:cNvPr id="7" name="Text Placeholder 2">
            <a:extLst>
              <a:ext uri="{FF2B5EF4-FFF2-40B4-BE49-F238E27FC236}">
                <a16:creationId xmlns:a16="http://schemas.microsoft.com/office/drawing/2014/main" id="{F8D1D5D0-BE1F-B8FB-55C4-7F26A478DD7C}"/>
              </a:ext>
            </a:extLst>
          </p:cNvPr>
          <p:cNvSpPr>
            <a:spLocks noGrp="1"/>
          </p:cNvSpPr>
          <p:nvPr>
            <p:ph type="body" sz="quarter" idx="11"/>
          </p:nvPr>
        </p:nvSpPr>
        <p:spPr>
          <a:xfrm>
            <a:off x="136050" y="631316"/>
            <a:ext cx="8969037" cy="444025"/>
          </a:xfrm>
          <a:prstGeom prst="rect">
            <a:avLst/>
          </a:prstGeom>
        </p:spPr>
        <p:txBody>
          <a:bodyPr>
            <a:normAutofit/>
          </a:bodyPr>
          <a:lstStyle>
            <a:lvl1pPr marL="0" indent="0">
              <a:buNone/>
              <a:defRPr sz="1800" b="0" i="1">
                <a:solidFill>
                  <a:schemeClr val="bg1"/>
                </a:solidFill>
                <a:latin typeface="Georgia" panose="02040502050405020303" pitchFamily="18" charset="0"/>
              </a:defRPr>
            </a:lvl1pPr>
          </a:lstStyle>
          <a:p>
            <a:pPr lvl="0"/>
            <a:r>
              <a:rPr lang="en-US"/>
              <a:t>Click to edit Master text styles</a:t>
            </a:r>
          </a:p>
        </p:txBody>
      </p:sp>
      <p:sp>
        <p:nvSpPr>
          <p:cNvPr id="12" name="TextBox 11">
            <a:extLst>
              <a:ext uri="{FF2B5EF4-FFF2-40B4-BE49-F238E27FC236}">
                <a16:creationId xmlns:a16="http://schemas.microsoft.com/office/drawing/2014/main" id="{5CB434BA-E7B0-ECD9-B8C7-6CB8825E3797}"/>
              </a:ext>
            </a:extLst>
          </p:cNvPr>
          <p:cNvSpPr txBox="1"/>
          <p:nvPr userDrawn="1"/>
        </p:nvSpPr>
        <p:spPr>
          <a:xfrm>
            <a:off x="11517992" y="6462580"/>
            <a:ext cx="674008" cy="338554"/>
          </a:xfrm>
          <a:prstGeom prst="rect">
            <a:avLst/>
          </a:prstGeom>
          <a:noFill/>
        </p:spPr>
        <p:txBody>
          <a:bodyPr wrap="square" rtlCol="0">
            <a:spAutoFit/>
          </a:bodyPr>
          <a:lstStyle/>
          <a:p>
            <a:r>
              <a:rPr lang="en-US" sz="1600" b="1">
                <a:solidFill>
                  <a:schemeClr val="bg1"/>
                </a:solidFill>
                <a:latin typeface="KievitOT-Black" panose="02010A04010101020104" pitchFamily="50" charset="0"/>
              </a:rPr>
              <a:t>+ IAS</a:t>
            </a:r>
          </a:p>
        </p:txBody>
      </p:sp>
      <p:pic>
        <p:nvPicPr>
          <p:cNvPr id="13" name="Picture 12" descr="A black background with white text&#10;&#10;Description automatically generated">
            <a:extLst>
              <a:ext uri="{FF2B5EF4-FFF2-40B4-BE49-F238E27FC236}">
                <a16:creationId xmlns:a16="http://schemas.microsoft.com/office/drawing/2014/main" id="{BC0EC935-CCBB-ED48-F8C0-305699C88D7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05425" y="6400802"/>
            <a:ext cx="1010491" cy="456742"/>
          </a:xfrm>
          <a:prstGeom prst="rect">
            <a:avLst/>
          </a:prstGeom>
        </p:spPr>
      </p:pic>
    </p:spTree>
    <p:extLst>
      <p:ext uri="{BB962C8B-B14F-4D97-AF65-F5344CB8AC3E}">
        <p14:creationId xmlns:p14="http://schemas.microsoft.com/office/powerpoint/2010/main" val="4849518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2478221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495044" cy="6858000"/>
          </a:xfrm>
          <a:prstGeom prst="rect">
            <a:avLst/>
          </a:prstGeom>
        </p:spPr>
      </p:pic>
      <p:pic>
        <p:nvPicPr>
          <p:cNvPr id="17" name="bg object 17"/>
          <p:cNvPicPr/>
          <p:nvPr/>
        </p:nvPicPr>
        <p:blipFill>
          <a:blip r:embed="rId3" cstate="print"/>
          <a:stretch>
            <a:fillRect/>
          </a:stretch>
        </p:blipFill>
        <p:spPr>
          <a:xfrm>
            <a:off x="0" y="0"/>
            <a:ext cx="12191998" cy="6849738"/>
          </a:xfrm>
          <a:prstGeom prst="rect">
            <a:avLst/>
          </a:prstGeom>
        </p:spPr>
      </p:pic>
      <p:sp>
        <p:nvSpPr>
          <p:cNvPr id="18" name="bg object 18"/>
          <p:cNvSpPr/>
          <p:nvPr/>
        </p:nvSpPr>
        <p:spPr>
          <a:xfrm>
            <a:off x="1251203" y="4459223"/>
            <a:ext cx="10941050" cy="2010410"/>
          </a:xfrm>
          <a:custGeom>
            <a:avLst/>
            <a:gdLst/>
            <a:ahLst/>
            <a:cxnLst/>
            <a:rect l="l" t="t" r="r" b="b"/>
            <a:pathLst>
              <a:path w="10941050" h="2010410">
                <a:moveTo>
                  <a:pt x="10940796" y="0"/>
                </a:moveTo>
                <a:lnTo>
                  <a:pt x="0" y="0"/>
                </a:lnTo>
                <a:lnTo>
                  <a:pt x="0" y="2010156"/>
                </a:lnTo>
                <a:lnTo>
                  <a:pt x="10940796" y="2010156"/>
                </a:lnTo>
                <a:lnTo>
                  <a:pt x="10940796" y="0"/>
                </a:lnTo>
                <a:close/>
              </a:path>
            </a:pathLst>
          </a:custGeom>
          <a:solidFill>
            <a:srgbClr val="922C31"/>
          </a:solidFill>
        </p:spPr>
        <p:txBody>
          <a:bodyPr wrap="square" lIns="0" tIns="0" rIns="0" bIns="0" rtlCol="0"/>
          <a:lstStyle/>
          <a:p>
            <a:endParaRPr/>
          </a:p>
        </p:txBody>
      </p:sp>
      <p:pic>
        <p:nvPicPr>
          <p:cNvPr id="19" name="bg object 19"/>
          <p:cNvPicPr/>
          <p:nvPr/>
        </p:nvPicPr>
        <p:blipFill>
          <a:blip r:embed="rId4" cstate="print">
            <a:extLst>
              <a:ext uri="{28A0092B-C50C-407E-A947-70E740481C1C}">
                <a14:useLocalDpi xmlns:a14="http://schemas.microsoft.com/office/drawing/2010/main"/>
              </a:ext>
            </a:extLst>
          </a:blip>
          <a:stretch>
            <a:fillRect/>
          </a:stretch>
        </p:blipFill>
        <p:spPr>
          <a:xfrm>
            <a:off x="1493519" y="4814315"/>
            <a:ext cx="1941575" cy="1376171"/>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11/5/2024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474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D10941-4A48-4910-8B63-F8C1CC295BCF}" type="datetimeFigureOut">
              <a:rPr lang="en-IN" smtClean="0"/>
              <a:t>05-11-2024</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C5B27F5E-BEF2-459C-BD84-486A429A771E}" type="slidenum">
              <a:rPr lang="en-IN" smtClean="0"/>
              <a:t>‹#›</a:t>
            </a:fld>
            <a:endParaRPr lang="en-IN" dirty="0"/>
          </a:p>
        </p:txBody>
      </p:sp>
    </p:spTree>
    <p:extLst>
      <p:ext uri="{BB962C8B-B14F-4D97-AF65-F5344CB8AC3E}">
        <p14:creationId xmlns:p14="http://schemas.microsoft.com/office/powerpoint/2010/main" val="2870513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D10941-4A48-4910-8B63-F8C1CC295BCF}" type="datetimeFigureOut">
              <a:rPr lang="en-IN" smtClean="0"/>
              <a:t>05-11-2024</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C5B27F5E-BEF2-459C-BD84-486A429A771E}" type="slidenum">
              <a:rPr lang="en-IN" smtClean="0"/>
              <a:t>‹#›</a:t>
            </a:fld>
            <a:endParaRPr lang="en-IN" dirty="0"/>
          </a:p>
        </p:txBody>
      </p:sp>
    </p:spTree>
    <p:extLst>
      <p:ext uri="{BB962C8B-B14F-4D97-AF65-F5344CB8AC3E}">
        <p14:creationId xmlns:p14="http://schemas.microsoft.com/office/powerpoint/2010/main" val="273528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D10941-4A48-4910-8B63-F8C1CC295BCF}" type="datetimeFigureOut">
              <a:rPr lang="en-IN" smtClean="0"/>
              <a:t>05-11-2024</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C5B27F5E-BEF2-459C-BD84-486A429A771E}" type="slidenum">
              <a:rPr lang="en-IN" smtClean="0"/>
              <a:t>‹#›</a:t>
            </a:fld>
            <a:endParaRPr lang="en-IN" dirty="0"/>
          </a:p>
        </p:txBody>
      </p:sp>
    </p:spTree>
    <p:extLst>
      <p:ext uri="{BB962C8B-B14F-4D97-AF65-F5344CB8AC3E}">
        <p14:creationId xmlns:p14="http://schemas.microsoft.com/office/powerpoint/2010/main" val="1227245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D10941-4A48-4910-8B63-F8C1CC295BCF}" type="datetimeFigureOut">
              <a:rPr lang="en-IN" smtClean="0"/>
              <a:t>05-11-2024</a:t>
            </a:fld>
            <a:endParaRPr lang="en-IN" dirty="0"/>
          </a:p>
        </p:txBody>
      </p:sp>
      <p:sp>
        <p:nvSpPr>
          <p:cNvPr id="6" name="Footer Placeholder 5"/>
          <p:cNvSpPr>
            <a:spLocks noGrp="1"/>
          </p:cNvSpPr>
          <p:nvPr>
            <p:ph type="ftr" sz="quarter" idx="11"/>
          </p:nvPr>
        </p:nvSpPr>
        <p:spPr/>
        <p:txBody>
          <a:bodyPr/>
          <a:lstStyle/>
          <a:p>
            <a:endParaRPr lang="en-IN" dirty="0"/>
          </a:p>
        </p:txBody>
      </p:sp>
      <p:sp>
        <p:nvSpPr>
          <p:cNvPr id="7" name="Slide Number Placeholder 6"/>
          <p:cNvSpPr>
            <a:spLocks noGrp="1"/>
          </p:cNvSpPr>
          <p:nvPr>
            <p:ph type="sldNum" sz="quarter" idx="12"/>
          </p:nvPr>
        </p:nvSpPr>
        <p:spPr/>
        <p:txBody>
          <a:bodyPr/>
          <a:lstStyle/>
          <a:p>
            <a:fld id="{C5B27F5E-BEF2-459C-BD84-486A429A771E}" type="slidenum">
              <a:rPr lang="en-IN" smtClean="0"/>
              <a:t>‹#›</a:t>
            </a:fld>
            <a:endParaRPr lang="en-IN" dirty="0"/>
          </a:p>
        </p:txBody>
      </p:sp>
    </p:spTree>
    <p:extLst>
      <p:ext uri="{BB962C8B-B14F-4D97-AF65-F5344CB8AC3E}">
        <p14:creationId xmlns:p14="http://schemas.microsoft.com/office/powerpoint/2010/main" val="733870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1495044" cy="6858000"/>
          </a:xfrm>
          <a:prstGeom prst="rect">
            <a:avLst/>
          </a:prstGeom>
        </p:spPr>
      </p:pic>
      <p:sp>
        <p:nvSpPr>
          <p:cNvPr id="2" name="Holder 2"/>
          <p:cNvSpPr>
            <a:spLocks noGrp="1"/>
          </p:cNvSpPr>
          <p:nvPr>
            <p:ph type="title"/>
          </p:nvPr>
        </p:nvSpPr>
        <p:spPr>
          <a:xfrm>
            <a:off x="1574164" y="3189604"/>
            <a:ext cx="4637405" cy="1031239"/>
          </a:xfrm>
          <a:prstGeom prst="rect">
            <a:avLst/>
          </a:prstGeom>
        </p:spPr>
        <p:txBody>
          <a:bodyPr wrap="square" lIns="0" tIns="0" rIns="0" bIns="0">
            <a:spAutoFit/>
          </a:bodyPr>
          <a:lstStyle>
            <a:lvl1pPr>
              <a:defRPr sz="6600" b="1" i="0">
                <a:solidFill>
                  <a:schemeClr val="bg1"/>
                </a:solidFill>
                <a:latin typeface="Arial"/>
                <a:cs typeface="Arial"/>
              </a:defRPr>
            </a:lvl1pPr>
          </a:lstStyle>
          <a:p>
            <a:endParaRPr/>
          </a:p>
        </p:txBody>
      </p:sp>
      <p:sp>
        <p:nvSpPr>
          <p:cNvPr id="3" name="Holder 3"/>
          <p:cNvSpPr>
            <a:spLocks noGrp="1"/>
          </p:cNvSpPr>
          <p:nvPr>
            <p:ph type="body" idx="1"/>
          </p:nvPr>
        </p:nvSpPr>
        <p:spPr>
          <a:xfrm>
            <a:off x="1818993" y="1409763"/>
            <a:ext cx="9570720" cy="4780280"/>
          </a:xfrm>
          <a:prstGeom prst="rect">
            <a:avLst/>
          </a:prstGeom>
        </p:spPr>
        <p:txBody>
          <a:bodyPr wrap="square" lIns="0" tIns="0" rIns="0" bIns="0">
            <a:spAutoFit/>
          </a:bodyPr>
          <a:lstStyle>
            <a:lvl1pPr>
              <a:defRPr sz="24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11/5/2024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7091976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1F522A-DFB5-4DA9-9D19-A4551CB81EF3}" type="datetimeFigureOut">
              <a:rPr lang="en-US" smtClean="0"/>
              <a:t>11/5/2024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A7119F-6032-451E-9EB9-EFA3AE00DAD4}" type="slidenum">
              <a:rPr lang="en-US" smtClean="0"/>
              <a:t>‹#›</a:t>
            </a:fld>
            <a:endParaRPr lang="en-US" dirty="0"/>
          </a:p>
        </p:txBody>
      </p:sp>
    </p:spTree>
    <p:extLst>
      <p:ext uri="{BB962C8B-B14F-4D97-AF65-F5344CB8AC3E}">
        <p14:creationId xmlns:p14="http://schemas.microsoft.com/office/powerpoint/2010/main" val="67734193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9191D7-09EA-4C37-B750-CF83411F3CDB}" type="datetimeFigureOut">
              <a:rPr lang="en-IN" smtClean="0"/>
              <a:t>05-11-2024</a:t>
            </a:fld>
            <a:endParaRPr lang="en-IN"/>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B1B6FE-5C9F-432A-AB35-013E5C66E114}" type="slidenum">
              <a:rPr lang="en-IN" smtClean="0"/>
              <a:t>‹#›</a:t>
            </a:fld>
            <a:endParaRPr lang="en-IN"/>
          </a:p>
        </p:txBody>
      </p:sp>
    </p:spTree>
    <p:extLst>
      <p:ext uri="{BB962C8B-B14F-4D97-AF65-F5344CB8AC3E}">
        <p14:creationId xmlns:p14="http://schemas.microsoft.com/office/powerpoint/2010/main" val="356779800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3" r:id="rId3"/>
    <p:sldLayoutId id="2147483724" r:id="rId4"/>
    <p:sldLayoutId id="2147483725" r:id="rId5"/>
    <p:sldLayoutId id="2147483726" r:id="rId6"/>
    <p:sldLayoutId id="2147483734" r:id="rId7"/>
    <p:sldLayoutId id="2147483728" r:id="rId8"/>
    <p:sldLayoutId id="2147483729" r:id="rId9"/>
    <p:sldLayoutId id="2147483730" r:id="rId10"/>
    <p:sldLayoutId id="2147483731" r:id="rId11"/>
    <p:sldLayoutId id="214748373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7FC5C8-E64F-4CFD-9648-740CCEE613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D8B6B2-4699-437D-AD19-7AE4E88851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582E53-6BB1-4658-B4BF-02B6AB98D4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9FD198-EC7D-4940-AD17-C77C94D1D7E3}" type="datetimeFigureOut">
              <a:rPr lang="en-US" smtClean="0"/>
              <a:t>11/5/2024</a:t>
            </a:fld>
            <a:endParaRPr lang="en-US"/>
          </a:p>
        </p:txBody>
      </p:sp>
      <p:sp>
        <p:nvSpPr>
          <p:cNvPr id="5" name="Footer Placeholder 4">
            <a:extLst>
              <a:ext uri="{FF2B5EF4-FFF2-40B4-BE49-F238E27FC236}">
                <a16:creationId xmlns:a16="http://schemas.microsoft.com/office/drawing/2014/main" id="{FBB07F43-86F4-42DC-A2BD-8BE33B85C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B75FA08-92E9-4619-A8F2-9B2ABFC355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DCA51E-2A7A-4AFA-9712-0C92B704C7B5}" type="slidenum">
              <a:rPr lang="en-US" smtClean="0"/>
              <a:t>‹#›</a:t>
            </a:fld>
            <a:endParaRPr lang="en-US"/>
          </a:p>
        </p:txBody>
      </p:sp>
    </p:spTree>
    <p:extLst>
      <p:ext uri="{BB962C8B-B14F-4D97-AF65-F5344CB8AC3E}">
        <p14:creationId xmlns:p14="http://schemas.microsoft.com/office/powerpoint/2010/main" val="363438886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6.xml"/><Relationship Id="rId5" Type="http://schemas.openxmlformats.org/officeDocument/2006/relationships/image" Target="../media/image10.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Layout" Target="../diagrams/layout2.xml"/><Relationship Id="rId7" Type="http://schemas.openxmlformats.org/officeDocument/2006/relationships/image" Target="../media/image27.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image" Target="../media/image31.jpeg"/><Relationship Id="rId5" Type="http://schemas.openxmlformats.org/officeDocument/2006/relationships/diagramColors" Target="../diagrams/colors2.xml"/><Relationship Id="rId10" Type="http://schemas.openxmlformats.org/officeDocument/2006/relationships/image" Target="../media/image30.JPG"/><Relationship Id="rId4" Type="http://schemas.openxmlformats.org/officeDocument/2006/relationships/diagramQuickStyle" Target="../diagrams/quickStyle2.xml"/><Relationship Id="rId9" Type="http://schemas.openxmlformats.org/officeDocument/2006/relationships/image" Target="../media/image29.jpg"/></Relationships>
</file>

<file path=ppt/slides/_rels/slide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A142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17F733-49D1-AC7C-843C-5218EEC568E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88421" y="0"/>
            <a:ext cx="6303579" cy="6858000"/>
          </a:xfrm>
          <a:prstGeom prst="rect">
            <a:avLst/>
          </a:prstGeom>
        </p:spPr>
      </p:pic>
      <p:sp>
        <p:nvSpPr>
          <p:cNvPr id="3" name="TextBox 2">
            <a:extLst>
              <a:ext uri="{FF2B5EF4-FFF2-40B4-BE49-F238E27FC236}">
                <a16:creationId xmlns:a16="http://schemas.microsoft.com/office/drawing/2014/main" id="{C3E8D61D-B900-F568-7B95-6C73C7D6B647}"/>
              </a:ext>
            </a:extLst>
          </p:cNvPr>
          <p:cNvSpPr txBox="1"/>
          <p:nvPr/>
        </p:nvSpPr>
        <p:spPr>
          <a:xfrm>
            <a:off x="444117" y="4537286"/>
            <a:ext cx="10612939" cy="184665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Avenir" panose="020B0503020203020204"/>
                <a:ea typeface="Verdana" panose="020B0604030504040204" pitchFamily="34" charset="0"/>
              </a:rPr>
              <a:t>Mt. SAC 2035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venir" panose="020B0503020203020204"/>
                <a:ea typeface="Verdana" panose="020B0604030504040204" pitchFamily="34" charset="0"/>
              </a:rPr>
              <a:t>Update to Managers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venir" panose="020B0503020203020204"/>
                <a:ea typeface="Verdana" panose="020B0604030504040204" pitchFamily="34" charset="0"/>
              </a:rPr>
              <a:t>November 7, 2024</a:t>
            </a:r>
            <a:endParaRPr kumimoji="0" lang="en-US" sz="2000" b="0" i="0" u="none" strike="noStrike" kern="1200" cap="none" spc="0" normalizeH="0" baseline="0" noProof="0" dirty="0">
              <a:ln>
                <a:noFill/>
              </a:ln>
              <a:solidFill>
                <a:prstClr val="white"/>
              </a:solidFill>
              <a:effectLst/>
              <a:uLnTx/>
              <a:uFillTx/>
              <a:latin typeface="Avenir" panose="020B0503020203020204"/>
              <a:ea typeface="Verdana" panose="020B0604030504040204" pitchFamily="34" charset="0"/>
              <a:cs typeface="Calibri" panose="020F0502020204030204"/>
            </a:endParaRPr>
          </a:p>
        </p:txBody>
      </p:sp>
      <p:pic>
        <p:nvPicPr>
          <p:cNvPr id="9" name="bg object 19">
            <a:extLst>
              <a:ext uri="{FF2B5EF4-FFF2-40B4-BE49-F238E27FC236}">
                <a16:creationId xmlns:a16="http://schemas.microsoft.com/office/drawing/2014/main" id="{F86B54AD-3D29-D549-7CBC-F7DD5D5323DA}"/>
              </a:ext>
            </a:extLst>
          </p:cNvPr>
          <p:cNvPicPr/>
          <p:nvPr/>
        </p:nvPicPr>
        <p:blipFill>
          <a:blip r:embed="rId4" cstate="print">
            <a:extLst>
              <a:ext uri="{28A0092B-C50C-407E-A947-70E740481C1C}">
                <a14:useLocalDpi xmlns:a14="http://schemas.microsoft.com/office/drawing/2010/main"/>
              </a:ext>
            </a:extLst>
          </a:blip>
          <a:stretch>
            <a:fillRect/>
          </a:stretch>
        </p:blipFill>
        <p:spPr>
          <a:xfrm>
            <a:off x="212436" y="160445"/>
            <a:ext cx="2348763" cy="1790698"/>
          </a:xfrm>
          <a:prstGeom prst="rect">
            <a:avLst/>
          </a:prstGeom>
        </p:spPr>
      </p:pic>
      <p:pic>
        <p:nvPicPr>
          <p:cNvPr id="10" name="Picture 9">
            <a:extLst>
              <a:ext uri="{FF2B5EF4-FFF2-40B4-BE49-F238E27FC236}">
                <a16:creationId xmlns:a16="http://schemas.microsoft.com/office/drawing/2014/main" id="{50BAFE5B-C485-CBE8-782C-D74352F5280B}"/>
              </a:ext>
            </a:extLst>
          </p:cNvPr>
          <p:cNvPicPr>
            <a:picLocks noChangeAspect="1"/>
          </p:cNvPicPr>
          <p:nvPr/>
        </p:nvPicPr>
        <p:blipFill>
          <a:blip r:embed="rId5"/>
          <a:stretch>
            <a:fillRect/>
          </a:stretch>
        </p:blipFill>
        <p:spPr>
          <a:xfrm>
            <a:off x="4472272" y="458331"/>
            <a:ext cx="932769" cy="926672"/>
          </a:xfrm>
          <a:prstGeom prst="rect">
            <a:avLst/>
          </a:prstGeom>
        </p:spPr>
      </p:pic>
    </p:spTree>
    <p:extLst>
      <p:ext uri="{BB962C8B-B14F-4D97-AF65-F5344CB8AC3E}">
        <p14:creationId xmlns:p14="http://schemas.microsoft.com/office/powerpoint/2010/main" val="213235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1208" y="456681"/>
            <a:ext cx="11670792" cy="573940"/>
          </a:xfrm>
          <a:prstGeom prst="rect">
            <a:avLst/>
          </a:prstGeom>
          <a:solidFill>
            <a:srgbClr val="922C31"/>
          </a:solidFill>
        </p:spPr>
        <p:txBody>
          <a:bodyPr vert="horz" wrap="square" lIns="0" tIns="0" rIns="0" bIns="0" rtlCol="0">
            <a:spAutoFit/>
          </a:bodyPr>
          <a:lstStyle/>
          <a:p>
            <a:pPr marL="91440">
              <a:lnSpc>
                <a:spcPts val="4665"/>
              </a:lnSpc>
            </a:pPr>
            <a:r>
              <a:rPr lang="en-US" sz="3600" spc="-10" dirty="0">
                <a:latin typeface="Avenir" panose="020B0503020203020204" pitchFamily="34" charset="0"/>
                <a:cs typeface="Calibri Light"/>
              </a:rPr>
              <a:t>Defining Equity and Equity-Minded Planning Principles</a:t>
            </a:r>
            <a:endParaRPr lang="en-US" sz="3600" dirty="0">
              <a:latin typeface="Avenir" panose="020B0503020203020204" pitchFamily="34" charset="0"/>
              <a:cs typeface="Calibri Light"/>
            </a:endParaRPr>
          </a:p>
        </p:txBody>
      </p:sp>
      <p:sp>
        <p:nvSpPr>
          <p:cNvPr id="4" name="TextBox 3">
            <a:extLst>
              <a:ext uri="{FF2B5EF4-FFF2-40B4-BE49-F238E27FC236}">
                <a16:creationId xmlns:a16="http://schemas.microsoft.com/office/drawing/2014/main" id="{98FCAA1D-F315-EA89-E8C0-E1A54DA3EC34}"/>
              </a:ext>
            </a:extLst>
          </p:cNvPr>
          <p:cNvSpPr txBox="1"/>
          <p:nvPr/>
        </p:nvSpPr>
        <p:spPr>
          <a:xfrm>
            <a:off x="1884407" y="1433384"/>
            <a:ext cx="4565821" cy="169615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00" cap="none" spc="0" normalizeH="0" baseline="0" noProof="0" dirty="0">
                <a:ln>
                  <a:noFill/>
                </a:ln>
                <a:solidFill>
                  <a:prstClr val="black"/>
                </a:solidFill>
                <a:effectLst/>
                <a:uLnTx/>
                <a:uFillTx/>
                <a:latin typeface="Segoe UI" panose="020B0502040204020203" pitchFamily="34" charset="0"/>
                <a:ea typeface="Aptos" panose="020B0004020202020204" pitchFamily="34" charset="0"/>
                <a:cs typeface="Segoe UI" panose="020B0502040204020203" pitchFamily="34" charset="0"/>
              </a:rPr>
              <a:t>DEFINING </a:t>
            </a:r>
            <a:r>
              <a:rPr kumimoji="0" lang="en-US" sz="2000" b="1" i="0" u="none" strike="noStrike" kern="100" cap="none" spc="0" normalizeH="0" baseline="0" noProof="0" dirty="0">
                <a:ln>
                  <a:noFill/>
                </a:ln>
                <a:solidFill>
                  <a:srgbClr val="A02B93"/>
                </a:solidFill>
                <a:effectLst/>
                <a:uLnTx/>
                <a:uFillTx/>
                <a:latin typeface="Segoe UI" panose="020B0502040204020203" pitchFamily="34" charset="0"/>
                <a:ea typeface="Aptos" panose="020B0004020202020204" pitchFamily="34" charset="0"/>
                <a:cs typeface="Segoe UI" panose="020B0502040204020203" pitchFamily="34" charset="0"/>
              </a:rPr>
              <a:t>STUDENT EQUITY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dirty="0">
                <a:ln>
                  <a:noFill/>
                </a:ln>
                <a:solidFill>
                  <a:prstClr val="black"/>
                </a:solidFill>
                <a:effectLst/>
                <a:uLnTx/>
                <a:uFillTx/>
                <a:latin typeface="Segoe UI"/>
                <a:ea typeface="Aptos" panose="020B0004020202020204" pitchFamily="34" charset="0"/>
                <a:cs typeface="Segoe UI"/>
              </a:rPr>
              <a:t>Equity means Mt. SAC provides every student with a college experience that gives them the conditions to develop their full academic and social potential.</a:t>
            </a:r>
          </a:p>
        </p:txBody>
      </p:sp>
      <p:sp>
        <p:nvSpPr>
          <p:cNvPr id="5" name="TextBox 4">
            <a:extLst>
              <a:ext uri="{FF2B5EF4-FFF2-40B4-BE49-F238E27FC236}">
                <a16:creationId xmlns:a16="http://schemas.microsoft.com/office/drawing/2014/main" id="{90EA9F56-90B6-58B0-6B97-9376469B8647}"/>
              </a:ext>
            </a:extLst>
          </p:cNvPr>
          <p:cNvSpPr txBox="1"/>
          <p:nvPr/>
        </p:nvSpPr>
        <p:spPr>
          <a:xfrm>
            <a:off x="1874193" y="3435178"/>
            <a:ext cx="4409302" cy="249299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00" cap="none" spc="0" normalizeH="0" baseline="0" noProof="0" dirty="0">
                <a:ln>
                  <a:noFill/>
                </a:ln>
                <a:solidFill>
                  <a:prstClr val="black"/>
                </a:solidFill>
                <a:effectLst/>
                <a:uLnTx/>
                <a:uFillTx/>
                <a:latin typeface="Segoe UI" panose="020B0502040204020203" pitchFamily="34" charset="0"/>
                <a:ea typeface="Aptos" panose="020B0004020202020204" pitchFamily="34" charset="0"/>
                <a:cs typeface="Segoe UI" panose="020B0502040204020203" pitchFamily="34" charset="0"/>
              </a:rPr>
              <a:t>DEFINING </a:t>
            </a:r>
            <a:r>
              <a:rPr kumimoji="0" lang="en-US" sz="2000" b="1" i="0" u="none" strike="noStrike" kern="100" cap="none" spc="0" normalizeH="0" baseline="0" noProof="0" dirty="0">
                <a:ln>
                  <a:noFill/>
                </a:ln>
                <a:solidFill>
                  <a:srgbClr val="A02B93"/>
                </a:solidFill>
                <a:effectLst/>
                <a:uLnTx/>
                <a:uFillTx/>
                <a:latin typeface="Segoe UI" panose="020B0502040204020203" pitchFamily="34" charset="0"/>
                <a:ea typeface="Aptos" panose="020B0004020202020204" pitchFamily="34" charset="0"/>
                <a:cs typeface="Segoe UI" panose="020B0502040204020203" pitchFamily="34" charset="0"/>
              </a:rPr>
              <a:t>STUDENT INEQUITY</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00" cap="none" spc="0" normalizeH="0" baseline="0" noProof="0" dirty="0">
                <a:ln>
                  <a:noFill/>
                </a:ln>
                <a:solidFill>
                  <a:prstClr val="black"/>
                </a:solidFill>
                <a:effectLst/>
                <a:uLnTx/>
                <a:uFillTx/>
                <a:latin typeface="Segoe UI"/>
                <a:ea typeface="Aptos" panose="020B0004020202020204" pitchFamily="34" charset="0"/>
                <a:cs typeface="Segoe UI"/>
              </a:rPr>
              <a:t>Inequity means student groups are significantly more likely have adverse experiences and outcomes based on racial, cultural, economic, and social factors, including less funding and learning environments that are less innovative and culturally unresponsive.</a:t>
            </a:r>
          </a:p>
        </p:txBody>
      </p:sp>
      <p:sp>
        <p:nvSpPr>
          <p:cNvPr id="11" name="TextBox 10">
            <a:extLst>
              <a:ext uri="{FF2B5EF4-FFF2-40B4-BE49-F238E27FC236}">
                <a16:creationId xmlns:a16="http://schemas.microsoft.com/office/drawing/2014/main" id="{F54A02A8-C0C9-81B3-2AEB-9AB4FEB99B86}"/>
              </a:ext>
            </a:extLst>
          </p:cNvPr>
          <p:cNvSpPr txBox="1"/>
          <p:nvPr/>
        </p:nvSpPr>
        <p:spPr>
          <a:xfrm>
            <a:off x="7086600" y="1433384"/>
            <a:ext cx="4800599" cy="36601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00" cap="none" spc="0" normalizeH="0" baseline="0" noProof="0" dirty="0">
                <a:ln>
                  <a:noFill/>
                </a:ln>
                <a:solidFill>
                  <a:prstClr val="black"/>
                </a:solidFill>
                <a:effectLst/>
                <a:uLnTx/>
                <a:uFillTx/>
                <a:latin typeface="Segoe UI" panose="020B0502040204020203" pitchFamily="34" charset="0"/>
                <a:ea typeface="Aptos" panose="020B0004020202020204" pitchFamily="34" charset="0"/>
                <a:cs typeface="Segoe UI" panose="020B0502040204020203" pitchFamily="34" charset="0"/>
              </a:rPr>
              <a:t>PRINCIPLES FOR A PLANNING PROCESS TO QUALIFY AS </a:t>
            </a:r>
            <a:r>
              <a:rPr kumimoji="0" lang="en-US" sz="2000" b="1" i="0" u="none" strike="noStrike" kern="100" cap="none" spc="0" normalizeH="0" baseline="0" noProof="0" dirty="0">
                <a:ln>
                  <a:noFill/>
                </a:ln>
                <a:solidFill>
                  <a:srgbClr val="A02B93"/>
                </a:solidFill>
                <a:effectLst/>
                <a:uLnTx/>
                <a:uFillTx/>
                <a:latin typeface="Segoe UI" panose="020B0502040204020203" pitchFamily="34" charset="0"/>
                <a:ea typeface="Aptos" panose="020B0004020202020204" pitchFamily="34" charset="0"/>
                <a:cs typeface="Segoe UI" panose="020B0502040204020203" pitchFamily="34" charset="0"/>
              </a:rPr>
              <a:t>EQUITY-MINDED</a:t>
            </a:r>
            <a:endParaRPr kumimoji="0" lang="en-US" sz="2000" b="1" i="0" u="none" strike="noStrike" kern="1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342900" marR="0" lvl="0" indent="-342900" algn="l" defTabSz="914400" rtl="0" eaLnBrk="1" fontAlgn="auto" latinLnBrk="0" hangingPunct="1">
              <a:lnSpc>
                <a:spcPct val="110000"/>
              </a:lnSpc>
              <a:spcBef>
                <a:spcPts val="0"/>
              </a:spcBef>
              <a:spcAft>
                <a:spcPts val="60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Engages historically and currently underrepresented students where they are, empowering them with identifying problems, imagining futures, and making decisions.</a:t>
            </a:r>
          </a:p>
          <a:p>
            <a:pPr marL="342900" marR="0" lvl="0" indent="-342900" algn="l" defTabSz="914400" rtl="0" eaLnBrk="1" fontAlgn="auto" latinLnBrk="0" hangingPunct="1">
              <a:lnSpc>
                <a:spcPct val="110000"/>
              </a:lnSpc>
              <a:spcBef>
                <a:spcPts val="0"/>
              </a:spcBef>
              <a:spcAft>
                <a:spcPts val="60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Actively confronts inequities present in student experiences, outcomes, policy and practices.</a:t>
            </a:r>
          </a:p>
        </p:txBody>
      </p:sp>
      <p:cxnSp>
        <p:nvCxnSpPr>
          <p:cNvPr id="13" name="Straight Connector 12">
            <a:extLst>
              <a:ext uri="{FF2B5EF4-FFF2-40B4-BE49-F238E27FC236}">
                <a16:creationId xmlns:a16="http://schemas.microsoft.com/office/drawing/2014/main" id="{747203BF-D80A-031F-4296-66AAB8594D7E}"/>
              </a:ext>
            </a:extLst>
          </p:cNvPr>
          <p:cNvCxnSpPr/>
          <p:nvPr/>
        </p:nvCxnSpPr>
        <p:spPr>
          <a:xfrm>
            <a:off x="6635579" y="1272746"/>
            <a:ext cx="0" cy="4967416"/>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14" name="Picture 13" descr="A blue and green letter in a circle&#10;&#10;Description automatically generated">
            <a:extLst>
              <a:ext uri="{FF2B5EF4-FFF2-40B4-BE49-F238E27FC236}">
                <a16:creationId xmlns:a16="http://schemas.microsoft.com/office/drawing/2014/main" id="{1472AF83-36F3-B120-5D68-4ECA5B1919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14364" y="6172719"/>
            <a:ext cx="153935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24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1208" y="448055"/>
            <a:ext cx="11311255" cy="526426"/>
          </a:xfrm>
          <a:prstGeom prst="rect">
            <a:avLst/>
          </a:prstGeom>
          <a:solidFill>
            <a:srgbClr val="922C31"/>
          </a:solidFill>
        </p:spPr>
        <p:txBody>
          <a:bodyPr vert="horz" wrap="square" lIns="0" tIns="33655" rIns="0" bIns="0" rtlCol="0">
            <a:spAutoFit/>
          </a:bodyPr>
          <a:lstStyle/>
          <a:p>
            <a:pPr marL="91440">
              <a:lnSpc>
                <a:spcPct val="100000"/>
              </a:lnSpc>
              <a:spcBef>
                <a:spcPts val="265"/>
              </a:spcBef>
            </a:pPr>
            <a:r>
              <a:rPr lang="en-US" sz="3200" spc="-10" dirty="0"/>
              <a:t>Phases of Equity-Minded Comprehensive Planning</a:t>
            </a:r>
            <a:endParaRPr sz="3200" dirty="0"/>
          </a:p>
        </p:txBody>
      </p:sp>
      <p:sp>
        <p:nvSpPr>
          <p:cNvPr id="6" name="Rectangle: Rounded Corners 5">
            <a:extLst>
              <a:ext uri="{FF2B5EF4-FFF2-40B4-BE49-F238E27FC236}">
                <a16:creationId xmlns:a16="http://schemas.microsoft.com/office/drawing/2014/main" id="{54F36EB9-B19C-4C12-B16C-2C3817DE02CC}"/>
              </a:ext>
            </a:extLst>
          </p:cNvPr>
          <p:cNvSpPr/>
          <p:nvPr/>
        </p:nvSpPr>
        <p:spPr>
          <a:xfrm>
            <a:off x="457187" y="2286000"/>
            <a:ext cx="2633472" cy="2971800"/>
          </a:xfrm>
          <a:prstGeom prst="roundRect">
            <a:avLst/>
          </a:prstGeom>
          <a:solidFill>
            <a:srgbClr val="F1F0F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0" rIns="4572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Segoe UI" panose="020B0502040204020203" pitchFamily="34" charset="0"/>
                <a:ea typeface="Aptos" panose="020B0004020202020204" pitchFamily="34" charset="0"/>
                <a:cs typeface="Times New Roman" panose="02020603050405020304" pitchFamily="18" charset="0"/>
              </a:rPr>
              <a:t>Listen to understand what is and is not working well for historically underserved students.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Segoe UI" panose="020B0502040204020203" pitchFamily="34" charset="0"/>
              <a:ea typeface="+mn-ea"/>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100" cap="none" spc="0" normalizeH="0" baseline="0" noProof="0" dirty="0">
                <a:ln>
                  <a:noFill/>
                </a:ln>
                <a:solidFill>
                  <a:prstClr val="black"/>
                </a:solidFill>
                <a:effectLst/>
                <a:uLnTx/>
                <a:uFillTx/>
                <a:latin typeface="Segoe UI" panose="020B0502040204020203" pitchFamily="34" charset="0"/>
                <a:ea typeface="Aptos" panose="020B0004020202020204" pitchFamily="34" charset="0"/>
                <a:cs typeface="Times New Roman" panose="02020603050405020304" pitchFamily="18" charset="0"/>
              </a:rPr>
              <a:t>Decisions are informed by diverse people and perspectives. </a:t>
            </a:r>
            <a:endParaRPr kumimoji="0" lang="en-US" sz="1400" b="0" i="0" u="none" strike="noStrike" kern="0" cap="none" spc="0" normalizeH="0" baseline="0" noProof="0" dirty="0">
              <a:ln>
                <a:noFill/>
              </a:ln>
              <a:solidFill>
                <a:prstClr val="black"/>
              </a:solidFill>
              <a:effectLst/>
              <a:uLnTx/>
              <a:uFillTx/>
              <a:latin typeface="Calibri"/>
              <a:ea typeface="+mn-ea"/>
              <a:cs typeface="+mn-cs"/>
            </a:endParaRPr>
          </a:p>
        </p:txBody>
      </p:sp>
      <p:sp>
        <p:nvSpPr>
          <p:cNvPr id="7" name="Oval 6">
            <a:extLst>
              <a:ext uri="{FF2B5EF4-FFF2-40B4-BE49-F238E27FC236}">
                <a16:creationId xmlns:a16="http://schemas.microsoft.com/office/drawing/2014/main" id="{A8D053BD-90E7-4839-8454-6B92706EBF40}"/>
              </a:ext>
            </a:extLst>
          </p:cNvPr>
          <p:cNvSpPr>
            <a:spLocks noChangeAspect="1"/>
          </p:cNvSpPr>
          <p:nvPr/>
        </p:nvSpPr>
        <p:spPr>
          <a:xfrm>
            <a:off x="1133843" y="1371600"/>
            <a:ext cx="1280160" cy="1280160"/>
          </a:xfrm>
          <a:prstGeom prst="ellipse">
            <a:avLst/>
          </a:prstGeom>
          <a:solidFill>
            <a:schemeClr val="bg1"/>
          </a:solidFill>
          <a:ln w="152400">
            <a:solidFill>
              <a:srgbClr val="A29BCB"/>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Listen</a:t>
            </a:r>
          </a:p>
        </p:txBody>
      </p:sp>
      <p:sp>
        <p:nvSpPr>
          <p:cNvPr id="8" name="Rectangle: Rounded Corners 7">
            <a:extLst>
              <a:ext uri="{FF2B5EF4-FFF2-40B4-BE49-F238E27FC236}">
                <a16:creationId xmlns:a16="http://schemas.microsoft.com/office/drawing/2014/main" id="{D8FC4768-2E10-4A0E-A396-D5A52AB8510F}"/>
              </a:ext>
            </a:extLst>
          </p:cNvPr>
          <p:cNvSpPr/>
          <p:nvPr/>
        </p:nvSpPr>
        <p:spPr>
          <a:xfrm>
            <a:off x="3310113" y="2286000"/>
            <a:ext cx="2633472" cy="2971800"/>
          </a:xfrm>
          <a:prstGeom prst="roundRect">
            <a:avLst/>
          </a:prstGeom>
          <a:solidFill>
            <a:srgbClr val="E3F6F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0" rIns="4572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Segoe UI" panose="020B0502040204020203" pitchFamily="34" charset="0"/>
                <a:ea typeface="Aptos" panose="020B0004020202020204" pitchFamily="34" charset="0"/>
                <a:cs typeface="Times New Roman" panose="02020603050405020304" pitchFamily="18" charset="0"/>
              </a:rPr>
              <a:t>Uncover the underlying conditions of inequities in student experiences and outcomes.</a:t>
            </a:r>
            <a:br>
              <a:rPr kumimoji="0" lang="en-US" sz="1400" b="0" i="0" u="none" strike="noStrike" kern="0" cap="none" spc="0" normalizeH="0" baseline="0" noProof="0" dirty="0">
                <a:ln>
                  <a:noFill/>
                </a:ln>
                <a:solidFill>
                  <a:prstClr val="black"/>
                </a:solidFill>
                <a:effectLst/>
                <a:uLnTx/>
                <a:uFillTx/>
                <a:latin typeface="Segoe UI" panose="020B0502040204020203" pitchFamily="34" charset="0"/>
                <a:ea typeface="Aptos" panose="020B0004020202020204" pitchFamily="34" charset="0"/>
                <a:cs typeface="Times New Roman" panose="02020603050405020304" pitchFamily="18" charset="0"/>
              </a:rPr>
            </a:br>
            <a:endParaRPr kumimoji="0" lang="en-US" sz="1400" b="0" i="0" u="none" strike="noStrike" kern="0" cap="none" spc="0" normalizeH="0" baseline="0" noProof="0" dirty="0">
              <a:ln>
                <a:noFill/>
              </a:ln>
              <a:solidFill>
                <a:prstClr val="black"/>
              </a:solidFill>
              <a:effectLst/>
              <a:uLnTx/>
              <a:uFillTx/>
              <a:latin typeface="Segoe UI" panose="020B0502040204020203" pitchFamily="34" charset="0"/>
              <a:ea typeface="+mn-ea"/>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100" cap="none" spc="0" normalizeH="0" baseline="0" noProof="0" dirty="0">
                <a:ln>
                  <a:noFill/>
                </a:ln>
                <a:solidFill>
                  <a:prstClr val="black"/>
                </a:solidFill>
                <a:effectLst/>
                <a:uLnTx/>
                <a:uFillTx/>
                <a:latin typeface="Segoe UI" panose="020B0502040204020203" pitchFamily="34" charset="0"/>
                <a:ea typeface="Aptos" panose="020B0004020202020204" pitchFamily="34" charset="0"/>
                <a:cs typeface="Times New Roman" panose="02020603050405020304" pitchFamily="18" charset="0"/>
              </a:rPr>
              <a:t>Decisions address predictable and systemic harm to students from underserved communities.</a:t>
            </a:r>
            <a:endParaRPr kumimoji="0" lang="en-US" sz="1400" b="0" i="0" u="none" strike="noStrike" kern="0" cap="none" spc="0" normalizeH="0" baseline="0" noProof="0" dirty="0">
              <a:ln>
                <a:noFill/>
              </a:ln>
              <a:solidFill>
                <a:prstClr val="black"/>
              </a:solidFill>
              <a:effectLst/>
              <a:uLnTx/>
              <a:uFillTx/>
              <a:latin typeface="Calibri"/>
              <a:ea typeface="+mn-ea"/>
              <a:cs typeface="+mn-cs"/>
            </a:endParaRPr>
          </a:p>
        </p:txBody>
      </p:sp>
      <p:sp>
        <p:nvSpPr>
          <p:cNvPr id="9" name="Oval 8">
            <a:extLst>
              <a:ext uri="{FF2B5EF4-FFF2-40B4-BE49-F238E27FC236}">
                <a16:creationId xmlns:a16="http://schemas.microsoft.com/office/drawing/2014/main" id="{4B7FE8E8-9A93-496D-BE87-C47ABBEE4DCD}"/>
              </a:ext>
            </a:extLst>
          </p:cNvPr>
          <p:cNvSpPr>
            <a:spLocks noChangeAspect="1"/>
          </p:cNvSpPr>
          <p:nvPr/>
        </p:nvSpPr>
        <p:spPr>
          <a:xfrm>
            <a:off x="3986769" y="1371600"/>
            <a:ext cx="1280160" cy="1280160"/>
          </a:xfrm>
          <a:prstGeom prst="ellipse">
            <a:avLst/>
          </a:prstGeom>
          <a:solidFill>
            <a:schemeClr val="bg1"/>
          </a:solidFill>
          <a:ln w="152400">
            <a:solidFill>
              <a:srgbClr val="45C3D8"/>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Uncover</a:t>
            </a:r>
          </a:p>
        </p:txBody>
      </p:sp>
      <p:sp>
        <p:nvSpPr>
          <p:cNvPr id="10" name="Rectangle: Rounded Corners 9">
            <a:extLst>
              <a:ext uri="{FF2B5EF4-FFF2-40B4-BE49-F238E27FC236}">
                <a16:creationId xmlns:a16="http://schemas.microsoft.com/office/drawing/2014/main" id="{56E3790F-FA97-475D-95DD-798B95A8698C}"/>
              </a:ext>
            </a:extLst>
          </p:cNvPr>
          <p:cNvSpPr/>
          <p:nvPr/>
        </p:nvSpPr>
        <p:spPr>
          <a:xfrm>
            <a:off x="6172193" y="2286000"/>
            <a:ext cx="2633472" cy="2971800"/>
          </a:xfrm>
          <a:prstGeom prst="roundRect">
            <a:avLst/>
          </a:prstGeom>
          <a:solidFill>
            <a:srgbClr val="CFD368">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0" rIns="4572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Segoe UI" panose="020B0502040204020203" pitchFamily="34" charset="0"/>
                <a:ea typeface="Aptos" panose="020B0004020202020204" pitchFamily="34" charset="0"/>
                <a:cs typeface="Times New Roman" panose="02020603050405020304" pitchFamily="18" charset="0"/>
              </a:rPr>
              <a:t>Co-design the plan to serve students’ needs and aspirations.</a:t>
            </a:r>
            <a:br>
              <a:rPr kumimoji="0" lang="en-US" sz="1400" b="0" i="0" u="none" strike="noStrike" kern="0" cap="none" spc="0" normalizeH="0" baseline="0" noProof="0" dirty="0">
                <a:ln>
                  <a:noFill/>
                </a:ln>
                <a:solidFill>
                  <a:prstClr val="black"/>
                </a:solidFill>
                <a:effectLst/>
                <a:uLnTx/>
                <a:uFillTx/>
                <a:latin typeface="Segoe UI" panose="020B0502040204020203" pitchFamily="34" charset="0"/>
                <a:ea typeface="Aptos" panose="020B0004020202020204" pitchFamily="34" charset="0"/>
                <a:cs typeface="Times New Roman" panose="02020603050405020304" pitchFamily="18" charset="0"/>
              </a:rPr>
            </a:br>
            <a:br>
              <a:rPr kumimoji="0" lang="en-US" sz="1400" b="0" i="0" u="none" strike="noStrike" kern="0" cap="none" spc="0" normalizeH="0" baseline="0" noProof="0" dirty="0">
                <a:ln>
                  <a:noFill/>
                </a:ln>
                <a:solidFill>
                  <a:prstClr val="black"/>
                </a:solidFill>
                <a:effectLst/>
                <a:uLnTx/>
                <a:uFillTx/>
                <a:latin typeface="Segoe UI" panose="020B0502040204020203" pitchFamily="34" charset="0"/>
                <a:ea typeface="Aptos" panose="020B0004020202020204" pitchFamily="34" charset="0"/>
                <a:cs typeface="Times New Roman" panose="02020603050405020304" pitchFamily="18" charset="0"/>
              </a:rPr>
            </a:br>
            <a:endParaRPr kumimoji="0" lang="en-US" sz="1400" b="0" i="0" u="none" strike="noStrike" kern="0" cap="none" spc="0" normalizeH="0" baseline="0" noProof="0" dirty="0">
              <a:ln>
                <a:noFill/>
              </a:ln>
              <a:solidFill>
                <a:prstClr val="black"/>
              </a:solidFill>
              <a:effectLst/>
              <a:uLnTx/>
              <a:uFillTx/>
              <a:latin typeface="Segoe UI" panose="020B0502040204020203" pitchFamily="34" charset="0"/>
              <a:ea typeface="+mn-ea"/>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100" cap="none" spc="0" normalizeH="0" baseline="0" noProof="0" dirty="0">
                <a:ln>
                  <a:noFill/>
                </a:ln>
                <a:solidFill>
                  <a:prstClr val="black"/>
                </a:solidFill>
                <a:effectLst/>
                <a:uLnTx/>
                <a:uFillTx/>
                <a:latin typeface="Segoe UI" panose="020B0502040204020203" pitchFamily="34" charset="0"/>
                <a:ea typeface="Aptos" panose="020B0004020202020204" pitchFamily="34" charset="0"/>
                <a:cs typeface="Times New Roman" panose="02020603050405020304" pitchFamily="18" charset="0"/>
              </a:rPr>
              <a:t>Decisions directly address underlying conditions and are based on supporting evidence.</a:t>
            </a:r>
            <a:endParaRPr kumimoji="0" lang="en-US" sz="1400" b="0" i="0" u="none" strike="noStrike" kern="0" cap="none" spc="0" normalizeH="0" baseline="0" noProof="0" dirty="0">
              <a:ln>
                <a:noFill/>
              </a:ln>
              <a:solidFill>
                <a:prstClr val="black"/>
              </a:solidFill>
              <a:effectLst/>
              <a:uLnTx/>
              <a:uFillTx/>
              <a:latin typeface="Calibri"/>
              <a:ea typeface="+mn-ea"/>
              <a:cs typeface="+mn-cs"/>
            </a:endParaRPr>
          </a:p>
        </p:txBody>
      </p:sp>
      <p:sp>
        <p:nvSpPr>
          <p:cNvPr id="11" name="Oval 10">
            <a:extLst>
              <a:ext uri="{FF2B5EF4-FFF2-40B4-BE49-F238E27FC236}">
                <a16:creationId xmlns:a16="http://schemas.microsoft.com/office/drawing/2014/main" id="{4A055D26-F468-4324-B376-024FBD92453B}"/>
              </a:ext>
            </a:extLst>
          </p:cNvPr>
          <p:cNvSpPr>
            <a:spLocks noChangeAspect="1"/>
          </p:cNvSpPr>
          <p:nvPr/>
        </p:nvSpPr>
        <p:spPr>
          <a:xfrm>
            <a:off x="6848849" y="1371600"/>
            <a:ext cx="1280160" cy="1280160"/>
          </a:xfrm>
          <a:prstGeom prst="ellipse">
            <a:avLst/>
          </a:prstGeom>
          <a:solidFill>
            <a:schemeClr val="bg1"/>
          </a:solidFill>
          <a:ln w="152400">
            <a:solidFill>
              <a:srgbClr val="CFD368"/>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Design</a:t>
            </a:r>
          </a:p>
        </p:txBody>
      </p:sp>
      <p:sp>
        <p:nvSpPr>
          <p:cNvPr id="12" name="Rectangle: Rounded Corners 11">
            <a:extLst>
              <a:ext uri="{FF2B5EF4-FFF2-40B4-BE49-F238E27FC236}">
                <a16:creationId xmlns:a16="http://schemas.microsoft.com/office/drawing/2014/main" id="{3A2856E6-6B95-463F-96E8-E3E9F49BA68C}"/>
              </a:ext>
            </a:extLst>
          </p:cNvPr>
          <p:cNvSpPr/>
          <p:nvPr/>
        </p:nvSpPr>
        <p:spPr>
          <a:xfrm>
            <a:off x="9025121" y="2286000"/>
            <a:ext cx="2633472" cy="2971800"/>
          </a:xfrm>
          <a:prstGeom prst="roundRect">
            <a:avLst/>
          </a:prstGeom>
          <a:solidFill>
            <a:srgbClr val="DEE4E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0" rIns="4572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Segoe UI" panose="020B0502040204020203" pitchFamily="34" charset="0"/>
                <a:ea typeface="Aptos" panose="020B0004020202020204" pitchFamily="34" charset="0"/>
                <a:cs typeface="Times New Roman" panose="02020603050405020304" pitchFamily="18" charset="0"/>
              </a:rPr>
              <a:t>Decide how to deliver the plan within the available resources.</a:t>
            </a:r>
            <a:br>
              <a:rPr kumimoji="0" lang="en-US" sz="1400" b="0" i="0" u="none" strike="noStrike" kern="0" cap="none" spc="0" normalizeH="0" baseline="0" noProof="0" dirty="0">
                <a:ln>
                  <a:noFill/>
                </a:ln>
                <a:solidFill>
                  <a:prstClr val="black"/>
                </a:solidFill>
                <a:effectLst/>
                <a:uLnTx/>
                <a:uFillTx/>
                <a:latin typeface="Segoe UI" panose="020B0502040204020203" pitchFamily="34" charset="0"/>
                <a:ea typeface="Aptos" panose="020B0004020202020204" pitchFamily="34" charset="0"/>
                <a:cs typeface="Times New Roman" panose="02020603050405020304" pitchFamily="18" charset="0"/>
              </a:rPr>
            </a:br>
            <a:endParaRPr kumimoji="0" lang="en-US" sz="1400" b="0" i="0" u="none" strike="noStrike" kern="0" cap="none" spc="0" normalizeH="0" baseline="0" noProof="0" dirty="0">
              <a:ln>
                <a:noFill/>
              </a:ln>
              <a:solidFill>
                <a:prstClr val="black"/>
              </a:solidFill>
              <a:effectLst/>
              <a:uLnTx/>
              <a:uFillTx/>
              <a:latin typeface="Segoe UI" panose="020B0502040204020203" pitchFamily="34" charset="0"/>
              <a:ea typeface="Aptos" panose="020B0004020202020204" pitchFamily="34"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100" cap="none" spc="0" normalizeH="0" baseline="0" noProof="0" dirty="0">
              <a:ln>
                <a:noFill/>
              </a:ln>
              <a:solidFill>
                <a:prstClr val="black"/>
              </a:solidFill>
              <a:effectLst/>
              <a:uLnTx/>
              <a:uFillTx/>
              <a:latin typeface="Segoe UI" panose="020B0502040204020203" pitchFamily="34" charset="0"/>
              <a:ea typeface="Aptos" panose="020B0004020202020204" pitchFamily="34" charset="0"/>
              <a:cs typeface="Times New Roman" panose="02020603050405020304"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100" cap="none" spc="0" normalizeH="0" baseline="0" noProof="0" dirty="0">
                <a:ln>
                  <a:noFill/>
                </a:ln>
                <a:solidFill>
                  <a:prstClr val="black"/>
                </a:solidFill>
                <a:effectLst/>
                <a:uLnTx/>
                <a:uFillTx/>
                <a:latin typeface="Segoe UI" panose="020B0502040204020203" pitchFamily="34" charset="0"/>
                <a:ea typeface="Aptos" panose="020B0004020202020204" pitchFamily="34" charset="0"/>
                <a:cs typeface="Times New Roman" panose="02020603050405020304" pitchFamily="18" charset="0"/>
              </a:rPr>
              <a:t>Decision-makers commit to actively disrupting harm and are held accountable for outcomes.</a:t>
            </a:r>
          </a:p>
        </p:txBody>
      </p:sp>
      <p:sp>
        <p:nvSpPr>
          <p:cNvPr id="13" name="Oval 12">
            <a:extLst>
              <a:ext uri="{FF2B5EF4-FFF2-40B4-BE49-F238E27FC236}">
                <a16:creationId xmlns:a16="http://schemas.microsoft.com/office/drawing/2014/main" id="{1960D736-C56B-4652-BCD5-52EC34AC9FAB}"/>
              </a:ext>
            </a:extLst>
          </p:cNvPr>
          <p:cNvSpPr>
            <a:spLocks noChangeAspect="1"/>
          </p:cNvSpPr>
          <p:nvPr/>
        </p:nvSpPr>
        <p:spPr>
          <a:xfrm>
            <a:off x="9701777" y="1371600"/>
            <a:ext cx="1280160" cy="1280160"/>
          </a:xfrm>
          <a:prstGeom prst="ellipse">
            <a:avLst/>
          </a:prstGeom>
          <a:solidFill>
            <a:schemeClr val="bg1"/>
          </a:solidFill>
          <a:ln w="152400">
            <a:solidFill>
              <a:srgbClr val="20486B"/>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Decide</a:t>
            </a:r>
          </a:p>
        </p:txBody>
      </p:sp>
      <p:sp>
        <p:nvSpPr>
          <p:cNvPr id="14" name="Rectangle: Rounded Corners 13">
            <a:extLst>
              <a:ext uri="{FF2B5EF4-FFF2-40B4-BE49-F238E27FC236}">
                <a16:creationId xmlns:a16="http://schemas.microsoft.com/office/drawing/2014/main" id="{AA37CF53-CD64-4B30-BC62-783939F838C1}"/>
              </a:ext>
            </a:extLst>
          </p:cNvPr>
          <p:cNvSpPr/>
          <p:nvPr/>
        </p:nvSpPr>
        <p:spPr>
          <a:xfrm>
            <a:off x="457187" y="5486400"/>
            <a:ext cx="11201406" cy="777240"/>
          </a:xfrm>
          <a:prstGeom prst="roundRect">
            <a:avLst>
              <a:gd name="adj" fmla="val 50000"/>
            </a:avLst>
          </a:prstGeom>
          <a:solidFill>
            <a:schemeClr val="bg1">
              <a:lumMod val="85000"/>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Segoe UI" panose="020B0502040204020203" pitchFamily="34" charset="0"/>
                <a:ea typeface="Segoe UI Black" panose="020B0A02040204020203" pitchFamily="34" charset="0"/>
                <a:cs typeface="Segoe UI" panose="020B0502040204020203" pitchFamily="34" charset="0"/>
              </a:rPr>
              <a:t>Providing students with decision-making power throughout the process.</a:t>
            </a:r>
          </a:p>
        </p:txBody>
      </p:sp>
      <p:pic>
        <p:nvPicPr>
          <p:cNvPr id="3" name="object 4">
            <a:extLst>
              <a:ext uri="{FF2B5EF4-FFF2-40B4-BE49-F238E27FC236}">
                <a16:creationId xmlns:a16="http://schemas.microsoft.com/office/drawing/2014/main" id="{7158F43D-1981-BD8F-CA2B-BAD357C802A3}"/>
              </a:ext>
            </a:extLst>
          </p:cNvPr>
          <p:cNvPicPr/>
          <p:nvPr/>
        </p:nvPicPr>
        <p:blipFill>
          <a:blip r:embed="rId3" cstate="print"/>
          <a:stretch>
            <a:fillRect/>
          </a:stretch>
        </p:blipFill>
        <p:spPr>
          <a:xfrm>
            <a:off x="10981937" y="6384146"/>
            <a:ext cx="976745" cy="37034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1208" y="456681"/>
            <a:ext cx="11670792" cy="573940"/>
          </a:xfrm>
          <a:prstGeom prst="rect">
            <a:avLst/>
          </a:prstGeom>
          <a:solidFill>
            <a:srgbClr val="922C31"/>
          </a:solidFill>
        </p:spPr>
        <p:txBody>
          <a:bodyPr vert="horz" wrap="square" lIns="0" tIns="0" rIns="0" bIns="0" rtlCol="0">
            <a:spAutoFit/>
          </a:bodyPr>
          <a:lstStyle/>
          <a:p>
            <a:pPr marL="91440">
              <a:lnSpc>
                <a:spcPts val="4665"/>
              </a:lnSpc>
            </a:pPr>
            <a:r>
              <a:rPr lang="en-US" sz="3600" spc="-10" dirty="0">
                <a:latin typeface="Avenir" panose="020B0503020203020204" pitchFamily="34" charset="0"/>
                <a:cs typeface="Calibri Light"/>
              </a:rPr>
              <a:t>Planning Framework</a:t>
            </a:r>
            <a:endParaRPr lang="en-US" sz="3600" dirty="0">
              <a:latin typeface="Avenir" panose="020B0503020203020204" pitchFamily="34" charset="0"/>
              <a:cs typeface="Calibri Light"/>
            </a:endParaRPr>
          </a:p>
        </p:txBody>
      </p:sp>
      <p:sp>
        <p:nvSpPr>
          <p:cNvPr id="3" name="TextBox 2">
            <a:extLst>
              <a:ext uri="{FF2B5EF4-FFF2-40B4-BE49-F238E27FC236}">
                <a16:creationId xmlns:a16="http://schemas.microsoft.com/office/drawing/2014/main" id="{33A0504C-284A-561D-4F34-77454BB58033}"/>
              </a:ext>
            </a:extLst>
          </p:cNvPr>
          <p:cNvSpPr txBox="1"/>
          <p:nvPr/>
        </p:nvSpPr>
        <p:spPr>
          <a:xfrm>
            <a:off x="1925320" y="1812604"/>
            <a:ext cx="9808262" cy="400110"/>
          </a:xfrm>
          <a:prstGeom prst="rect">
            <a:avLst/>
          </a:prstGeom>
          <a:solidFill>
            <a:schemeClr val="bg1">
              <a:lumMod val="85000"/>
            </a:schemeClr>
          </a:solidFill>
          <a:ln w="19050">
            <a:solidFill>
              <a:srgbClr val="15608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venir" panose="020B0503020203020204"/>
              </a:rPr>
              <a:t>E Q U I T Y  B Y  D E S I G N</a:t>
            </a:r>
          </a:p>
        </p:txBody>
      </p:sp>
      <p:sp>
        <p:nvSpPr>
          <p:cNvPr id="6" name="Rectangle 5">
            <a:extLst>
              <a:ext uri="{FF2B5EF4-FFF2-40B4-BE49-F238E27FC236}">
                <a16:creationId xmlns:a16="http://schemas.microsoft.com/office/drawing/2014/main" id="{80E9DC23-47B4-7282-1B3C-43DDB264C98C}"/>
              </a:ext>
            </a:extLst>
          </p:cNvPr>
          <p:cNvSpPr/>
          <p:nvPr/>
        </p:nvSpPr>
        <p:spPr>
          <a:xfrm>
            <a:off x="1925320" y="3001648"/>
            <a:ext cx="2758440" cy="2105158"/>
          </a:xfrm>
          <a:prstGeom prst="rect">
            <a:avLst/>
          </a:prstGeom>
          <a:solidFill>
            <a:srgbClr val="4EA72E">
              <a:lumMod val="75000"/>
            </a:srgb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venir" panose="020B0503020203020204"/>
              </a:rPr>
              <a:t>INSTITUTIONAL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Avenir" panose="020B0503020203020204"/>
              </a:rPr>
              <a:t>GOALS</a:t>
            </a:r>
          </a:p>
        </p:txBody>
      </p:sp>
      <p:sp>
        <p:nvSpPr>
          <p:cNvPr id="7" name="Rectangle 6">
            <a:extLst>
              <a:ext uri="{FF2B5EF4-FFF2-40B4-BE49-F238E27FC236}">
                <a16:creationId xmlns:a16="http://schemas.microsoft.com/office/drawing/2014/main" id="{88D51ACF-8535-1DF5-D0F6-4C7158E3CEAB}"/>
              </a:ext>
            </a:extLst>
          </p:cNvPr>
          <p:cNvSpPr/>
          <p:nvPr/>
        </p:nvSpPr>
        <p:spPr>
          <a:xfrm>
            <a:off x="5480102" y="3027048"/>
            <a:ext cx="2758440" cy="2105158"/>
          </a:xfrm>
          <a:prstGeom prst="rect">
            <a:avLst/>
          </a:prstGeom>
          <a:solidFill>
            <a:srgbClr val="156082"/>
          </a:solidFill>
          <a:ln w="19050" cap="flat" cmpd="sng" algn="ctr">
            <a:noFill/>
            <a:prstDash val="solid"/>
            <a:miter lim="800000"/>
          </a:ln>
          <a:effectLst/>
        </p:spPr>
        <p:txBody>
          <a:bodyPr rtlCol="0" anchor="ctr"/>
          <a:lstStyle/>
          <a:p>
            <a:pPr algn="ctr">
              <a:defRPr/>
            </a:pPr>
            <a:r>
              <a:rPr lang="en-US" sz="2000" kern="0" dirty="0">
                <a:solidFill>
                  <a:prstClr val="white"/>
                </a:solidFill>
                <a:latin typeface="Avenir" panose="020B0503020203020204"/>
              </a:rPr>
              <a:t>FACILITIES GUIDING PRINCIPLES</a:t>
            </a:r>
          </a:p>
        </p:txBody>
      </p:sp>
      <p:sp>
        <p:nvSpPr>
          <p:cNvPr id="8" name="Rectangle 7">
            <a:extLst>
              <a:ext uri="{FF2B5EF4-FFF2-40B4-BE49-F238E27FC236}">
                <a16:creationId xmlns:a16="http://schemas.microsoft.com/office/drawing/2014/main" id="{A89D0108-71EE-6F4C-EADD-839560FD65FA}"/>
              </a:ext>
            </a:extLst>
          </p:cNvPr>
          <p:cNvSpPr/>
          <p:nvPr/>
        </p:nvSpPr>
        <p:spPr>
          <a:xfrm>
            <a:off x="8975142" y="3031741"/>
            <a:ext cx="2758440" cy="2105158"/>
          </a:xfrm>
          <a:prstGeom prst="rect">
            <a:avLst/>
          </a:prstGeom>
          <a:solidFill>
            <a:srgbClr val="CA6B33"/>
          </a:solidFill>
          <a:ln w="19050" cap="flat" cmpd="sng" algn="ctr">
            <a:noFill/>
            <a:prstDash val="solid"/>
            <a:miter lim="800000"/>
          </a:ln>
          <a:effectLst/>
        </p:spPr>
        <p:txBody>
          <a:bodyPr rtlCol="0" anchor="ctr"/>
          <a:lstStyle/>
          <a:p>
            <a:pPr marR="0" lvl="0" indent="0" algn="ctr" fontAlgn="auto">
              <a:lnSpc>
                <a:spcPct val="100000"/>
              </a:lnSpc>
              <a:spcBef>
                <a:spcPts val="0"/>
              </a:spcBef>
              <a:spcAft>
                <a:spcPts val="0"/>
              </a:spcAft>
              <a:buClrTx/>
              <a:buSzTx/>
              <a:buFontTx/>
              <a:buNone/>
              <a:tabLst/>
              <a:defRPr/>
            </a:pPr>
            <a:r>
              <a:rPr lang="en-US" sz="2000" kern="0" dirty="0">
                <a:solidFill>
                  <a:prstClr val="white"/>
                </a:solidFill>
                <a:latin typeface="Avenir" panose="020B0503020203020204"/>
              </a:rPr>
              <a:t>DECISION-MAKING RUBRIC </a:t>
            </a:r>
          </a:p>
          <a:p>
            <a:pPr marR="0" lvl="0" indent="0" algn="ctr" fontAlgn="auto">
              <a:lnSpc>
                <a:spcPct val="100000"/>
              </a:lnSpc>
              <a:spcBef>
                <a:spcPts val="0"/>
              </a:spcBef>
              <a:spcAft>
                <a:spcPts val="0"/>
              </a:spcAft>
              <a:buClrTx/>
              <a:buSzTx/>
              <a:buFontTx/>
              <a:buNone/>
              <a:tabLst/>
              <a:defRPr/>
            </a:pPr>
            <a:r>
              <a:rPr lang="en-US" sz="2000" kern="0" dirty="0">
                <a:solidFill>
                  <a:prstClr val="white"/>
                </a:solidFill>
                <a:latin typeface="Avenir" panose="020B0503020203020204"/>
              </a:rPr>
              <a:t>FOR FACILITIES IMPROVEMENTS</a:t>
            </a:r>
          </a:p>
        </p:txBody>
      </p:sp>
      <p:sp>
        <p:nvSpPr>
          <p:cNvPr id="9" name="Isosceles Triangle 8">
            <a:extLst>
              <a:ext uri="{FF2B5EF4-FFF2-40B4-BE49-F238E27FC236}">
                <a16:creationId xmlns:a16="http://schemas.microsoft.com/office/drawing/2014/main" id="{9087B8E4-AA6F-B4AD-5B73-6023AEFAF5FF}"/>
              </a:ext>
            </a:extLst>
          </p:cNvPr>
          <p:cNvSpPr/>
          <p:nvPr/>
        </p:nvSpPr>
        <p:spPr>
          <a:xfrm rot="5400000">
            <a:off x="4824375" y="3758184"/>
            <a:ext cx="515112" cy="441960"/>
          </a:xfrm>
          <a:prstGeom prst="triangle">
            <a:avLst/>
          </a:prstGeom>
          <a:solidFill>
            <a:srgbClr val="FFC000"/>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lumMod val="75000"/>
                </a:prstClr>
              </a:solidFill>
              <a:effectLst/>
              <a:uLnTx/>
              <a:uFillTx/>
              <a:latin typeface="Aptos" panose="02110004020202020204"/>
              <a:ea typeface="+mn-ea"/>
              <a:cs typeface="+mn-cs"/>
            </a:endParaRPr>
          </a:p>
        </p:txBody>
      </p:sp>
      <p:sp>
        <p:nvSpPr>
          <p:cNvPr id="10" name="Isosceles Triangle 9">
            <a:extLst>
              <a:ext uri="{FF2B5EF4-FFF2-40B4-BE49-F238E27FC236}">
                <a16:creationId xmlns:a16="http://schemas.microsoft.com/office/drawing/2014/main" id="{DD136F5F-D880-7795-1F80-88B45E5C07CB}"/>
              </a:ext>
            </a:extLst>
          </p:cNvPr>
          <p:cNvSpPr/>
          <p:nvPr/>
        </p:nvSpPr>
        <p:spPr>
          <a:xfrm rot="5400000">
            <a:off x="8349286" y="3758184"/>
            <a:ext cx="515112" cy="441960"/>
          </a:xfrm>
          <a:prstGeom prst="triangle">
            <a:avLst/>
          </a:prstGeom>
          <a:solidFill>
            <a:srgbClr val="FFC000"/>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lumMod val="75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8182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FE15C2-9920-4FA3-9FC1-9D87D7B3D292}"/>
              </a:ext>
            </a:extLst>
          </p:cNvPr>
          <p:cNvSpPr/>
          <p:nvPr/>
        </p:nvSpPr>
        <p:spPr>
          <a:xfrm>
            <a:off x="0" y="5675604"/>
            <a:ext cx="12192000" cy="1182397"/>
          </a:xfrm>
          <a:prstGeom prst="rect">
            <a:avLst/>
          </a:prstGeom>
          <a:solidFill>
            <a:srgbClr val="A6A6A6">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SullyBullet5.1">
            <a:extLst>
              <a:ext uri="{FF2B5EF4-FFF2-40B4-BE49-F238E27FC236}">
                <a16:creationId xmlns:a16="http://schemas.microsoft.com/office/drawing/2014/main" id="{F745F5D6-8667-4A40-B5AE-70FFEF228623}"/>
              </a:ext>
            </a:extLst>
          </p:cNvPr>
          <p:cNvSpPr txBox="1"/>
          <p:nvPr/>
        </p:nvSpPr>
        <p:spPr>
          <a:xfrm>
            <a:off x="609600" y="6202525"/>
            <a:ext cx="10972800" cy="646331"/>
          </a:xfrm>
          <a:prstGeom prst="rect">
            <a:avLst/>
          </a:prstGeom>
          <a:solidFill>
            <a:srgbClr val="E1CD5B"/>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lumMod val="85000"/>
                    <a:lumOff val="15000"/>
                  </a:prstClr>
                </a:solidFill>
                <a:effectLst/>
                <a:uLnTx/>
                <a:uFillTx/>
                <a:latin typeface="Avenir" panose="020B0503020203020204"/>
                <a:ea typeface="Verdana" panose="020B0604030504040204" pitchFamily="34" charset="0"/>
              </a:rPr>
              <a:t>Mt. SAC 2035 Task Force Members are the primary information conduit</a:t>
            </a:r>
            <a:r>
              <a:rPr lang="en-US" dirty="0">
                <a:solidFill>
                  <a:prstClr val="black">
                    <a:lumMod val="85000"/>
                    <a:lumOff val="15000"/>
                  </a:prstClr>
                </a:solidFill>
                <a:latin typeface="Avenir" panose="020B0503020203020204"/>
                <a:ea typeface="Verdana" panose="020B0604030504040204" pitchFamily="34" charset="0"/>
              </a:rPr>
              <a:t> to </a:t>
            </a:r>
            <a:r>
              <a:rPr kumimoji="0" lang="en-US" b="0" i="0" u="none" strike="noStrike" kern="1200" cap="none" spc="0" normalizeH="0" baseline="0" noProof="0" dirty="0">
                <a:ln>
                  <a:noFill/>
                </a:ln>
                <a:solidFill>
                  <a:prstClr val="black">
                    <a:lumMod val="85000"/>
                    <a:lumOff val="15000"/>
                  </a:prstClr>
                </a:solidFill>
                <a:effectLst/>
                <a:uLnTx/>
                <a:uFillTx/>
                <a:latin typeface="Avenir" panose="020B0503020203020204"/>
                <a:ea typeface="Verdana" panose="020B0604030504040204" pitchFamily="34" charset="0"/>
              </a:rPr>
              <a:t>communicate with constituency groups regarding the project purpose, planning process, and opportunities for input.</a:t>
            </a:r>
          </a:p>
        </p:txBody>
      </p:sp>
      <p:sp>
        <p:nvSpPr>
          <p:cNvPr id="8" name="SullyTextbox5">
            <a:extLst>
              <a:ext uri="{FF2B5EF4-FFF2-40B4-BE49-F238E27FC236}">
                <a16:creationId xmlns:a16="http://schemas.microsoft.com/office/drawing/2014/main" id="{1ED0E2CB-9A59-4EEA-A850-826B6326BE8E}"/>
              </a:ext>
            </a:extLst>
          </p:cNvPr>
          <p:cNvSpPr txBox="1"/>
          <p:nvPr/>
        </p:nvSpPr>
        <p:spPr>
          <a:xfrm>
            <a:off x="609600" y="5816957"/>
            <a:ext cx="109728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mn-cs"/>
              </a:rPr>
              <a:t>Key Highlight</a:t>
            </a:r>
          </a:p>
        </p:txBody>
      </p:sp>
      <p:sp>
        <p:nvSpPr>
          <p:cNvPr id="4" name="Arrow: Bent-Up 3">
            <a:extLst>
              <a:ext uri="{FF2B5EF4-FFF2-40B4-BE49-F238E27FC236}">
                <a16:creationId xmlns:a16="http://schemas.microsoft.com/office/drawing/2014/main" id="{57FAAB29-E1CA-B608-20D9-32C0E7FC17C6}"/>
              </a:ext>
            </a:extLst>
          </p:cNvPr>
          <p:cNvSpPr/>
          <p:nvPr/>
        </p:nvSpPr>
        <p:spPr>
          <a:xfrm rot="5400000">
            <a:off x="1170783" y="2144807"/>
            <a:ext cx="833729" cy="1044088"/>
          </a:xfrm>
          <a:prstGeom prst="bentUpArrow">
            <a:avLst>
              <a:gd name="adj1" fmla="val 32840"/>
              <a:gd name="adj2" fmla="val 25000"/>
              <a:gd name="adj3" fmla="val 35780"/>
            </a:avLst>
          </a:prstGeom>
          <a:solidFill>
            <a:schemeClr val="bg1">
              <a:lumMod val="75000"/>
            </a:schemeClr>
          </a:solidFill>
          <a:ln>
            <a:noFill/>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hueOff val="0"/>
                  <a:satOff val="0"/>
                  <a:lumOff val="0"/>
                  <a:alphaOff val="0"/>
                </a:prstClr>
              </a:solidFill>
              <a:effectLst/>
              <a:uLnTx/>
              <a:uFillTx/>
              <a:latin typeface="Calibri" panose="020F0502020204030204"/>
              <a:ea typeface="+mn-ea"/>
              <a:cs typeface="+mn-cs"/>
            </a:endParaRPr>
          </a:p>
        </p:txBody>
      </p:sp>
      <p:sp>
        <p:nvSpPr>
          <p:cNvPr id="6" name="SullyTextbox1">
            <a:extLst>
              <a:ext uri="{FF2B5EF4-FFF2-40B4-BE49-F238E27FC236}">
                <a16:creationId xmlns:a16="http://schemas.microsoft.com/office/drawing/2014/main" id="{30CC7D1A-ADBF-5FE3-9DDC-6E879ED39D7D}"/>
              </a:ext>
            </a:extLst>
          </p:cNvPr>
          <p:cNvSpPr/>
          <p:nvPr/>
        </p:nvSpPr>
        <p:spPr>
          <a:xfrm>
            <a:off x="1053708" y="1130037"/>
            <a:ext cx="1543860" cy="982410"/>
          </a:xfrm>
          <a:custGeom>
            <a:avLst/>
            <a:gdLst>
              <a:gd name="connsiteX0" fmla="*/ 0 w 1543860"/>
              <a:gd name="connsiteY0" fmla="*/ 0 h 982410"/>
              <a:gd name="connsiteX1" fmla="*/ 1380122 w 1543860"/>
              <a:gd name="connsiteY1" fmla="*/ 0 h 982410"/>
              <a:gd name="connsiteX2" fmla="*/ 1543860 w 1543860"/>
              <a:gd name="connsiteY2" fmla="*/ 163738 h 982410"/>
              <a:gd name="connsiteX3" fmla="*/ 1543860 w 1543860"/>
              <a:gd name="connsiteY3" fmla="*/ 982410 h 982410"/>
              <a:gd name="connsiteX4" fmla="*/ 1543860 w 1543860"/>
              <a:gd name="connsiteY4" fmla="*/ 982410 h 982410"/>
              <a:gd name="connsiteX5" fmla="*/ 163738 w 1543860"/>
              <a:gd name="connsiteY5" fmla="*/ 982410 h 982410"/>
              <a:gd name="connsiteX6" fmla="*/ 0 w 1543860"/>
              <a:gd name="connsiteY6" fmla="*/ 818672 h 982410"/>
              <a:gd name="connsiteX7" fmla="*/ 0 w 1543860"/>
              <a:gd name="connsiteY7" fmla="*/ 0 h 98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3860" h="982410">
                <a:moveTo>
                  <a:pt x="0" y="0"/>
                </a:moveTo>
                <a:lnTo>
                  <a:pt x="1380122" y="0"/>
                </a:lnTo>
                <a:lnTo>
                  <a:pt x="1543860" y="163738"/>
                </a:lnTo>
                <a:lnTo>
                  <a:pt x="1543860" y="982410"/>
                </a:lnTo>
                <a:lnTo>
                  <a:pt x="1543860" y="982410"/>
                </a:lnTo>
                <a:lnTo>
                  <a:pt x="163738" y="982410"/>
                </a:lnTo>
                <a:lnTo>
                  <a:pt x="0" y="818672"/>
                </a:lnTo>
                <a:lnTo>
                  <a:pt x="0" y="0"/>
                </a:lnTo>
                <a:close/>
              </a:path>
            </a:pathLst>
          </a:custGeom>
          <a:solidFill>
            <a:srgbClr val="C00000"/>
          </a:solidFill>
          <a:ln>
            <a:noFill/>
          </a:ln>
          <a:effectLst>
            <a:outerShdw blurRad="57150" dist="19050" dir="5400000" algn="ctr" rotWithShape="0">
              <a:srgbClr val="000000">
                <a:alpha val="63000"/>
              </a:srgbClr>
            </a:outerShdw>
          </a:effectLst>
        </p:spPr>
        <p:style>
          <a:lnRef idx="2">
            <a:scrgbClr r="0" g="0" b="0"/>
          </a:lnRef>
          <a:fillRef idx="1">
            <a:scrgbClr r="0" g="0" b="0"/>
          </a:fillRef>
          <a:effectRef idx="0">
            <a:scrgbClr r="0" g="0" b="0"/>
          </a:effectRef>
          <a:fontRef idx="minor">
            <a:schemeClr val="lt1"/>
          </a:fontRef>
        </p:style>
        <p:txBody>
          <a:bodyPr spcFirstLastPara="0" vert="horz" wrap="square" lIns="142829" tIns="142829" rIns="142829" bIns="142829"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nir" panose="020B0503020203020204"/>
                <a:ea typeface="Verdana" panose="020B0604030504040204" pitchFamily="34" charset="0"/>
              </a:rPr>
              <a:t>Task Force</a:t>
            </a:r>
          </a:p>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venir" panose="020B0503020203020204"/>
                <a:ea typeface="Verdana" panose="020B0604030504040204" pitchFamily="34" charset="0"/>
              </a:rPr>
              <a:t>Chair</a:t>
            </a:r>
          </a:p>
        </p:txBody>
      </p:sp>
      <p:sp>
        <p:nvSpPr>
          <p:cNvPr id="10" name="SullyBullet1.1">
            <a:extLst>
              <a:ext uri="{FF2B5EF4-FFF2-40B4-BE49-F238E27FC236}">
                <a16:creationId xmlns:a16="http://schemas.microsoft.com/office/drawing/2014/main" id="{E489FC7C-46A5-C251-E6DE-7A531E0E4814}"/>
              </a:ext>
            </a:extLst>
          </p:cNvPr>
          <p:cNvSpPr/>
          <p:nvPr/>
        </p:nvSpPr>
        <p:spPr>
          <a:xfrm>
            <a:off x="2791082" y="1174966"/>
            <a:ext cx="3846678" cy="794027"/>
          </a:xfrm>
          <a:custGeom>
            <a:avLst/>
            <a:gdLst>
              <a:gd name="connsiteX0" fmla="*/ 0 w 3449722"/>
              <a:gd name="connsiteY0" fmla="*/ 0 h 794027"/>
              <a:gd name="connsiteX1" fmla="*/ 3449722 w 3449722"/>
              <a:gd name="connsiteY1" fmla="*/ 0 h 794027"/>
              <a:gd name="connsiteX2" fmla="*/ 3449722 w 3449722"/>
              <a:gd name="connsiteY2" fmla="*/ 794027 h 794027"/>
              <a:gd name="connsiteX3" fmla="*/ 0 w 3449722"/>
              <a:gd name="connsiteY3" fmla="*/ 794027 h 794027"/>
              <a:gd name="connsiteX4" fmla="*/ 0 w 3449722"/>
              <a:gd name="connsiteY4" fmla="*/ 0 h 794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9722" h="794027">
                <a:moveTo>
                  <a:pt x="0" y="0"/>
                </a:moveTo>
                <a:lnTo>
                  <a:pt x="3449722" y="0"/>
                </a:lnTo>
                <a:lnTo>
                  <a:pt x="3449722" y="794027"/>
                </a:lnTo>
                <a:lnTo>
                  <a:pt x="0" y="7940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49530" rIns="91440" bIns="49530" numCol="1" spcCol="1270" anchor="ctr" anchorCtr="0">
            <a:noAutofit/>
          </a:bodyPr>
          <a:lstStyle/>
          <a:p>
            <a:pPr marL="57150" marR="0" lvl="1" indent="-1588" defTabSz="466725" fontAlgn="auto">
              <a:lnSpc>
                <a:spcPct val="90000"/>
              </a:lnSpc>
              <a:spcBef>
                <a:spcPct val="0"/>
              </a:spcBef>
              <a:spcAft>
                <a:spcPct val="15000"/>
              </a:spcAft>
              <a:buClrTx/>
              <a:buSzTx/>
              <a:buFontTx/>
              <a:buNone/>
              <a:tabLst/>
              <a:defRPr/>
            </a:pPr>
            <a:r>
              <a:rPr lang="en-US" sz="1600" dirty="0">
                <a:solidFill>
                  <a:prstClr val="black">
                    <a:hueOff val="0"/>
                    <a:satOff val="0"/>
                    <a:lumOff val="0"/>
                    <a:alphaOff val="0"/>
                  </a:prstClr>
                </a:solidFill>
                <a:latin typeface="Avenir" panose="020B0503020203020204"/>
                <a:ea typeface="Verdana" panose="020B0604030504040204" pitchFamily="34" charset="0"/>
              </a:rPr>
              <a:t>Notifies governance chairs, constituency groups, and units across the College that Task Force Members will request time on meeting agendas. </a:t>
            </a:r>
          </a:p>
        </p:txBody>
      </p:sp>
      <p:sp>
        <p:nvSpPr>
          <p:cNvPr id="11" name="Arrow: Bent-Up 10">
            <a:extLst>
              <a:ext uri="{FF2B5EF4-FFF2-40B4-BE49-F238E27FC236}">
                <a16:creationId xmlns:a16="http://schemas.microsoft.com/office/drawing/2014/main" id="{13A0D5E9-9104-22E3-7934-EFBD95883293}"/>
              </a:ext>
            </a:extLst>
          </p:cNvPr>
          <p:cNvSpPr/>
          <p:nvPr/>
        </p:nvSpPr>
        <p:spPr>
          <a:xfrm rot="5400000">
            <a:off x="2770236" y="3248379"/>
            <a:ext cx="833729" cy="1044088"/>
          </a:xfrm>
          <a:prstGeom prst="bentUpArrow">
            <a:avLst>
              <a:gd name="adj1" fmla="val 32840"/>
              <a:gd name="adj2" fmla="val 25000"/>
              <a:gd name="adj3" fmla="val 35780"/>
            </a:avLst>
          </a:prstGeom>
          <a:solidFill>
            <a:schemeClr val="bg1">
              <a:lumMod val="65000"/>
            </a:schemeClr>
          </a:solidFill>
          <a:ln>
            <a:noFill/>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hueOff val="0"/>
                  <a:satOff val="0"/>
                  <a:lumOff val="0"/>
                  <a:alphaOff val="0"/>
                </a:prstClr>
              </a:solidFill>
              <a:effectLst/>
              <a:uLnTx/>
              <a:uFillTx/>
              <a:latin typeface="Calibri" panose="020F0502020204030204"/>
              <a:ea typeface="+mn-ea"/>
              <a:cs typeface="+mn-cs"/>
            </a:endParaRPr>
          </a:p>
        </p:txBody>
      </p:sp>
      <p:sp>
        <p:nvSpPr>
          <p:cNvPr id="12" name="SullyTextbox2">
            <a:extLst>
              <a:ext uri="{FF2B5EF4-FFF2-40B4-BE49-F238E27FC236}">
                <a16:creationId xmlns:a16="http://schemas.microsoft.com/office/drawing/2014/main" id="{66B5F958-6366-BB4B-1A84-FBA86858AB82}"/>
              </a:ext>
            </a:extLst>
          </p:cNvPr>
          <p:cNvSpPr/>
          <p:nvPr/>
        </p:nvSpPr>
        <p:spPr>
          <a:xfrm>
            <a:off x="2673070" y="2233608"/>
            <a:ext cx="1543860" cy="982410"/>
          </a:xfrm>
          <a:custGeom>
            <a:avLst/>
            <a:gdLst>
              <a:gd name="connsiteX0" fmla="*/ 0 w 1543860"/>
              <a:gd name="connsiteY0" fmla="*/ 0 h 982410"/>
              <a:gd name="connsiteX1" fmla="*/ 1380122 w 1543860"/>
              <a:gd name="connsiteY1" fmla="*/ 0 h 982410"/>
              <a:gd name="connsiteX2" fmla="*/ 1543860 w 1543860"/>
              <a:gd name="connsiteY2" fmla="*/ 163738 h 982410"/>
              <a:gd name="connsiteX3" fmla="*/ 1543860 w 1543860"/>
              <a:gd name="connsiteY3" fmla="*/ 982410 h 982410"/>
              <a:gd name="connsiteX4" fmla="*/ 1543860 w 1543860"/>
              <a:gd name="connsiteY4" fmla="*/ 982410 h 982410"/>
              <a:gd name="connsiteX5" fmla="*/ 163738 w 1543860"/>
              <a:gd name="connsiteY5" fmla="*/ 982410 h 982410"/>
              <a:gd name="connsiteX6" fmla="*/ 0 w 1543860"/>
              <a:gd name="connsiteY6" fmla="*/ 818672 h 982410"/>
              <a:gd name="connsiteX7" fmla="*/ 0 w 1543860"/>
              <a:gd name="connsiteY7" fmla="*/ 0 h 98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3860" h="982410">
                <a:moveTo>
                  <a:pt x="0" y="0"/>
                </a:moveTo>
                <a:lnTo>
                  <a:pt x="1380122" y="0"/>
                </a:lnTo>
                <a:lnTo>
                  <a:pt x="1543860" y="163738"/>
                </a:lnTo>
                <a:lnTo>
                  <a:pt x="1543860" y="982410"/>
                </a:lnTo>
                <a:lnTo>
                  <a:pt x="1543860" y="982410"/>
                </a:lnTo>
                <a:lnTo>
                  <a:pt x="163738" y="982410"/>
                </a:lnTo>
                <a:lnTo>
                  <a:pt x="0" y="818672"/>
                </a:lnTo>
                <a:lnTo>
                  <a:pt x="0" y="0"/>
                </a:lnTo>
                <a:close/>
              </a:path>
            </a:pathLst>
          </a:custGeom>
          <a:solidFill>
            <a:srgbClr val="F58232"/>
          </a:solidFill>
          <a:ln>
            <a:noFill/>
          </a:ln>
          <a:effectLst>
            <a:outerShdw blurRad="57150" dist="19050" dir="5400000" algn="ctr" rotWithShape="0">
              <a:srgbClr val="000000">
                <a:alpha val="63000"/>
              </a:srgbClr>
            </a:outerShdw>
          </a:effectLst>
        </p:spPr>
        <p:style>
          <a:lnRef idx="2">
            <a:scrgbClr r="0" g="0" b="0"/>
          </a:lnRef>
          <a:fillRef idx="1">
            <a:scrgbClr r="0" g="0" b="0"/>
          </a:fillRef>
          <a:effectRef idx="0">
            <a:scrgbClr r="0" g="0" b="0"/>
          </a:effectRef>
          <a:fontRef idx="minor">
            <a:schemeClr val="lt1"/>
          </a:fontRef>
        </p:style>
        <p:txBody>
          <a:bodyPr spcFirstLastPara="0" vert="horz" wrap="square" lIns="142829" tIns="142829" rIns="142829" bIns="142829"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endPar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mn-cs"/>
            </a:endParaRPr>
          </a:p>
        </p:txBody>
      </p:sp>
      <p:sp>
        <p:nvSpPr>
          <p:cNvPr id="13" name="SullyBullet2.1">
            <a:extLst>
              <a:ext uri="{FF2B5EF4-FFF2-40B4-BE49-F238E27FC236}">
                <a16:creationId xmlns:a16="http://schemas.microsoft.com/office/drawing/2014/main" id="{3D0B0345-E84F-FD36-E8FF-A4F7C549738B}"/>
              </a:ext>
            </a:extLst>
          </p:cNvPr>
          <p:cNvSpPr/>
          <p:nvPr/>
        </p:nvSpPr>
        <p:spPr>
          <a:xfrm>
            <a:off x="4371139" y="2327303"/>
            <a:ext cx="3449722" cy="794027"/>
          </a:xfrm>
          <a:custGeom>
            <a:avLst/>
            <a:gdLst>
              <a:gd name="connsiteX0" fmla="*/ 0 w 3449722"/>
              <a:gd name="connsiteY0" fmla="*/ 0 h 794027"/>
              <a:gd name="connsiteX1" fmla="*/ 3449722 w 3449722"/>
              <a:gd name="connsiteY1" fmla="*/ 0 h 794027"/>
              <a:gd name="connsiteX2" fmla="*/ 3449722 w 3449722"/>
              <a:gd name="connsiteY2" fmla="*/ 794027 h 794027"/>
              <a:gd name="connsiteX3" fmla="*/ 0 w 3449722"/>
              <a:gd name="connsiteY3" fmla="*/ 794027 h 794027"/>
              <a:gd name="connsiteX4" fmla="*/ 0 w 3449722"/>
              <a:gd name="connsiteY4" fmla="*/ 0 h 794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9722" h="794027">
                <a:moveTo>
                  <a:pt x="0" y="0"/>
                </a:moveTo>
                <a:lnTo>
                  <a:pt x="3449722" y="0"/>
                </a:lnTo>
                <a:lnTo>
                  <a:pt x="3449722" y="794027"/>
                </a:lnTo>
                <a:lnTo>
                  <a:pt x="0" y="7940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49530" rIns="91440" bIns="49530" numCol="1" spcCol="1270" anchor="ctr" anchorCtr="0">
            <a:noAutofit/>
          </a:bodyPr>
          <a:lstStyle/>
          <a:p>
            <a:pPr marL="57150" lvl="1" indent="-1588" defTabSz="466725">
              <a:lnSpc>
                <a:spcPct val="90000"/>
              </a:lnSpc>
              <a:spcBef>
                <a:spcPct val="0"/>
              </a:spcBef>
              <a:spcAft>
                <a:spcPct val="15000"/>
              </a:spcAft>
              <a:defRPr/>
            </a:pPr>
            <a:r>
              <a:rPr lang="en-US" sz="1600" dirty="0">
                <a:solidFill>
                  <a:prstClr val="black">
                    <a:hueOff val="0"/>
                    <a:satOff val="0"/>
                    <a:lumOff val="0"/>
                    <a:alphaOff val="0"/>
                  </a:prstClr>
                </a:solidFill>
                <a:latin typeface="Avenir" panose="020B0503020203020204"/>
                <a:ea typeface="Verdana" panose="020B0604030504040204" pitchFamily="34" charset="0"/>
              </a:rPr>
              <a:t>Contact governance chairs, constituency groups, and units to request time on agendas. </a:t>
            </a:r>
          </a:p>
        </p:txBody>
      </p:sp>
      <p:sp>
        <p:nvSpPr>
          <p:cNvPr id="14" name="Arrow: Bent-Up 13">
            <a:extLst>
              <a:ext uri="{FF2B5EF4-FFF2-40B4-BE49-F238E27FC236}">
                <a16:creationId xmlns:a16="http://schemas.microsoft.com/office/drawing/2014/main" id="{D43B557E-4745-3365-F5D4-D3DE17331874}"/>
              </a:ext>
            </a:extLst>
          </p:cNvPr>
          <p:cNvSpPr/>
          <p:nvPr/>
        </p:nvSpPr>
        <p:spPr>
          <a:xfrm rot="5400000">
            <a:off x="4410085" y="4351951"/>
            <a:ext cx="833729" cy="1044088"/>
          </a:xfrm>
          <a:prstGeom prst="bentUpArrow">
            <a:avLst>
              <a:gd name="adj1" fmla="val 32840"/>
              <a:gd name="adj2" fmla="val 25000"/>
              <a:gd name="adj3" fmla="val 35780"/>
            </a:avLst>
          </a:prstGeom>
          <a:gradFill rotWithShape="0">
            <a:gsLst>
              <a:gs pos="100000">
                <a:schemeClr val="accent4"/>
              </a:gs>
              <a:gs pos="0">
                <a:schemeClr val="tx2"/>
              </a:gs>
            </a:gsLst>
            <a:path path="circle">
              <a:fillToRect l="100000" t="100000"/>
            </a:path>
          </a:gradFill>
          <a:ln>
            <a:noFill/>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hueOff val="0"/>
                  <a:satOff val="0"/>
                  <a:lumOff val="0"/>
                  <a:alphaOff val="0"/>
                </a:prstClr>
              </a:solidFill>
              <a:effectLst/>
              <a:uLnTx/>
              <a:uFillTx/>
              <a:latin typeface="Calibri" panose="020F0502020204030204"/>
              <a:ea typeface="+mn-ea"/>
              <a:cs typeface="+mn-cs"/>
            </a:endParaRPr>
          </a:p>
        </p:txBody>
      </p:sp>
      <p:sp>
        <p:nvSpPr>
          <p:cNvPr id="15" name="SullyTextbox3">
            <a:extLst>
              <a:ext uri="{FF2B5EF4-FFF2-40B4-BE49-F238E27FC236}">
                <a16:creationId xmlns:a16="http://schemas.microsoft.com/office/drawing/2014/main" id="{6223D0E2-8801-F58A-4EDF-8A2A9C5A0329}"/>
              </a:ext>
            </a:extLst>
          </p:cNvPr>
          <p:cNvSpPr/>
          <p:nvPr/>
        </p:nvSpPr>
        <p:spPr>
          <a:xfrm>
            <a:off x="4269570" y="3337180"/>
            <a:ext cx="1543860" cy="982410"/>
          </a:xfrm>
          <a:custGeom>
            <a:avLst/>
            <a:gdLst>
              <a:gd name="connsiteX0" fmla="*/ 0 w 1543860"/>
              <a:gd name="connsiteY0" fmla="*/ 0 h 982410"/>
              <a:gd name="connsiteX1" fmla="*/ 1380122 w 1543860"/>
              <a:gd name="connsiteY1" fmla="*/ 0 h 982410"/>
              <a:gd name="connsiteX2" fmla="*/ 1543860 w 1543860"/>
              <a:gd name="connsiteY2" fmla="*/ 163738 h 982410"/>
              <a:gd name="connsiteX3" fmla="*/ 1543860 w 1543860"/>
              <a:gd name="connsiteY3" fmla="*/ 982410 h 982410"/>
              <a:gd name="connsiteX4" fmla="*/ 1543860 w 1543860"/>
              <a:gd name="connsiteY4" fmla="*/ 982410 h 982410"/>
              <a:gd name="connsiteX5" fmla="*/ 163738 w 1543860"/>
              <a:gd name="connsiteY5" fmla="*/ 982410 h 982410"/>
              <a:gd name="connsiteX6" fmla="*/ 0 w 1543860"/>
              <a:gd name="connsiteY6" fmla="*/ 818672 h 982410"/>
              <a:gd name="connsiteX7" fmla="*/ 0 w 1543860"/>
              <a:gd name="connsiteY7" fmla="*/ 0 h 98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3860" h="982410">
                <a:moveTo>
                  <a:pt x="0" y="0"/>
                </a:moveTo>
                <a:lnTo>
                  <a:pt x="1380122" y="0"/>
                </a:lnTo>
                <a:lnTo>
                  <a:pt x="1543860" y="163738"/>
                </a:lnTo>
                <a:lnTo>
                  <a:pt x="1543860" y="982410"/>
                </a:lnTo>
                <a:lnTo>
                  <a:pt x="1543860" y="982410"/>
                </a:lnTo>
                <a:lnTo>
                  <a:pt x="163738" y="982410"/>
                </a:lnTo>
                <a:lnTo>
                  <a:pt x="0" y="818672"/>
                </a:lnTo>
                <a:lnTo>
                  <a:pt x="0" y="0"/>
                </a:lnTo>
                <a:close/>
              </a:path>
            </a:pathLst>
          </a:custGeom>
          <a:solidFill>
            <a:srgbClr val="E1CD5B"/>
          </a:solidFill>
          <a:ln>
            <a:noFill/>
          </a:ln>
          <a:effectLst>
            <a:outerShdw blurRad="57150" dist="19050" dir="5400000" algn="ctr" rotWithShape="0">
              <a:srgbClr val="000000">
                <a:alpha val="63000"/>
              </a:srgbClr>
            </a:outerShdw>
          </a:effectLst>
        </p:spPr>
        <p:style>
          <a:lnRef idx="2">
            <a:scrgbClr r="0" g="0" b="0"/>
          </a:lnRef>
          <a:fillRef idx="1">
            <a:scrgbClr r="0" g="0" b="0"/>
          </a:fillRef>
          <a:effectRef idx="0">
            <a:scrgbClr r="0" g="0" b="0"/>
          </a:effectRef>
          <a:fontRef idx="minor">
            <a:schemeClr val="lt1"/>
          </a:fontRef>
        </p:style>
        <p:txBody>
          <a:bodyPr spcFirstLastPara="0" vert="horz" wrap="square" lIns="142829" tIns="142829" rIns="142829" bIns="142829" numCol="1" spcCol="1270" anchor="ctr" anchorCtr="0">
            <a:noAutofit/>
          </a:bodyPr>
          <a:lstStyle/>
          <a:p>
            <a:pPr marR="0" lvl="0" indent="0" algn="ctr" defTabSz="711200" fontAlgn="auto">
              <a:lnSpc>
                <a:spcPct val="90000"/>
              </a:lnSpc>
              <a:spcBef>
                <a:spcPct val="0"/>
              </a:spcBef>
              <a:spcAft>
                <a:spcPct val="35000"/>
              </a:spcAft>
              <a:buClrTx/>
              <a:buSzTx/>
              <a:buFontTx/>
              <a:buNone/>
              <a:tabLst/>
              <a:defRPr/>
            </a:pPr>
            <a:r>
              <a:rPr lang="en-US" sz="2000" b="1" dirty="0">
                <a:solidFill>
                  <a:prstClr val="white"/>
                </a:solidFill>
                <a:effectLst>
                  <a:outerShdw blurRad="38100" dist="38100" dir="2700000" algn="tl">
                    <a:srgbClr val="000000">
                      <a:alpha val="43137"/>
                    </a:srgbClr>
                  </a:outerShdw>
                </a:effectLst>
                <a:latin typeface="Avenir" panose="020B0503020203020204"/>
                <a:ea typeface="Verdana" panose="020B0604030504040204" pitchFamily="34" charset="0"/>
              </a:rPr>
              <a:t>Task Force Members</a:t>
            </a:r>
          </a:p>
        </p:txBody>
      </p:sp>
      <p:sp>
        <p:nvSpPr>
          <p:cNvPr id="16" name="SullyBullet3.1">
            <a:extLst>
              <a:ext uri="{FF2B5EF4-FFF2-40B4-BE49-F238E27FC236}">
                <a16:creationId xmlns:a16="http://schemas.microsoft.com/office/drawing/2014/main" id="{04B2313D-69B2-38D5-7558-DC83382D7C54}"/>
              </a:ext>
            </a:extLst>
          </p:cNvPr>
          <p:cNvSpPr/>
          <p:nvPr/>
        </p:nvSpPr>
        <p:spPr>
          <a:xfrm>
            <a:off x="6105610" y="3429001"/>
            <a:ext cx="3529457" cy="795902"/>
          </a:xfrm>
          <a:custGeom>
            <a:avLst/>
            <a:gdLst>
              <a:gd name="connsiteX0" fmla="*/ 0 w 3449722"/>
              <a:gd name="connsiteY0" fmla="*/ 0 h 794027"/>
              <a:gd name="connsiteX1" fmla="*/ 3449722 w 3449722"/>
              <a:gd name="connsiteY1" fmla="*/ 0 h 794027"/>
              <a:gd name="connsiteX2" fmla="*/ 3449722 w 3449722"/>
              <a:gd name="connsiteY2" fmla="*/ 794027 h 794027"/>
              <a:gd name="connsiteX3" fmla="*/ 0 w 3449722"/>
              <a:gd name="connsiteY3" fmla="*/ 794027 h 794027"/>
              <a:gd name="connsiteX4" fmla="*/ 0 w 3449722"/>
              <a:gd name="connsiteY4" fmla="*/ 0 h 794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9722" h="794027">
                <a:moveTo>
                  <a:pt x="0" y="0"/>
                </a:moveTo>
                <a:lnTo>
                  <a:pt x="3449722" y="0"/>
                </a:lnTo>
                <a:lnTo>
                  <a:pt x="3449722" y="794027"/>
                </a:lnTo>
                <a:lnTo>
                  <a:pt x="0" y="7940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49530" rIns="91440" bIns="49530" numCol="1" spcCol="1270" anchor="ctr" anchorCtr="0">
            <a:noAutofit/>
          </a:bodyPr>
          <a:lstStyle/>
          <a:p>
            <a:pPr marL="57150" lvl="1" indent="-1588" defTabSz="466725">
              <a:lnSpc>
                <a:spcPct val="90000"/>
              </a:lnSpc>
              <a:spcBef>
                <a:spcPct val="0"/>
              </a:spcBef>
              <a:spcAft>
                <a:spcPct val="15000"/>
              </a:spcAft>
              <a:defRPr/>
            </a:pPr>
            <a:r>
              <a:rPr lang="en-US" sz="1600" dirty="0">
                <a:solidFill>
                  <a:prstClr val="black">
                    <a:hueOff val="0"/>
                    <a:satOff val="0"/>
                    <a:lumOff val="0"/>
                    <a:alphaOff val="0"/>
                  </a:prstClr>
                </a:solidFill>
                <a:latin typeface="Avenir" panose="020B0503020203020204"/>
                <a:ea typeface="Verdana" panose="020B0604030504040204" pitchFamily="34" charset="0"/>
              </a:rPr>
              <a:t>Report constituents’ questions and comments to the Task Force at each monthly Workshop (standing agenda). </a:t>
            </a:r>
          </a:p>
        </p:txBody>
      </p:sp>
      <p:sp>
        <p:nvSpPr>
          <p:cNvPr id="17" name="SullyTextbox4">
            <a:extLst>
              <a:ext uri="{FF2B5EF4-FFF2-40B4-BE49-F238E27FC236}">
                <a16:creationId xmlns:a16="http://schemas.microsoft.com/office/drawing/2014/main" id="{32DAA56E-6D7E-20B0-C511-03578DFACDF4}"/>
              </a:ext>
            </a:extLst>
          </p:cNvPr>
          <p:cNvSpPr/>
          <p:nvPr/>
        </p:nvSpPr>
        <p:spPr>
          <a:xfrm>
            <a:off x="5865830" y="4440751"/>
            <a:ext cx="1543860" cy="982410"/>
          </a:xfrm>
          <a:custGeom>
            <a:avLst/>
            <a:gdLst>
              <a:gd name="connsiteX0" fmla="*/ 0 w 1543860"/>
              <a:gd name="connsiteY0" fmla="*/ 0 h 982410"/>
              <a:gd name="connsiteX1" fmla="*/ 1380122 w 1543860"/>
              <a:gd name="connsiteY1" fmla="*/ 0 h 982410"/>
              <a:gd name="connsiteX2" fmla="*/ 1543860 w 1543860"/>
              <a:gd name="connsiteY2" fmla="*/ 163738 h 982410"/>
              <a:gd name="connsiteX3" fmla="*/ 1543860 w 1543860"/>
              <a:gd name="connsiteY3" fmla="*/ 982410 h 982410"/>
              <a:gd name="connsiteX4" fmla="*/ 1543860 w 1543860"/>
              <a:gd name="connsiteY4" fmla="*/ 982410 h 982410"/>
              <a:gd name="connsiteX5" fmla="*/ 163738 w 1543860"/>
              <a:gd name="connsiteY5" fmla="*/ 982410 h 982410"/>
              <a:gd name="connsiteX6" fmla="*/ 0 w 1543860"/>
              <a:gd name="connsiteY6" fmla="*/ 818672 h 982410"/>
              <a:gd name="connsiteX7" fmla="*/ 0 w 1543860"/>
              <a:gd name="connsiteY7" fmla="*/ 0 h 982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3860" h="982410">
                <a:moveTo>
                  <a:pt x="0" y="0"/>
                </a:moveTo>
                <a:lnTo>
                  <a:pt x="1380122" y="0"/>
                </a:lnTo>
                <a:lnTo>
                  <a:pt x="1543860" y="163738"/>
                </a:lnTo>
                <a:lnTo>
                  <a:pt x="1543860" y="982410"/>
                </a:lnTo>
                <a:lnTo>
                  <a:pt x="1543860" y="982410"/>
                </a:lnTo>
                <a:lnTo>
                  <a:pt x="163738" y="982410"/>
                </a:lnTo>
                <a:lnTo>
                  <a:pt x="0" y="818672"/>
                </a:lnTo>
                <a:lnTo>
                  <a:pt x="0" y="0"/>
                </a:lnTo>
                <a:close/>
              </a:path>
            </a:pathLst>
          </a:custGeom>
          <a:solidFill>
            <a:schemeClr val="tx2"/>
          </a:solidFill>
          <a:ln>
            <a:noFill/>
          </a:ln>
          <a:effectLst>
            <a:outerShdw blurRad="57150" dist="19050" dir="5400000" algn="ctr" rotWithShape="0">
              <a:srgbClr val="000000">
                <a:alpha val="63000"/>
              </a:srgbClr>
            </a:outerShdw>
          </a:effectLst>
        </p:spPr>
        <p:style>
          <a:lnRef idx="2">
            <a:scrgbClr r="0" g="0" b="0"/>
          </a:lnRef>
          <a:fillRef idx="1">
            <a:scrgbClr r="0" g="0" b="0"/>
          </a:fillRef>
          <a:effectRef idx="0">
            <a:scrgbClr r="0" g="0" b="0"/>
          </a:effectRef>
          <a:fontRef idx="minor">
            <a:schemeClr val="lt1"/>
          </a:fontRef>
        </p:style>
        <p:txBody>
          <a:bodyPr spcFirstLastPara="0" vert="horz" wrap="square" lIns="142829" tIns="142829" rIns="142829" bIns="142829" numCol="1" spcCol="1270" anchor="ctr" anchorCtr="0">
            <a:noAutofit/>
          </a:bodyPr>
          <a:lstStyle/>
          <a:p>
            <a:pPr algn="ctr" defTabSz="711200">
              <a:lnSpc>
                <a:spcPct val="90000"/>
              </a:lnSpc>
              <a:spcBef>
                <a:spcPct val="0"/>
              </a:spcBef>
              <a:spcAft>
                <a:spcPct val="35000"/>
              </a:spcAft>
              <a:defRPr/>
            </a:pPr>
            <a:r>
              <a:rPr lang="en-US" sz="2000" b="1" dirty="0">
                <a:solidFill>
                  <a:prstClr val="white"/>
                </a:solidFill>
                <a:effectLst>
                  <a:outerShdw blurRad="38100" dist="38100" dir="2700000" algn="tl">
                    <a:srgbClr val="000000">
                      <a:alpha val="43137"/>
                    </a:srgbClr>
                  </a:outerShdw>
                </a:effectLst>
                <a:latin typeface="Avenir" panose="020B0503020203020204"/>
                <a:ea typeface="Verdana" panose="020B0604030504040204" pitchFamily="34" charset="0"/>
              </a:rPr>
              <a:t>Task Force Workshop</a:t>
            </a:r>
          </a:p>
        </p:txBody>
      </p:sp>
      <p:sp>
        <p:nvSpPr>
          <p:cNvPr id="18" name="SullyBullet4.1">
            <a:extLst>
              <a:ext uri="{FF2B5EF4-FFF2-40B4-BE49-F238E27FC236}">
                <a16:creationId xmlns:a16="http://schemas.microsoft.com/office/drawing/2014/main" id="{45E8997D-1FBE-8EEE-7E22-6F4F491E4DF4}"/>
              </a:ext>
            </a:extLst>
          </p:cNvPr>
          <p:cNvSpPr/>
          <p:nvPr/>
        </p:nvSpPr>
        <p:spPr>
          <a:xfrm>
            <a:off x="7682770" y="4534447"/>
            <a:ext cx="3449732" cy="794027"/>
          </a:xfrm>
          <a:custGeom>
            <a:avLst/>
            <a:gdLst>
              <a:gd name="connsiteX0" fmla="*/ 0 w 3449732"/>
              <a:gd name="connsiteY0" fmla="*/ 0 h 794027"/>
              <a:gd name="connsiteX1" fmla="*/ 3449732 w 3449732"/>
              <a:gd name="connsiteY1" fmla="*/ 0 h 794027"/>
              <a:gd name="connsiteX2" fmla="*/ 3449732 w 3449732"/>
              <a:gd name="connsiteY2" fmla="*/ 794027 h 794027"/>
              <a:gd name="connsiteX3" fmla="*/ 0 w 3449732"/>
              <a:gd name="connsiteY3" fmla="*/ 794027 h 794027"/>
              <a:gd name="connsiteX4" fmla="*/ 0 w 3449732"/>
              <a:gd name="connsiteY4" fmla="*/ 0 h 794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9732" h="794027">
                <a:moveTo>
                  <a:pt x="0" y="0"/>
                </a:moveTo>
                <a:lnTo>
                  <a:pt x="3449732" y="0"/>
                </a:lnTo>
                <a:lnTo>
                  <a:pt x="3449732" y="794027"/>
                </a:lnTo>
                <a:lnTo>
                  <a:pt x="0" y="7940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49530" rIns="91440" bIns="49530" numCol="1" spcCol="1270" anchor="ctr" anchorCtr="0">
            <a:noAutofit/>
          </a:bodyPr>
          <a:lstStyle/>
          <a:p>
            <a:pPr marL="57150" marR="0" lvl="1" indent="-1588" algn="l" defTabSz="466725" rtl="0" eaLnBrk="1" fontAlgn="auto" latinLnBrk="0" hangingPunct="1">
              <a:lnSpc>
                <a:spcPct val="90000"/>
              </a:lnSpc>
              <a:spcBef>
                <a:spcPct val="0"/>
              </a:spcBef>
              <a:spcAft>
                <a:spcPct val="15000"/>
              </a:spcAft>
              <a:buClrTx/>
              <a:buSzTx/>
              <a:buFontTx/>
              <a:buNone/>
              <a:tabLst/>
              <a:defRPr/>
            </a:pPr>
            <a:r>
              <a:rPr kumimoji="0" lang="en-US" sz="1600" b="0" i="0" u="none" strike="noStrike" kern="1200" cap="none" spc="0" normalizeH="0" baseline="0" noProof="0" dirty="0">
                <a:ln>
                  <a:noFill/>
                </a:ln>
                <a:solidFill>
                  <a:prstClr val="black">
                    <a:hueOff val="0"/>
                    <a:satOff val="0"/>
                    <a:lumOff val="0"/>
                    <a:alphaOff val="0"/>
                  </a:prstClr>
                </a:solidFill>
                <a:effectLst/>
                <a:uLnTx/>
                <a:uFillTx/>
                <a:latin typeface="Avenir" panose="020B0503020203020204"/>
                <a:ea typeface="Verdana" panose="020B0604030504040204" pitchFamily="34" charset="0"/>
              </a:rPr>
              <a:t>Identify 3-4 Priority Messages for dissemination to constituency groups. </a:t>
            </a:r>
          </a:p>
        </p:txBody>
      </p:sp>
      <p:sp>
        <p:nvSpPr>
          <p:cNvPr id="3" name="TextBox 2">
            <a:extLst>
              <a:ext uri="{FF2B5EF4-FFF2-40B4-BE49-F238E27FC236}">
                <a16:creationId xmlns:a16="http://schemas.microsoft.com/office/drawing/2014/main" id="{40F25609-4955-7BA6-440A-FF763133809D}"/>
              </a:ext>
            </a:extLst>
          </p:cNvPr>
          <p:cNvSpPr txBox="1"/>
          <p:nvPr/>
        </p:nvSpPr>
        <p:spPr>
          <a:xfrm>
            <a:off x="2673070" y="2417698"/>
            <a:ext cx="1448166" cy="1033681"/>
          </a:xfrm>
          <a:prstGeom prst="rect">
            <a:avLst/>
          </a:prstGeom>
          <a:noFill/>
        </p:spPr>
        <p:txBody>
          <a:bodyPr wrap="square" rtlCol="0">
            <a:spAutoFit/>
          </a:bodyPr>
          <a:lstStyle/>
          <a:p>
            <a:pPr algn="ctr" defTabSz="711200">
              <a:lnSpc>
                <a:spcPct val="90000"/>
              </a:lnSpc>
              <a:spcBef>
                <a:spcPct val="0"/>
              </a:spcBef>
              <a:spcAft>
                <a:spcPct val="35000"/>
              </a:spcAft>
              <a:defRPr/>
            </a:pPr>
            <a:r>
              <a:rPr lang="en-US" sz="2000" b="1" dirty="0">
                <a:solidFill>
                  <a:prstClr val="white"/>
                </a:solidFill>
                <a:effectLst>
                  <a:outerShdw blurRad="38100" dist="38100" dir="2700000" algn="tl">
                    <a:srgbClr val="000000">
                      <a:alpha val="43137"/>
                    </a:srgbClr>
                  </a:outerShdw>
                </a:effectLst>
                <a:latin typeface="Avenir" panose="020B0503020203020204"/>
                <a:ea typeface="Verdana" panose="020B0604030504040204" pitchFamily="34" charset="0"/>
              </a:rPr>
              <a:t>Task Force Members</a:t>
            </a: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p:txBody>
      </p:sp>
      <p:sp>
        <p:nvSpPr>
          <p:cNvPr id="20" name="Arrow: Bent-Up 19">
            <a:extLst>
              <a:ext uri="{FF2B5EF4-FFF2-40B4-BE49-F238E27FC236}">
                <a16:creationId xmlns:a16="http://schemas.microsoft.com/office/drawing/2014/main" id="{734961FA-2634-8E67-BD87-D24147D55B46}"/>
              </a:ext>
            </a:extLst>
          </p:cNvPr>
          <p:cNvSpPr/>
          <p:nvPr/>
        </p:nvSpPr>
        <p:spPr>
          <a:xfrm rot="16200000">
            <a:off x="9880188" y="3622258"/>
            <a:ext cx="814325" cy="963038"/>
          </a:xfrm>
          <a:prstGeom prst="bentUpArrow">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bject 2">
            <a:extLst>
              <a:ext uri="{FF2B5EF4-FFF2-40B4-BE49-F238E27FC236}">
                <a16:creationId xmlns:a16="http://schemas.microsoft.com/office/drawing/2014/main" id="{FA684FAE-3B27-6F62-80D1-E2C76B36BC37}"/>
              </a:ext>
            </a:extLst>
          </p:cNvPr>
          <p:cNvSpPr txBox="1">
            <a:spLocks/>
          </p:cNvSpPr>
          <p:nvPr/>
        </p:nvSpPr>
        <p:spPr>
          <a:xfrm>
            <a:off x="657395" y="123821"/>
            <a:ext cx="11309985" cy="573940"/>
          </a:xfrm>
          <a:prstGeom prst="rect">
            <a:avLst/>
          </a:prstGeom>
          <a:solidFill>
            <a:srgbClr val="922C31"/>
          </a:solidFill>
        </p:spPr>
        <p:txBody>
          <a:bodyPr vert="horz" wrap="square" lIns="0" tIns="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91440" algn="l">
              <a:lnSpc>
                <a:spcPts val="4665"/>
              </a:lnSpc>
            </a:pPr>
            <a:r>
              <a:rPr lang="en-US" sz="3600" b="1" dirty="0">
                <a:solidFill>
                  <a:schemeClr val="bg1"/>
                </a:solidFill>
                <a:latin typeface="Avenir"/>
                <a:ea typeface="Verdana" panose="020B0604030504040204" pitchFamily="34" charset="0"/>
              </a:rPr>
              <a:t>Mt. SAC 2035 Ongoing Communication </a:t>
            </a:r>
          </a:p>
        </p:txBody>
      </p:sp>
    </p:spTree>
    <p:extLst>
      <p:ext uri="{BB962C8B-B14F-4D97-AF65-F5344CB8AC3E}">
        <p14:creationId xmlns:p14="http://schemas.microsoft.com/office/powerpoint/2010/main" val="30933043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54146-75D6-F641-8C2D-9C07040E2051}"/>
              </a:ext>
            </a:extLst>
          </p:cNvPr>
          <p:cNvSpPr>
            <a:spLocks noGrp="1"/>
          </p:cNvSpPr>
          <p:nvPr>
            <p:ph type="title"/>
          </p:nvPr>
        </p:nvSpPr>
        <p:spPr>
          <a:xfrm>
            <a:off x="609600" y="274638"/>
            <a:ext cx="10972800" cy="1143000"/>
          </a:xfrm>
        </p:spPr>
        <p:txBody>
          <a:bodyPr anchor="ctr">
            <a:normAutofit/>
          </a:bodyPr>
          <a:lstStyle/>
          <a:p>
            <a:r>
              <a:rPr lang="en-US" sz="3600" b="1" dirty="0">
                <a:effectLst>
                  <a:outerShdw blurRad="38100" dist="38100" dir="2700000" algn="tl">
                    <a:srgbClr val="000000">
                      <a:alpha val="43137"/>
                    </a:srgbClr>
                  </a:outerShdw>
                </a:effectLst>
                <a:latin typeface="Avenir"/>
              </a:rPr>
              <a:t>Mt. SAC 2035 November Communication Items</a:t>
            </a:r>
          </a:p>
        </p:txBody>
      </p:sp>
      <p:graphicFrame>
        <p:nvGraphicFramePr>
          <p:cNvPr id="6" name="Content Placeholder 2">
            <a:extLst>
              <a:ext uri="{FF2B5EF4-FFF2-40B4-BE49-F238E27FC236}">
                <a16:creationId xmlns:a16="http://schemas.microsoft.com/office/drawing/2014/main" id="{65C5937B-2D94-A101-4B13-4FE6F8182DC0}"/>
              </a:ext>
            </a:extLst>
          </p:cNvPr>
          <p:cNvGraphicFramePr>
            <a:graphicFrameLocks noGrp="1"/>
          </p:cNvGraphicFramePr>
          <p:nvPr>
            <p:ph idx="1"/>
            <p:extLst>
              <p:ext uri="{D42A27DB-BD31-4B8C-83A1-F6EECF244321}">
                <p14:modId xmlns:p14="http://schemas.microsoft.com/office/powerpoint/2010/main" val="197061164"/>
              </p:ext>
            </p:extLst>
          </p:nvPr>
        </p:nvGraphicFramePr>
        <p:xfrm>
          <a:off x="415047" y="1417638"/>
          <a:ext cx="11361906" cy="48589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7646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A48F04E8-3F77-47E9-8FF8-629A66049DF5}"/>
              </a:ext>
            </a:extLst>
          </p:cNvPr>
          <p:cNvGraphicFramePr/>
          <p:nvPr>
            <p:extLst>
              <p:ext uri="{D42A27DB-BD31-4B8C-83A1-F6EECF244321}">
                <p14:modId xmlns:p14="http://schemas.microsoft.com/office/powerpoint/2010/main" val="80103711"/>
              </p:ext>
            </p:extLst>
          </p:nvPr>
        </p:nvGraphicFramePr>
        <p:xfrm>
          <a:off x="2743200" y="121920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object 2"/>
          <p:cNvSpPr txBox="1">
            <a:spLocks noGrp="1"/>
          </p:cNvSpPr>
          <p:nvPr>
            <p:ph type="title"/>
          </p:nvPr>
        </p:nvSpPr>
        <p:spPr>
          <a:xfrm>
            <a:off x="440372" y="326301"/>
            <a:ext cx="11311255" cy="587981"/>
          </a:xfrm>
          <a:prstGeom prst="rect">
            <a:avLst/>
          </a:prstGeom>
          <a:solidFill>
            <a:srgbClr val="922C31"/>
          </a:solidFill>
        </p:spPr>
        <p:txBody>
          <a:bodyPr vert="horz" wrap="square" lIns="0" tIns="33655" rIns="0" bIns="0" rtlCol="0">
            <a:spAutoFit/>
          </a:bodyPr>
          <a:lstStyle/>
          <a:p>
            <a:pPr marL="91440">
              <a:lnSpc>
                <a:spcPct val="100000"/>
              </a:lnSpc>
              <a:spcBef>
                <a:spcPts val="265"/>
              </a:spcBef>
            </a:pPr>
            <a:r>
              <a:rPr lang="en-US" sz="3600" spc="-10" dirty="0"/>
              <a:t>Engagement Activities Thus Far</a:t>
            </a:r>
            <a:endParaRPr sz="3600" dirty="0"/>
          </a:p>
        </p:txBody>
      </p:sp>
      <p:pic>
        <p:nvPicPr>
          <p:cNvPr id="10" name="Picture 9" descr="A group of people standing next to a white board with post-it notes&#10;&#10;Description automatically generated">
            <a:extLst>
              <a:ext uri="{FF2B5EF4-FFF2-40B4-BE49-F238E27FC236}">
                <a16:creationId xmlns:a16="http://schemas.microsoft.com/office/drawing/2014/main" id="{73DF7663-9A71-456C-A3EC-BDDD1180D5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8489113" y="859418"/>
            <a:ext cx="1622054" cy="2297909"/>
          </a:xfrm>
          <a:prstGeom prst="rect">
            <a:avLst/>
          </a:prstGeom>
          <a:ln>
            <a:noFill/>
          </a:ln>
          <a:effectLst>
            <a:softEdge rad="112500"/>
          </a:effectLst>
        </p:spPr>
      </p:pic>
      <p:pic>
        <p:nvPicPr>
          <p:cNvPr id="11" name="Picture 10">
            <a:extLst>
              <a:ext uri="{FF2B5EF4-FFF2-40B4-BE49-F238E27FC236}">
                <a16:creationId xmlns:a16="http://schemas.microsoft.com/office/drawing/2014/main" id="{7BD7C1D0-8DBB-4CA4-9577-B17FCC82260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560291" y="1219200"/>
            <a:ext cx="2235852" cy="1551709"/>
          </a:xfrm>
          <a:prstGeom prst="rect">
            <a:avLst/>
          </a:prstGeom>
          <a:ln>
            <a:noFill/>
          </a:ln>
          <a:effectLst>
            <a:softEdge rad="112500"/>
          </a:effectLst>
        </p:spPr>
      </p:pic>
      <p:pic>
        <p:nvPicPr>
          <p:cNvPr id="12" name="Picture 11">
            <a:extLst>
              <a:ext uri="{FF2B5EF4-FFF2-40B4-BE49-F238E27FC236}">
                <a16:creationId xmlns:a16="http://schemas.microsoft.com/office/drawing/2014/main" id="{9C716E3E-5FC9-47D9-9246-279220D7846D}"/>
              </a:ext>
            </a:extLst>
          </p:cNvPr>
          <p:cNvPicPr>
            <a:picLocks noChangeAspect="1"/>
          </p:cNvPicPr>
          <p:nvPr/>
        </p:nvPicPr>
        <p:blipFill rotWithShape="1">
          <a:blip r:embed="rId9">
            <a:extLst>
              <a:ext uri="{28A0092B-C50C-407E-A947-70E740481C1C}">
                <a14:useLocalDpi xmlns:a14="http://schemas.microsoft.com/office/drawing/2010/main" val="0"/>
              </a:ext>
            </a:extLst>
          </a:blip>
          <a:srcRect l="-1" t="11995" r="1109"/>
          <a:stretch/>
        </p:blipFill>
        <p:spPr>
          <a:xfrm>
            <a:off x="3048000" y="1197345"/>
            <a:ext cx="2157249" cy="1573564"/>
          </a:xfrm>
          <a:prstGeom prst="rect">
            <a:avLst/>
          </a:prstGeom>
          <a:ln>
            <a:noFill/>
          </a:ln>
          <a:effectLst>
            <a:softEdge rad="112500"/>
          </a:effectLst>
        </p:spPr>
      </p:pic>
      <p:pic>
        <p:nvPicPr>
          <p:cNvPr id="17" name="Picture 16">
            <a:extLst>
              <a:ext uri="{FF2B5EF4-FFF2-40B4-BE49-F238E27FC236}">
                <a16:creationId xmlns:a16="http://schemas.microsoft.com/office/drawing/2014/main" id="{AE33FBE9-50BC-4C59-AADF-9EE5162F4E3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360773" y="4191000"/>
            <a:ext cx="2162407" cy="1511877"/>
          </a:xfrm>
          <a:prstGeom prst="rect">
            <a:avLst/>
          </a:prstGeom>
          <a:ln>
            <a:noFill/>
          </a:ln>
          <a:effectLst>
            <a:softEdge rad="112500"/>
          </a:effectLst>
        </p:spPr>
      </p:pic>
      <p:pic>
        <p:nvPicPr>
          <p:cNvPr id="18" name="Picture 17">
            <a:extLst>
              <a:ext uri="{FF2B5EF4-FFF2-40B4-BE49-F238E27FC236}">
                <a16:creationId xmlns:a16="http://schemas.microsoft.com/office/drawing/2014/main" id="{9F4AE4F2-D5D9-4635-9B6B-31D9FCA8584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5973"/>
          <a:stretch/>
        </p:blipFill>
        <p:spPr>
          <a:xfrm>
            <a:off x="6844511" y="4191001"/>
            <a:ext cx="2302934" cy="1469654"/>
          </a:xfrm>
          <a:prstGeom prst="rect">
            <a:avLst/>
          </a:prstGeom>
          <a:ln>
            <a:noFill/>
          </a:ln>
          <a:effectLst>
            <a:softEdge rad="112500"/>
          </a:effectLst>
        </p:spPr>
      </p:pic>
    </p:spTree>
    <p:extLst>
      <p:ext uri="{BB962C8B-B14F-4D97-AF65-F5344CB8AC3E}">
        <p14:creationId xmlns:p14="http://schemas.microsoft.com/office/powerpoint/2010/main" val="2313000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79AD40C8-4094-EA10-2DB0-BD442D2B469A}"/>
              </a:ext>
            </a:extLst>
          </p:cNvPr>
          <p:cNvSpPr txBox="1">
            <a:spLocks/>
          </p:cNvSpPr>
          <p:nvPr/>
        </p:nvSpPr>
        <p:spPr>
          <a:xfrm>
            <a:off x="0" y="-69011"/>
            <a:ext cx="12191989" cy="573940"/>
          </a:xfrm>
          <a:prstGeom prst="rect">
            <a:avLst/>
          </a:prstGeom>
          <a:solidFill>
            <a:srgbClr val="922C31"/>
          </a:solidFill>
        </p:spPr>
        <p:txBody>
          <a:bodyPr vert="horz" wrap="square" lIns="0" tIns="0" rIns="0" bIns="0" rtlCol="0" anchor="b">
            <a:sp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91440" marR="0" lvl="0" indent="0" algn="ctr" defTabSz="914400" rtl="0" eaLnBrk="1" fontAlgn="auto" latinLnBrk="0" hangingPunct="1">
              <a:lnSpc>
                <a:spcPts val="4665"/>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venir" panose="020B0503020203020204" pitchFamily="34" charset="0"/>
                <a:ea typeface="+mj-ea"/>
                <a:cs typeface="Calibri Light"/>
              </a:rPr>
              <a:t>Upcoming Engagement Activities</a:t>
            </a:r>
          </a:p>
        </p:txBody>
      </p:sp>
      <p:pic>
        <p:nvPicPr>
          <p:cNvPr id="6" name="Picture 5" descr="A group of people sitting on a couch&#10;&#10;Description automatically generated">
            <a:extLst>
              <a:ext uri="{FF2B5EF4-FFF2-40B4-BE49-F238E27FC236}">
                <a16:creationId xmlns:a16="http://schemas.microsoft.com/office/drawing/2014/main" id="{A740A7AE-2C47-EB27-7F61-37836284DA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8974" y="1992702"/>
            <a:ext cx="5821385" cy="3450563"/>
          </a:xfrm>
          <a:prstGeom prst="rect">
            <a:avLst/>
          </a:prstGeom>
          <a:ln w="28575">
            <a:solidFill>
              <a:schemeClr val="tx1"/>
            </a:solidFill>
          </a:ln>
        </p:spPr>
      </p:pic>
      <p:sp>
        <p:nvSpPr>
          <p:cNvPr id="8" name="object 2">
            <a:extLst>
              <a:ext uri="{FF2B5EF4-FFF2-40B4-BE49-F238E27FC236}">
                <a16:creationId xmlns:a16="http://schemas.microsoft.com/office/drawing/2014/main" id="{BF3CFE58-BB8C-6D63-363D-5BBA7ED29B57}"/>
              </a:ext>
            </a:extLst>
          </p:cNvPr>
          <p:cNvSpPr txBox="1">
            <a:spLocks/>
          </p:cNvSpPr>
          <p:nvPr/>
        </p:nvSpPr>
        <p:spPr>
          <a:xfrm>
            <a:off x="0" y="6478884"/>
            <a:ext cx="12192000" cy="379116"/>
          </a:xfrm>
          <a:prstGeom prst="rect">
            <a:avLst/>
          </a:prstGeom>
          <a:solidFill>
            <a:srgbClr val="922C31"/>
          </a:solidFill>
        </p:spPr>
        <p:txBody>
          <a:bodyPr vert="horz" wrap="square" lIns="0" tIns="0" rIns="0" bIns="0" rtlCol="0" anchor="b">
            <a:sp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91440" marR="0" lvl="0" indent="0" algn="ctr" defTabSz="914400" rtl="0" eaLnBrk="1" fontAlgn="auto" latinLnBrk="0" hangingPunct="1">
              <a:lnSpc>
                <a:spcPts val="4665"/>
              </a:lnSpc>
              <a:spcBef>
                <a:spcPct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venir" panose="020B0503020203020204" pitchFamily="34" charset="0"/>
              <a:ea typeface="+mj-ea"/>
              <a:cs typeface="Calibri Light"/>
            </a:endParaRPr>
          </a:p>
        </p:txBody>
      </p:sp>
      <p:sp>
        <p:nvSpPr>
          <p:cNvPr id="2" name="Text Placeholder 3">
            <a:extLst>
              <a:ext uri="{FF2B5EF4-FFF2-40B4-BE49-F238E27FC236}">
                <a16:creationId xmlns:a16="http://schemas.microsoft.com/office/drawing/2014/main" id="{AFDA5551-4F69-13A6-15C1-27F23DF61D57}"/>
              </a:ext>
            </a:extLst>
          </p:cNvPr>
          <p:cNvSpPr txBox="1">
            <a:spLocks/>
          </p:cNvSpPr>
          <p:nvPr/>
        </p:nvSpPr>
        <p:spPr>
          <a:xfrm>
            <a:off x="297713" y="871869"/>
            <a:ext cx="5326912" cy="5395825"/>
          </a:xfrm>
          <a:prstGeom prst="rect">
            <a:avLst/>
          </a:prstGeom>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r>
              <a:rPr lang="en-US" sz="3200" dirty="0">
                <a:latin typeface="Avenir" panose="020B0503020203020204"/>
              </a:rPr>
              <a:t>Faculty and Classified Professionals Listening Sessions 11/12 - 11/22</a:t>
            </a:r>
          </a:p>
          <a:p>
            <a:pPr>
              <a:defRPr/>
            </a:pPr>
            <a:endParaRPr lang="en-US" sz="3200" dirty="0">
              <a:latin typeface="Avenir" panose="020B0503020203020204"/>
            </a:endParaRPr>
          </a:p>
          <a:p>
            <a:pPr>
              <a:defRPr/>
            </a:pPr>
            <a:r>
              <a:rPr lang="en-US" sz="3200" dirty="0">
                <a:latin typeface="Avenir" panose="020B0503020203020204"/>
              </a:rPr>
              <a:t>Student Conditions for Success Survey 11/18 - 12/15</a:t>
            </a:r>
          </a:p>
          <a:p>
            <a:pPr>
              <a:lnSpc>
                <a:spcPct val="100000"/>
              </a:lnSpc>
              <a:spcBef>
                <a:spcPts val="0"/>
              </a:spcBef>
              <a:defRPr/>
            </a:pPr>
            <a:endParaRPr lang="en-US" sz="3200" dirty="0">
              <a:latin typeface="Avenir" panose="020B0503020203020204"/>
            </a:endParaRPr>
          </a:p>
          <a:p>
            <a:r>
              <a:rPr lang="en-US" sz="3200" dirty="0">
                <a:latin typeface="Avenir" panose="020B0503020203020204"/>
              </a:rPr>
              <a:t>Task Force Empathy Walk 11/20</a:t>
            </a:r>
          </a:p>
          <a:p>
            <a:endParaRPr lang="en-US" sz="3200" dirty="0">
              <a:latin typeface="Avenir" panose="020B0503020203020204"/>
            </a:endParaRPr>
          </a:p>
          <a:p>
            <a:r>
              <a:rPr lang="en-US" sz="3200" dirty="0">
                <a:latin typeface="Avenir" panose="020B0503020203020204"/>
              </a:rPr>
              <a:t>Manager Listening Session 12/6</a:t>
            </a:r>
          </a:p>
        </p:txBody>
      </p:sp>
    </p:spTree>
    <p:extLst>
      <p:ext uri="{BB962C8B-B14F-4D97-AF65-F5344CB8AC3E}">
        <p14:creationId xmlns:p14="http://schemas.microsoft.com/office/powerpoint/2010/main" val="4134718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Graphic 2">
            <a:extLst>
              <a:ext uri="{FF2B5EF4-FFF2-40B4-BE49-F238E27FC236}">
                <a16:creationId xmlns:a16="http://schemas.microsoft.com/office/drawing/2014/main" id="{26B5D191-48E5-4A48-9E70-69C46D374112}"/>
              </a:ext>
            </a:extLst>
          </p:cNvPr>
          <p:cNvSpPr/>
          <p:nvPr/>
        </p:nvSpPr>
        <p:spPr>
          <a:xfrm>
            <a:off x="479014" y="454316"/>
            <a:ext cx="11636786" cy="6076024"/>
          </a:xfrm>
          <a:custGeom>
            <a:avLst/>
            <a:gdLst>
              <a:gd name="connsiteX0" fmla="*/ 4373880 w 4631219"/>
              <a:gd name="connsiteY0" fmla="*/ 6076024 h 6076023"/>
              <a:gd name="connsiteX1" fmla="*/ 0 w 4631219"/>
              <a:gd name="connsiteY1" fmla="*/ 6076024 h 6076023"/>
              <a:gd name="connsiteX2" fmla="*/ 0 w 4631219"/>
              <a:gd name="connsiteY2" fmla="*/ 26 h 6076023"/>
              <a:gd name="connsiteX3" fmla="*/ 4445318 w 4631219"/>
              <a:gd name="connsiteY3" fmla="*/ 26 h 6076023"/>
              <a:gd name="connsiteX4" fmla="*/ 4631055 w 4631219"/>
              <a:gd name="connsiteY4" fmla="*/ 237199 h 6076023"/>
              <a:gd name="connsiteX5" fmla="*/ 4631055 w 4631219"/>
              <a:gd name="connsiteY5" fmla="*/ 5811229 h 6076023"/>
              <a:gd name="connsiteX6" fmla="*/ 4373880 w 4631219"/>
              <a:gd name="connsiteY6" fmla="*/ 6076024 h 6076023"/>
              <a:gd name="connsiteX0" fmla="*/ 8357301 w 8614640"/>
              <a:gd name="connsiteY0" fmla="*/ 6076024 h 6076024"/>
              <a:gd name="connsiteX1" fmla="*/ 3983421 w 8614640"/>
              <a:gd name="connsiteY1" fmla="*/ 6076024 h 6076024"/>
              <a:gd name="connsiteX2" fmla="*/ 0 w 8614640"/>
              <a:gd name="connsiteY2" fmla="*/ 10536 h 6076024"/>
              <a:gd name="connsiteX3" fmla="*/ 8428739 w 8614640"/>
              <a:gd name="connsiteY3" fmla="*/ 26 h 6076024"/>
              <a:gd name="connsiteX4" fmla="*/ 8614476 w 8614640"/>
              <a:gd name="connsiteY4" fmla="*/ 237199 h 6076024"/>
              <a:gd name="connsiteX5" fmla="*/ 8614476 w 8614640"/>
              <a:gd name="connsiteY5" fmla="*/ 5811229 h 6076024"/>
              <a:gd name="connsiteX6" fmla="*/ 8357301 w 8614640"/>
              <a:gd name="connsiteY6" fmla="*/ 6076024 h 6076024"/>
              <a:gd name="connsiteX0" fmla="*/ 8325770 w 8583109"/>
              <a:gd name="connsiteY0" fmla="*/ 6076024 h 6076024"/>
              <a:gd name="connsiteX1" fmla="*/ 3951890 w 8583109"/>
              <a:gd name="connsiteY1" fmla="*/ 6076024 h 6076024"/>
              <a:gd name="connsiteX2" fmla="*/ 0 w 8583109"/>
              <a:gd name="connsiteY2" fmla="*/ 25 h 6076024"/>
              <a:gd name="connsiteX3" fmla="*/ 8397208 w 8583109"/>
              <a:gd name="connsiteY3" fmla="*/ 26 h 6076024"/>
              <a:gd name="connsiteX4" fmla="*/ 8582945 w 8583109"/>
              <a:gd name="connsiteY4" fmla="*/ 237199 h 6076024"/>
              <a:gd name="connsiteX5" fmla="*/ 8582945 w 8583109"/>
              <a:gd name="connsiteY5" fmla="*/ 5811229 h 6076024"/>
              <a:gd name="connsiteX6" fmla="*/ 8325770 w 8583109"/>
              <a:gd name="connsiteY6" fmla="*/ 6076024 h 6076024"/>
              <a:gd name="connsiteX0" fmla="*/ 8325770 w 8583109"/>
              <a:gd name="connsiteY0" fmla="*/ 6076024 h 6076024"/>
              <a:gd name="connsiteX1" fmla="*/ 63063 w 8583109"/>
              <a:gd name="connsiteY1" fmla="*/ 6065514 h 6076024"/>
              <a:gd name="connsiteX2" fmla="*/ 0 w 8583109"/>
              <a:gd name="connsiteY2" fmla="*/ 25 h 6076024"/>
              <a:gd name="connsiteX3" fmla="*/ 8397208 w 8583109"/>
              <a:gd name="connsiteY3" fmla="*/ 26 h 6076024"/>
              <a:gd name="connsiteX4" fmla="*/ 8582945 w 8583109"/>
              <a:gd name="connsiteY4" fmla="*/ 237199 h 6076024"/>
              <a:gd name="connsiteX5" fmla="*/ 8582945 w 8583109"/>
              <a:gd name="connsiteY5" fmla="*/ 5811229 h 6076024"/>
              <a:gd name="connsiteX6" fmla="*/ 8325770 w 8583109"/>
              <a:gd name="connsiteY6" fmla="*/ 6076024 h 607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83109" h="6076024">
                <a:moveTo>
                  <a:pt x="8325770" y="6076024"/>
                </a:moveTo>
                <a:lnTo>
                  <a:pt x="63063" y="6065514"/>
                </a:lnTo>
                <a:lnTo>
                  <a:pt x="0" y="25"/>
                </a:lnTo>
                <a:lnTo>
                  <a:pt x="8397208" y="26"/>
                </a:lnTo>
                <a:cubicBezTo>
                  <a:pt x="8397208" y="26"/>
                  <a:pt x="8582945" y="-7594"/>
                  <a:pt x="8582945" y="237199"/>
                </a:cubicBezTo>
                <a:lnTo>
                  <a:pt x="8582945" y="5811229"/>
                </a:lnTo>
                <a:cubicBezTo>
                  <a:pt x="8583898" y="5811229"/>
                  <a:pt x="8588660" y="6076024"/>
                  <a:pt x="8325770" y="6076024"/>
                </a:cubicBezTo>
                <a:close/>
              </a:path>
            </a:pathLst>
          </a:custGeom>
          <a:solidFill>
            <a:srgbClr val="565654">
              <a:alpha val="3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9" name="Graphic 2">
            <a:extLst>
              <a:ext uri="{FF2B5EF4-FFF2-40B4-BE49-F238E27FC236}">
                <a16:creationId xmlns:a16="http://schemas.microsoft.com/office/drawing/2014/main" id="{7C11FD63-F38E-4449-A520-FD3B33CCACAC}"/>
              </a:ext>
            </a:extLst>
          </p:cNvPr>
          <p:cNvSpPr/>
          <p:nvPr/>
        </p:nvSpPr>
        <p:spPr>
          <a:xfrm>
            <a:off x="485946" y="290487"/>
            <a:ext cx="11429808" cy="6097045"/>
          </a:xfrm>
          <a:custGeom>
            <a:avLst/>
            <a:gdLst>
              <a:gd name="connsiteX0" fmla="*/ 4373880 w 4631219"/>
              <a:gd name="connsiteY0" fmla="*/ 6076024 h 6076023"/>
              <a:gd name="connsiteX1" fmla="*/ 0 w 4631219"/>
              <a:gd name="connsiteY1" fmla="*/ 6076024 h 6076023"/>
              <a:gd name="connsiteX2" fmla="*/ 0 w 4631219"/>
              <a:gd name="connsiteY2" fmla="*/ 26 h 6076023"/>
              <a:gd name="connsiteX3" fmla="*/ 4445318 w 4631219"/>
              <a:gd name="connsiteY3" fmla="*/ 26 h 6076023"/>
              <a:gd name="connsiteX4" fmla="*/ 4631055 w 4631219"/>
              <a:gd name="connsiteY4" fmla="*/ 237199 h 6076023"/>
              <a:gd name="connsiteX5" fmla="*/ 4631055 w 4631219"/>
              <a:gd name="connsiteY5" fmla="*/ 5811229 h 6076023"/>
              <a:gd name="connsiteX6" fmla="*/ 4373880 w 4631219"/>
              <a:gd name="connsiteY6" fmla="*/ 6076024 h 6076023"/>
              <a:gd name="connsiteX0" fmla="*/ 6157242 w 6414581"/>
              <a:gd name="connsiteY0" fmla="*/ 6076024 h 6076024"/>
              <a:gd name="connsiteX1" fmla="*/ 1783362 w 6414581"/>
              <a:gd name="connsiteY1" fmla="*/ 6076024 h 6076024"/>
              <a:gd name="connsiteX2" fmla="*/ 0 w 6414581"/>
              <a:gd name="connsiteY2" fmla="*/ 10536 h 6076024"/>
              <a:gd name="connsiteX3" fmla="*/ 6228680 w 6414581"/>
              <a:gd name="connsiteY3" fmla="*/ 26 h 6076024"/>
              <a:gd name="connsiteX4" fmla="*/ 6414417 w 6414581"/>
              <a:gd name="connsiteY4" fmla="*/ 237199 h 6076024"/>
              <a:gd name="connsiteX5" fmla="*/ 6414417 w 6414581"/>
              <a:gd name="connsiteY5" fmla="*/ 5811229 h 6076024"/>
              <a:gd name="connsiteX6" fmla="*/ 6157242 w 6414581"/>
              <a:gd name="connsiteY6" fmla="*/ 6076024 h 6076024"/>
              <a:gd name="connsiteX0" fmla="*/ 6157242 w 6414581"/>
              <a:gd name="connsiteY0" fmla="*/ 6076024 h 6097045"/>
              <a:gd name="connsiteX1" fmla="*/ 39985 w 6414581"/>
              <a:gd name="connsiteY1" fmla="*/ 6097045 h 6097045"/>
              <a:gd name="connsiteX2" fmla="*/ 0 w 6414581"/>
              <a:gd name="connsiteY2" fmla="*/ 10536 h 6097045"/>
              <a:gd name="connsiteX3" fmla="*/ 6228680 w 6414581"/>
              <a:gd name="connsiteY3" fmla="*/ 26 h 6097045"/>
              <a:gd name="connsiteX4" fmla="*/ 6414417 w 6414581"/>
              <a:gd name="connsiteY4" fmla="*/ 237199 h 6097045"/>
              <a:gd name="connsiteX5" fmla="*/ 6414417 w 6414581"/>
              <a:gd name="connsiteY5" fmla="*/ 5811229 h 6097045"/>
              <a:gd name="connsiteX6" fmla="*/ 6157242 w 6414581"/>
              <a:gd name="connsiteY6" fmla="*/ 6076024 h 6097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4581" h="6097045">
                <a:moveTo>
                  <a:pt x="6157242" y="6076024"/>
                </a:moveTo>
                <a:lnTo>
                  <a:pt x="39985" y="6097045"/>
                </a:lnTo>
                <a:lnTo>
                  <a:pt x="0" y="10536"/>
                </a:lnTo>
                <a:lnTo>
                  <a:pt x="6228680" y="26"/>
                </a:lnTo>
                <a:cubicBezTo>
                  <a:pt x="6228680" y="26"/>
                  <a:pt x="6414417" y="-7594"/>
                  <a:pt x="6414417" y="237199"/>
                </a:cubicBezTo>
                <a:lnTo>
                  <a:pt x="6414417" y="5811229"/>
                </a:lnTo>
                <a:cubicBezTo>
                  <a:pt x="6415370" y="5811229"/>
                  <a:pt x="6420132" y="6076024"/>
                  <a:pt x="6157242" y="6076024"/>
                </a:cubicBezTo>
                <a:close/>
              </a:path>
            </a:pathLst>
          </a:custGeom>
          <a:solidFill>
            <a:srgbClr val="50505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0" name="Graphic 2">
            <a:extLst>
              <a:ext uri="{FF2B5EF4-FFF2-40B4-BE49-F238E27FC236}">
                <a16:creationId xmlns:a16="http://schemas.microsoft.com/office/drawing/2014/main" id="{03A6ACA5-D664-4E6B-A13E-46A19056794A}"/>
              </a:ext>
            </a:extLst>
          </p:cNvPr>
          <p:cNvSpPr/>
          <p:nvPr/>
        </p:nvSpPr>
        <p:spPr>
          <a:xfrm>
            <a:off x="11353800" y="609600"/>
            <a:ext cx="300990" cy="716280"/>
          </a:xfrm>
          <a:custGeom>
            <a:avLst/>
            <a:gdLst>
              <a:gd name="connsiteX0" fmla="*/ 300990 w 300990"/>
              <a:gd name="connsiteY0" fmla="*/ 611505 h 716280"/>
              <a:gd name="connsiteX1" fmla="*/ 196215 w 300990"/>
              <a:gd name="connsiteY1" fmla="*/ 716280 h 716280"/>
              <a:gd name="connsiteX2" fmla="*/ 104775 w 300990"/>
              <a:gd name="connsiteY2" fmla="*/ 716280 h 716280"/>
              <a:gd name="connsiteX3" fmla="*/ 0 w 300990"/>
              <a:gd name="connsiteY3" fmla="*/ 611505 h 716280"/>
              <a:gd name="connsiteX4" fmla="*/ 0 w 300990"/>
              <a:gd name="connsiteY4" fmla="*/ 104775 h 716280"/>
              <a:gd name="connsiteX5" fmla="*/ 104775 w 300990"/>
              <a:gd name="connsiteY5" fmla="*/ 0 h 716280"/>
              <a:gd name="connsiteX6" fmla="*/ 196215 w 300990"/>
              <a:gd name="connsiteY6" fmla="*/ 0 h 716280"/>
              <a:gd name="connsiteX7" fmla="*/ 300990 w 300990"/>
              <a:gd name="connsiteY7" fmla="*/ 104775 h 716280"/>
              <a:gd name="connsiteX8" fmla="*/ 300990 w 300990"/>
              <a:gd name="connsiteY8" fmla="*/ 611505 h 71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990" h="716280">
                <a:moveTo>
                  <a:pt x="300990" y="611505"/>
                </a:moveTo>
                <a:cubicBezTo>
                  <a:pt x="300990" y="669607"/>
                  <a:pt x="254318" y="716280"/>
                  <a:pt x="196215" y="716280"/>
                </a:cubicBezTo>
                <a:lnTo>
                  <a:pt x="104775" y="716280"/>
                </a:lnTo>
                <a:cubicBezTo>
                  <a:pt x="46672" y="716280"/>
                  <a:pt x="0" y="669607"/>
                  <a:pt x="0" y="611505"/>
                </a:cubicBezTo>
                <a:lnTo>
                  <a:pt x="0" y="104775"/>
                </a:lnTo>
                <a:cubicBezTo>
                  <a:pt x="0" y="46673"/>
                  <a:pt x="46672" y="0"/>
                  <a:pt x="104775" y="0"/>
                </a:cubicBezTo>
                <a:lnTo>
                  <a:pt x="196215" y="0"/>
                </a:lnTo>
                <a:cubicBezTo>
                  <a:pt x="254318" y="0"/>
                  <a:pt x="300990" y="46673"/>
                  <a:pt x="300990" y="104775"/>
                </a:cubicBezTo>
                <a:lnTo>
                  <a:pt x="300990" y="611505"/>
                </a:lnTo>
                <a:close/>
              </a:path>
            </a:pathLst>
          </a:custGeom>
          <a:solidFill>
            <a:schemeClr val="bg1">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1" name="Graphic 2">
            <a:extLst>
              <a:ext uri="{FF2B5EF4-FFF2-40B4-BE49-F238E27FC236}">
                <a16:creationId xmlns:a16="http://schemas.microsoft.com/office/drawing/2014/main" id="{0401B7D8-5242-44E9-95E5-FE17BDCFE19C}"/>
              </a:ext>
            </a:extLst>
          </p:cNvPr>
          <p:cNvSpPr/>
          <p:nvPr/>
        </p:nvSpPr>
        <p:spPr>
          <a:xfrm>
            <a:off x="11353800" y="1384936"/>
            <a:ext cx="300990" cy="717232"/>
          </a:xfrm>
          <a:custGeom>
            <a:avLst/>
            <a:gdLst>
              <a:gd name="connsiteX0" fmla="*/ 300990 w 300990"/>
              <a:gd name="connsiteY0" fmla="*/ 612458 h 717232"/>
              <a:gd name="connsiteX1" fmla="*/ 196215 w 300990"/>
              <a:gd name="connsiteY1" fmla="*/ 717233 h 717232"/>
              <a:gd name="connsiteX2" fmla="*/ 104775 w 300990"/>
              <a:gd name="connsiteY2" fmla="*/ 717233 h 717232"/>
              <a:gd name="connsiteX3" fmla="*/ 0 w 300990"/>
              <a:gd name="connsiteY3" fmla="*/ 612458 h 717232"/>
              <a:gd name="connsiteX4" fmla="*/ 0 w 300990"/>
              <a:gd name="connsiteY4" fmla="*/ 104775 h 717232"/>
              <a:gd name="connsiteX5" fmla="*/ 104775 w 300990"/>
              <a:gd name="connsiteY5" fmla="*/ 0 h 717232"/>
              <a:gd name="connsiteX6" fmla="*/ 196215 w 300990"/>
              <a:gd name="connsiteY6" fmla="*/ 0 h 717232"/>
              <a:gd name="connsiteX7" fmla="*/ 300990 w 300990"/>
              <a:gd name="connsiteY7" fmla="*/ 104775 h 717232"/>
              <a:gd name="connsiteX8" fmla="*/ 300990 w 300990"/>
              <a:gd name="connsiteY8" fmla="*/ 612458 h 71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990" h="717232">
                <a:moveTo>
                  <a:pt x="300990" y="612458"/>
                </a:moveTo>
                <a:cubicBezTo>
                  <a:pt x="300990" y="670560"/>
                  <a:pt x="254318" y="717233"/>
                  <a:pt x="196215" y="717233"/>
                </a:cubicBezTo>
                <a:lnTo>
                  <a:pt x="104775" y="717233"/>
                </a:lnTo>
                <a:cubicBezTo>
                  <a:pt x="46672" y="717233"/>
                  <a:pt x="0" y="670560"/>
                  <a:pt x="0" y="612458"/>
                </a:cubicBezTo>
                <a:lnTo>
                  <a:pt x="0" y="104775"/>
                </a:lnTo>
                <a:cubicBezTo>
                  <a:pt x="0" y="46672"/>
                  <a:pt x="46672" y="0"/>
                  <a:pt x="104775" y="0"/>
                </a:cubicBezTo>
                <a:lnTo>
                  <a:pt x="196215" y="0"/>
                </a:lnTo>
                <a:cubicBezTo>
                  <a:pt x="254318" y="0"/>
                  <a:pt x="300990" y="46672"/>
                  <a:pt x="300990" y="104775"/>
                </a:cubicBezTo>
                <a:lnTo>
                  <a:pt x="300990" y="612458"/>
                </a:lnTo>
                <a:close/>
              </a:path>
            </a:pathLst>
          </a:custGeom>
          <a:solidFill>
            <a:srgbClr val="FFFF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2" name="Graphic 2">
            <a:extLst>
              <a:ext uri="{FF2B5EF4-FFF2-40B4-BE49-F238E27FC236}">
                <a16:creationId xmlns:a16="http://schemas.microsoft.com/office/drawing/2014/main" id="{C4D5D194-26AB-4AE4-A6AD-80D78E541B00}"/>
              </a:ext>
            </a:extLst>
          </p:cNvPr>
          <p:cNvSpPr/>
          <p:nvPr/>
        </p:nvSpPr>
        <p:spPr>
          <a:xfrm>
            <a:off x="642936" y="523875"/>
            <a:ext cx="10884027" cy="5576887"/>
          </a:xfrm>
          <a:custGeom>
            <a:avLst/>
            <a:gdLst>
              <a:gd name="connsiteX0" fmla="*/ 0 w 4310062"/>
              <a:gd name="connsiteY0" fmla="*/ 0 h 5576887"/>
              <a:gd name="connsiteX1" fmla="*/ 4310063 w 4310062"/>
              <a:gd name="connsiteY1" fmla="*/ 0 h 5576887"/>
              <a:gd name="connsiteX2" fmla="*/ 4310063 w 4310062"/>
              <a:gd name="connsiteY2" fmla="*/ 5576888 h 5576887"/>
              <a:gd name="connsiteX3" fmla="*/ 0 w 4310062"/>
              <a:gd name="connsiteY3" fmla="*/ 5576888 h 5576887"/>
            </a:gdLst>
            <a:ahLst/>
            <a:cxnLst>
              <a:cxn ang="0">
                <a:pos x="connsiteX0" y="connsiteY0"/>
              </a:cxn>
              <a:cxn ang="0">
                <a:pos x="connsiteX1" y="connsiteY1"/>
              </a:cxn>
              <a:cxn ang="0">
                <a:pos x="connsiteX2" y="connsiteY2"/>
              </a:cxn>
              <a:cxn ang="0">
                <a:pos x="connsiteX3" y="connsiteY3"/>
              </a:cxn>
            </a:cxnLst>
            <a:rect l="l" t="t" r="r" b="b"/>
            <a:pathLst>
              <a:path w="4310062" h="5576887">
                <a:moveTo>
                  <a:pt x="0" y="0"/>
                </a:moveTo>
                <a:lnTo>
                  <a:pt x="4310063" y="0"/>
                </a:lnTo>
                <a:lnTo>
                  <a:pt x="4310063" y="5576888"/>
                </a:lnTo>
                <a:lnTo>
                  <a:pt x="0" y="5576888"/>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3" name="Graphic 2">
            <a:extLst>
              <a:ext uri="{FF2B5EF4-FFF2-40B4-BE49-F238E27FC236}">
                <a16:creationId xmlns:a16="http://schemas.microsoft.com/office/drawing/2014/main" id="{8893D5DB-CFA8-41C1-B4C5-51B6FC178B67}"/>
              </a:ext>
            </a:extLst>
          </p:cNvPr>
          <p:cNvGrpSpPr/>
          <p:nvPr/>
        </p:nvGrpSpPr>
        <p:grpSpPr>
          <a:xfrm>
            <a:off x="381000" y="770562"/>
            <a:ext cx="533400" cy="5068263"/>
            <a:chOff x="1685925" y="770561"/>
            <a:chExt cx="533400" cy="5068263"/>
          </a:xfrm>
          <a:solidFill>
            <a:srgbClr val="565654"/>
          </a:solidFill>
        </p:grpSpPr>
        <p:grpSp>
          <p:nvGrpSpPr>
            <p:cNvPr id="154" name="Graphic 2">
              <a:extLst>
                <a:ext uri="{FF2B5EF4-FFF2-40B4-BE49-F238E27FC236}">
                  <a16:creationId xmlns:a16="http://schemas.microsoft.com/office/drawing/2014/main" id="{FA1CB533-949E-4656-B3C4-E0FEFC52605D}"/>
                </a:ext>
              </a:extLst>
            </p:cNvPr>
            <p:cNvGrpSpPr/>
            <p:nvPr/>
          </p:nvGrpSpPr>
          <p:grpSpPr>
            <a:xfrm>
              <a:off x="1947862" y="770561"/>
              <a:ext cx="271462" cy="5068263"/>
              <a:chOff x="1947862" y="770561"/>
              <a:chExt cx="271462" cy="5068263"/>
            </a:xfrm>
            <a:solidFill>
              <a:srgbClr val="565654"/>
            </a:solidFill>
          </p:grpSpPr>
          <p:sp>
            <p:nvSpPr>
              <p:cNvPr id="155" name="Graphic 2">
                <a:extLst>
                  <a:ext uri="{FF2B5EF4-FFF2-40B4-BE49-F238E27FC236}">
                    <a16:creationId xmlns:a16="http://schemas.microsoft.com/office/drawing/2014/main" id="{4D204A4A-68AB-46A2-ABB9-D558B9A5A1E9}"/>
                  </a:ext>
                </a:extLst>
              </p:cNvPr>
              <p:cNvSpPr/>
              <p:nvPr/>
            </p:nvSpPr>
            <p:spPr>
              <a:xfrm>
                <a:off x="1948815" y="770561"/>
                <a:ext cx="270509" cy="270521"/>
              </a:xfrm>
              <a:custGeom>
                <a:avLst/>
                <a:gdLst>
                  <a:gd name="connsiteX0" fmla="*/ 270510 w 270509"/>
                  <a:gd name="connsiteY0" fmla="*/ 135266 h 270521"/>
                  <a:gd name="connsiteX1" fmla="*/ 135255 w 270509"/>
                  <a:gd name="connsiteY1" fmla="*/ 270521 h 270521"/>
                  <a:gd name="connsiteX2" fmla="*/ 0 w 270509"/>
                  <a:gd name="connsiteY2" fmla="*/ 135266 h 270521"/>
                  <a:gd name="connsiteX3" fmla="*/ 135255 w 270509"/>
                  <a:gd name="connsiteY3" fmla="*/ 11 h 270521"/>
                  <a:gd name="connsiteX4" fmla="*/ 270510 w 270509"/>
                  <a:gd name="connsiteY4" fmla="*/ 135266 h 27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09" h="270521">
                    <a:moveTo>
                      <a:pt x="270510" y="135266"/>
                    </a:moveTo>
                    <a:cubicBezTo>
                      <a:pt x="270510" y="210514"/>
                      <a:pt x="209550" y="270521"/>
                      <a:pt x="135255" y="270521"/>
                    </a:cubicBezTo>
                    <a:cubicBezTo>
                      <a:pt x="60008" y="270521"/>
                      <a:pt x="0" y="209561"/>
                      <a:pt x="0" y="135266"/>
                    </a:cubicBezTo>
                    <a:cubicBezTo>
                      <a:pt x="0" y="60019"/>
                      <a:pt x="60960" y="11"/>
                      <a:pt x="135255" y="11"/>
                    </a:cubicBezTo>
                    <a:cubicBezTo>
                      <a:pt x="209550" y="-942"/>
                      <a:pt x="270510" y="60019"/>
                      <a:pt x="270510" y="135266"/>
                    </a:cubicBezTo>
                    <a:close/>
                  </a:path>
                </a:pathLst>
              </a:custGeom>
              <a:solidFill>
                <a:srgbClr val="56565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6" name="Graphic 2">
                <a:extLst>
                  <a:ext uri="{FF2B5EF4-FFF2-40B4-BE49-F238E27FC236}">
                    <a16:creationId xmlns:a16="http://schemas.microsoft.com/office/drawing/2014/main" id="{60C93E77-6A6C-4637-B1AF-17DAEBE8BD31}"/>
                  </a:ext>
                </a:extLst>
              </p:cNvPr>
              <p:cNvSpPr/>
              <p:nvPr/>
            </p:nvSpPr>
            <p:spPr>
              <a:xfrm>
                <a:off x="1947862" y="1303019"/>
                <a:ext cx="271462" cy="270509"/>
              </a:xfrm>
              <a:custGeom>
                <a:avLst/>
                <a:gdLst>
                  <a:gd name="connsiteX0" fmla="*/ 271463 w 271462"/>
                  <a:gd name="connsiteY0" fmla="*/ 135255 h 270509"/>
                  <a:gd name="connsiteX1" fmla="*/ 136208 w 271462"/>
                  <a:gd name="connsiteY1" fmla="*/ 270510 h 270509"/>
                  <a:gd name="connsiteX2" fmla="*/ 0 w 271462"/>
                  <a:gd name="connsiteY2" fmla="*/ 135255 h 270509"/>
                  <a:gd name="connsiteX3" fmla="*/ 136208 w 271462"/>
                  <a:gd name="connsiteY3" fmla="*/ 0 h 270509"/>
                  <a:gd name="connsiteX4" fmla="*/ 271463 w 271462"/>
                  <a:gd name="connsiteY4" fmla="*/ 135255 h 27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2" h="270509">
                    <a:moveTo>
                      <a:pt x="271463" y="135255"/>
                    </a:moveTo>
                    <a:cubicBezTo>
                      <a:pt x="271463" y="210502"/>
                      <a:pt x="210502" y="270510"/>
                      <a:pt x="136208" y="270510"/>
                    </a:cubicBezTo>
                    <a:cubicBezTo>
                      <a:pt x="60960" y="270510"/>
                      <a:pt x="0" y="209550"/>
                      <a:pt x="0" y="135255"/>
                    </a:cubicBezTo>
                    <a:cubicBezTo>
                      <a:pt x="0" y="60007"/>
                      <a:pt x="60960" y="0"/>
                      <a:pt x="136208" y="0"/>
                    </a:cubicBezTo>
                    <a:cubicBezTo>
                      <a:pt x="210502" y="0"/>
                      <a:pt x="271463" y="60960"/>
                      <a:pt x="271463" y="135255"/>
                    </a:cubicBezTo>
                    <a:close/>
                  </a:path>
                </a:pathLst>
              </a:custGeom>
              <a:solidFill>
                <a:srgbClr val="56565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7" name="Graphic 2">
                <a:extLst>
                  <a:ext uri="{FF2B5EF4-FFF2-40B4-BE49-F238E27FC236}">
                    <a16:creationId xmlns:a16="http://schemas.microsoft.com/office/drawing/2014/main" id="{712B38A2-F0DF-474F-9680-AA151F2EB105}"/>
                  </a:ext>
                </a:extLst>
              </p:cNvPr>
              <p:cNvSpPr/>
              <p:nvPr/>
            </p:nvSpPr>
            <p:spPr>
              <a:xfrm>
                <a:off x="1948815" y="1835466"/>
                <a:ext cx="270509" cy="271462"/>
              </a:xfrm>
              <a:custGeom>
                <a:avLst/>
                <a:gdLst>
                  <a:gd name="connsiteX0" fmla="*/ 270510 w 270509"/>
                  <a:gd name="connsiteY0" fmla="*/ 136208 h 271462"/>
                  <a:gd name="connsiteX1" fmla="*/ 135255 w 270509"/>
                  <a:gd name="connsiteY1" fmla="*/ 271463 h 271462"/>
                  <a:gd name="connsiteX2" fmla="*/ 0 w 270509"/>
                  <a:gd name="connsiteY2" fmla="*/ 136208 h 271462"/>
                  <a:gd name="connsiteX3" fmla="*/ 135255 w 270509"/>
                  <a:gd name="connsiteY3" fmla="*/ 0 h 271462"/>
                  <a:gd name="connsiteX4" fmla="*/ 270510 w 270509"/>
                  <a:gd name="connsiteY4" fmla="*/ 136208 h 27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09" h="271462">
                    <a:moveTo>
                      <a:pt x="270510" y="136208"/>
                    </a:moveTo>
                    <a:cubicBezTo>
                      <a:pt x="270510" y="211455"/>
                      <a:pt x="209550" y="271463"/>
                      <a:pt x="135255" y="271463"/>
                    </a:cubicBezTo>
                    <a:cubicBezTo>
                      <a:pt x="60008" y="271463"/>
                      <a:pt x="0" y="210503"/>
                      <a:pt x="0" y="136208"/>
                    </a:cubicBezTo>
                    <a:cubicBezTo>
                      <a:pt x="0" y="60960"/>
                      <a:pt x="60960" y="0"/>
                      <a:pt x="135255" y="0"/>
                    </a:cubicBezTo>
                    <a:cubicBezTo>
                      <a:pt x="209550" y="953"/>
                      <a:pt x="270510" y="60960"/>
                      <a:pt x="270510" y="136208"/>
                    </a:cubicBezTo>
                    <a:close/>
                  </a:path>
                </a:pathLst>
              </a:custGeom>
              <a:solidFill>
                <a:srgbClr val="56565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 name="Graphic 2">
                <a:extLst>
                  <a:ext uri="{FF2B5EF4-FFF2-40B4-BE49-F238E27FC236}">
                    <a16:creationId xmlns:a16="http://schemas.microsoft.com/office/drawing/2014/main" id="{2C8D2878-5992-4860-B228-95C07A96FE3B}"/>
                  </a:ext>
                </a:extLst>
              </p:cNvPr>
              <p:cNvSpPr/>
              <p:nvPr/>
            </p:nvSpPr>
            <p:spPr>
              <a:xfrm>
                <a:off x="1947862" y="2369808"/>
                <a:ext cx="271462" cy="270520"/>
              </a:xfrm>
              <a:custGeom>
                <a:avLst/>
                <a:gdLst>
                  <a:gd name="connsiteX0" fmla="*/ 271463 w 271462"/>
                  <a:gd name="connsiteY0" fmla="*/ 135266 h 270520"/>
                  <a:gd name="connsiteX1" fmla="*/ 136208 w 271462"/>
                  <a:gd name="connsiteY1" fmla="*/ 270521 h 270520"/>
                  <a:gd name="connsiteX2" fmla="*/ 0 w 271462"/>
                  <a:gd name="connsiteY2" fmla="*/ 135266 h 270520"/>
                  <a:gd name="connsiteX3" fmla="*/ 136208 w 271462"/>
                  <a:gd name="connsiteY3" fmla="*/ 11 h 270520"/>
                  <a:gd name="connsiteX4" fmla="*/ 271463 w 271462"/>
                  <a:gd name="connsiteY4" fmla="*/ 135266 h 270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2" h="270520">
                    <a:moveTo>
                      <a:pt x="271463" y="135266"/>
                    </a:moveTo>
                    <a:cubicBezTo>
                      <a:pt x="271463" y="210513"/>
                      <a:pt x="210502" y="270521"/>
                      <a:pt x="136208" y="270521"/>
                    </a:cubicBezTo>
                    <a:cubicBezTo>
                      <a:pt x="60960" y="270521"/>
                      <a:pt x="0" y="209561"/>
                      <a:pt x="0" y="135266"/>
                    </a:cubicBezTo>
                    <a:cubicBezTo>
                      <a:pt x="0" y="60019"/>
                      <a:pt x="60960" y="11"/>
                      <a:pt x="136208" y="11"/>
                    </a:cubicBezTo>
                    <a:cubicBezTo>
                      <a:pt x="210502" y="-942"/>
                      <a:pt x="271463" y="60019"/>
                      <a:pt x="271463" y="135266"/>
                    </a:cubicBezTo>
                    <a:close/>
                  </a:path>
                </a:pathLst>
              </a:custGeom>
              <a:solidFill>
                <a:srgbClr val="56565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9" name="Graphic 2">
                <a:extLst>
                  <a:ext uri="{FF2B5EF4-FFF2-40B4-BE49-F238E27FC236}">
                    <a16:creationId xmlns:a16="http://schemas.microsoft.com/office/drawing/2014/main" id="{BCCB2361-EB11-48BF-95A7-1DAE9E7BE998}"/>
                  </a:ext>
                </a:extLst>
              </p:cNvPr>
              <p:cNvSpPr/>
              <p:nvPr/>
            </p:nvSpPr>
            <p:spPr>
              <a:xfrm>
                <a:off x="1948815" y="2901314"/>
                <a:ext cx="270509" cy="271462"/>
              </a:xfrm>
              <a:custGeom>
                <a:avLst/>
                <a:gdLst>
                  <a:gd name="connsiteX0" fmla="*/ 270510 w 270509"/>
                  <a:gd name="connsiteY0" fmla="*/ 136207 h 271462"/>
                  <a:gd name="connsiteX1" fmla="*/ 135255 w 270509"/>
                  <a:gd name="connsiteY1" fmla="*/ 271463 h 271462"/>
                  <a:gd name="connsiteX2" fmla="*/ 0 w 270509"/>
                  <a:gd name="connsiteY2" fmla="*/ 136207 h 271462"/>
                  <a:gd name="connsiteX3" fmla="*/ 135255 w 270509"/>
                  <a:gd name="connsiteY3" fmla="*/ 0 h 271462"/>
                  <a:gd name="connsiteX4" fmla="*/ 270510 w 270509"/>
                  <a:gd name="connsiteY4" fmla="*/ 136207 h 27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09" h="271462">
                    <a:moveTo>
                      <a:pt x="270510" y="136207"/>
                    </a:moveTo>
                    <a:cubicBezTo>
                      <a:pt x="270510" y="211455"/>
                      <a:pt x="209550" y="271463"/>
                      <a:pt x="135255" y="271463"/>
                    </a:cubicBezTo>
                    <a:cubicBezTo>
                      <a:pt x="60008" y="271463"/>
                      <a:pt x="0" y="210503"/>
                      <a:pt x="0" y="136207"/>
                    </a:cubicBezTo>
                    <a:cubicBezTo>
                      <a:pt x="0" y="60960"/>
                      <a:pt x="60960" y="0"/>
                      <a:pt x="135255" y="0"/>
                    </a:cubicBezTo>
                    <a:cubicBezTo>
                      <a:pt x="209550" y="953"/>
                      <a:pt x="270510" y="61913"/>
                      <a:pt x="270510" y="136207"/>
                    </a:cubicBezTo>
                    <a:close/>
                  </a:path>
                </a:pathLst>
              </a:custGeom>
              <a:solidFill>
                <a:srgbClr val="56565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0" name="Graphic 2">
                <a:extLst>
                  <a:ext uri="{FF2B5EF4-FFF2-40B4-BE49-F238E27FC236}">
                    <a16:creationId xmlns:a16="http://schemas.microsoft.com/office/drawing/2014/main" id="{78783E69-667D-4871-A200-C2E98F38FF5A}"/>
                  </a:ext>
                </a:extLst>
              </p:cNvPr>
              <p:cNvSpPr/>
              <p:nvPr/>
            </p:nvSpPr>
            <p:spPr>
              <a:xfrm>
                <a:off x="1948815" y="3434714"/>
                <a:ext cx="270509" cy="271462"/>
              </a:xfrm>
              <a:custGeom>
                <a:avLst/>
                <a:gdLst>
                  <a:gd name="connsiteX0" fmla="*/ 270510 w 270509"/>
                  <a:gd name="connsiteY0" fmla="*/ 136207 h 271462"/>
                  <a:gd name="connsiteX1" fmla="*/ 135255 w 270509"/>
                  <a:gd name="connsiteY1" fmla="*/ 271463 h 271462"/>
                  <a:gd name="connsiteX2" fmla="*/ 0 w 270509"/>
                  <a:gd name="connsiteY2" fmla="*/ 136207 h 271462"/>
                  <a:gd name="connsiteX3" fmla="*/ 135255 w 270509"/>
                  <a:gd name="connsiteY3" fmla="*/ 0 h 271462"/>
                  <a:gd name="connsiteX4" fmla="*/ 270510 w 270509"/>
                  <a:gd name="connsiteY4" fmla="*/ 136207 h 27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09" h="271462">
                    <a:moveTo>
                      <a:pt x="270510" y="136207"/>
                    </a:moveTo>
                    <a:cubicBezTo>
                      <a:pt x="270510" y="211455"/>
                      <a:pt x="209550" y="271463"/>
                      <a:pt x="135255" y="271463"/>
                    </a:cubicBezTo>
                    <a:cubicBezTo>
                      <a:pt x="60008" y="271463"/>
                      <a:pt x="0" y="210503"/>
                      <a:pt x="0" y="136207"/>
                    </a:cubicBezTo>
                    <a:cubicBezTo>
                      <a:pt x="0" y="60960"/>
                      <a:pt x="60960" y="0"/>
                      <a:pt x="135255" y="0"/>
                    </a:cubicBezTo>
                    <a:cubicBezTo>
                      <a:pt x="209550" y="953"/>
                      <a:pt x="270510" y="60960"/>
                      <a:pt x="270510" y="136207"/>
                    </a:cubicBezTo>
                    <a:close/>
                  </a:path>
                </a:pathLst>
              </a:custGeom>
              <a:solidFill>
                <a:srgbClr val="56565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1" name="Graphic 2">
                <a:extLst>
                  <a:ext uri="{FF2B5EF4-FFF2-40B4-BE49-F238E27FC236}">
                    <a16:creationId xmlns:a16="http://schemas.microsoft.com/office/drawing/2014/main" id="{8E1A053A-5FD9-4B1D-9B8F-0C03BE1017ED}"/>
                  </a:ext>
                </a:extLst>
              </p:cNvPr>
              <p:cNvSpPr/>
              <p:nvPr/>
            </p:nvSpPr>
            <p:spPr>
              <a:xfrm>
                <a:off x="1947862" y="3969056"/>
                <a:ext cx="271462" cy="270520"/>
              </a:xfrm>
              <a:custGeom>
                <a:avLst/>
                <a:gdLst>
                  <a:gd name="connsiteX0" fmla="*/ 271463 w 271462"/>
                  <a:gd name="connsiteY0" fmla="*/ 135266 h 270520"/>
                  <a:gd name="connsiteX1" fmla="*/ 136208 w 271462"/>
                  <a:gd name="connsiteY1" fmla="*/ 270521 h 270520"/>
                  <a:gd name="connsiteX2" fmla="*/ 0 w 271462"/>
                  <a:gd name="connsiteY2" fmla="*/ 135266 h 270520"/>
                  <a:gd name="connsiteX3" fmla="*/ 136208 w 271462"/>
                  <a:gd name="connsiteY3" fmla="*/ 11 h 270520"/>
                  <a:gd name="connsiteX4" fmla="*/ 271463 w 271462"/>
                  <a:gd name="connsiteY4" fmla="*/ 135266 h 270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2" h="270520">
                    <a:moveTo>
                      <a:pt x="271463" y="135266"/>
                    </a:moveTo>
                    <a:cubicBezTo>
                      <a:pt x="271463" y="210513"/>
                      <a:pt x="210502" y="270521"/>
                      <a:pt x="136208" y="270521"/>
                    </a:cubicBezTo>
                    <a:cubicBezTo>
                      <a:pt x="60960" y="270521"/>
                      <a:pt x="0" y="209561"/>
                      <a:pt x="0" y="135266"/>
                    </a:cubicBezTo>
                    <a:cubicBezTo>
                      <a:pt x="0" y="60971"/>
                      <a:pt x="60960" y="11"/>
                      <a:pt x="136208" y="11"/>
                    </a:cubicBezTo>
                    <a:cubicBezTo>
                      <a:pt x="210502" y="-942"/>
                      <a:pt x="271463" y="60018"/>
                      <a:pt x="271463" y="135266"/>
                    </a:cubicBezTo>
                    <a:close/>
                  </a:path>
                </a:pathLst>
              </a:custGeom>
              <a:solidFill>
                <a:srgbClr val="56565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2" name="Graphic 2">
                <a:extLst>
                  <a:ext uri="{FF2B5EF4-FFF2-40B4-BE49-F238E27FC236}">
                    <a16:creationId xmlns:a16="http://schemas.microsoft.com/office/drawing/2014/main" id="{B9403DBE-4961-4ABE-BE35-264642CC2BD2}"/>
                  </a:ext>
                </a:extLst>
              </p:cNvPr>
              <p:cNvSpPr/>
              <p:nvPr/>
            </p:nvSpPr>
            <p:spPr>
              <a:xfrm>
                <a:off x="1948815" y="4501514"/>
                <a:ext cx="270509" cy="270509"/>
              </a:xfrm>
              <a:custGeom>
                <a:avLst/>
                <a:gdLst>
                  <a:gd name="connsiteX0" fmla="*/ 270510 w 270509"/>
                  <a:gd name="connsiteY0" fmla="*/ 135255 h 270509"/>
                  <a:gd name="connsiteX1" fmla="*/ 135255 w 270509"/>
                  <a:gd name="connsiteY1" fmla="*/ 270510 h 270509"/>
                  <a:gd name="connsiteX2" fmla="*/ 0 w 270509"/>
                  <a:gd name="connsiteY2" fmla="*/ 135255 h 270509"/>
                  <a:gd name="connsiteX3" fmla="*/ 135255 w 270509"/>
                  <a:gd name="connsiteY3" fmla="*/ 0 h 270509"/>
                  <a:gd name="connsiteX4" fmla="*/ 270510 w 270509"/>
                  <a:gd name="connsiteY4" fmla="*/ 135255 h 270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09" h="270509">
                    <a:moveTo>
                      <a:pt x="270510" y="135255"/>
                    </a:moveTo>
                    <a:cubicBezTo>
                      <a:pt x="270510" y="210503"/>
                      <a:pt x="209550" y="270510"/>
                      <a:pt x="135255" y="270510"/>
                    </a:cubicBezTo>
                    <a:cubicBezTo>
                      <a:pt x="60008" y="270510"/>
                      <a:pt x="0" y="209550"/>
                      <a:pt x="0" y="135255"/>
                    </a:cubicBezTo>
                    <a:cubicBezTo>
                      <a:pt x="0" y="60007"/>
                      <a:pt x="60960" y="0"/>
                      <a:pt x="135255" y="0"/>
                    </a:cubicBezTo>
                    <a:cubicBezTo>
                      <a:pt x="209550" y="0"/>
                      <a:pt x="270510" y="60960"/>
                      <a:pt x="270510" y="135255"/>
                    </a:cubicBezTo>
                    <a:close/>
                  </a:path>
                </a:pathLst>
              </a:custGeom>
              <a:solidFill>
                <a:srgbClr val="56565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3" name="Graphic 2">
                <a:extLst>
                  <a:ext uri="{FF2B5EF4-FFF2-40B4-BE49-F238E27FC236}">
                    <a16:creationId xmlns:a16="http://schemas.microsoft.com/office/drawing/2014/main" id="{FFDB3354-7BF3-43E8-9D99-D58D29FA84FC}"/>
                  </a:ext>
                </a:extLst>
              </p:cNvPr>
              <p:cNvSpPr/>
              <p:nvPr/>
            </p:nvSpPr>
            <p:spPr>
              <a:xfrm>
                <a:off x="1947862" y="5033962"/>
                <a:ext cx="271462" cy="271462"/>
              </a:xfrm>
              <a:custGeom>
                <a:avLst/>
                <a:gdLst>
                  <a:gd name="connsiteX0" fmla="*/ 271463 w 271462"/>
                  <a:gd name="connsiteY0" fmla="*/ 136207 h 271462"/>
                  <a:gd name="connsiteX1" fmla="*/ 136208 w 271462"/>
                  <a:gd name="connsiteY1" fmla="*/ 271463 h 271462"/>
                  <a:gd name="connsiteX2" fmla="*/ 0 w 271462"/>
                  <a:gd name="connsiteY2" fmla="*/ 136207 h 271462"/>
                  <a:gd name="connsiteX3" fmla="*/ 136208 w 271462"/>
                  <a:gd name="connsiteY3" fmla="*/ 0 h 271462"/>
                  <a:gd name="connsiteX4" fmla="*/ 271463 w 271462"/>
                  <a:gd name="connsiteY4" fmla="*/ 136207 h 27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2" h="271462">
                    <a:moveTo>
                      <a:pt x="271463" y="136207"/>
                    </a:moveTo>
                    <a:cubicBezTo>
                      <a:pt x="271463" y="211455"/>
                      <a:pt x="210502" y="271463"/>
                      <a:pt x="136208" y="271463"/>
                    </a:cubicBezTo>
                    <a:cubicBezTo>
                      <a:pt x="60960" y="271463"/>
                      <a:pt x="0" y="210502"/>
                      <a:pt x="0" y="136207"/>
                    </a:cubicBezTo>
                    <a:cubicBezTo>
                      <a:pt x="0" y="60960"/>
                      <a:pt x="60960" y="0"/>
                      <a:pt x="136208" y="0"/>
                    </a:cubicBezTo>
                    <a:cubicBezTo>
                      <a:pt x="210502" y="953"/>
                      <a:pt x="271463" y="60960"/>
                      <a:pt x="271463" y="136207"/>
                    </a:cubicBezTo>
                    <a:close/>
                  </a:path>
                </a:pathLst>
              </a:custGeom>
              <a:solidFill>
                <a:srgbClr val="56565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4" name="Graphic 2">
                <a:extLst>
                  <a:ext uri="{FF2B5EF4-FFF2-40B4-BE49-F238E27FC236}">
                    <a16:creationId xmlns:a16="http://schemas.microsoft.com/office/drawing/2014/main" id="{B2024856-AD9D-4393-841D-76FB8AA5A730}"/>
                  </a:ext>
                </a:extLst>
              </p:cNvPr>
              <p:cNvSpPr/>
              <p:nvPr/>
            </p:nvSpPr>
            <p:spPr>
              <a:xfrm>
                <a:off x="1948815" y="5567362"/>
                <a:ext cx="270509" cy="271462"/>
              </a:xfrm>
              <a:custGeom>
                <a:avLst/>
                <a:gdLst>
                  <a:gd name="connsiteX0" fmla="*/ 270510 w 270509"/>
                  <a:gd name="connsiteY0" fmla="*/ 136207 h 271462"/>
                  <a:gd name="connsiteX1" fmla="*/ 135255 w 270509"/>
                  <a:gd name="connsiteY1" fmla="*/ 271463 h 271462"/>
                  <a:gd name="connsiteX2" fmla="*/ 0 w 270509"/>
                  <a:gd name="connsiteY2" fmla="*/ 136207 h 271462"/>
                  <a:gd name="connsiteX3" fmla="*/ 135255 w 270509"/>
                  <a:gd name="connsiteY3" fmla="*/ 0 h 271462"/>
                  <a:gd name="connsiteX4" fmla="*/ 270510 w 270509"/>
                  <a:gd name="connsiteY4" fmla="*/ 136207 h 271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09" h="271462">
                    <a:moveTo>
                      <a:pt x="270510" y="136207"/>
                    </a:moveTo>
                    <a:cubicBezTo>
                      <a:pt x="270510" y="211455"/>
                      <a:pt x="209550" y="271463"/>
                      <a:pt x="135255" y="271463"/>
                    </a:cubicBezTo>
                    <a:cubicBezTo>
                      <a:pt x="60008" y="271463"/>
                      <a:pt x="0" y="210502"/>
                      <a:pt x="0" y="136207"/>
                    </a:cubicBezTo>
                    <a:cubicBezTo>
                      <a:pt x="0" y="60960"/>
                      <a:pt x="60960" y="0"/>
                      <a:pt x="135255" y="0"/>
                    </a:cubicBezTo>
                    <a:cubicBezTo>
                      <a:pt x="209550" y="0"/>
                      <a:pt x="270510" y="60960"/>
                      <a:pt x="270510" y="136207"/>
                    </a:cubicBezTo>
                    <a:close/>
                  </a:path>
                </a:pathLst>
              </a:custGeom>
              <a:solidFill>
                <a:srgbClr val="56565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5" name="Graphic 2">
              <a:extLst>
                <a:ext uri="{FF2B5EF4-FFF2-40B4-BE49-F238E27FC236}">
                  <a16:creationId xmlns:a16="http://schemas.microsoft.com/office/drawing/2014/main" id="{5B7B4814-7FA9-40BB-9B18-94C34DE1E6C6}"/>
                </a:ext>
              </a:extLst>
            </p:cNvPr>
            <p:cNvGrpSpPr/>
            <p:nvPr/>
          </p:nvGrpSpPr>
          <p:grpSpPr>
            <a:xfrm>
              <a:off x="1685925" y="844867"/>
              <a:ext cx="301942" cy="4926329"/>
              <a:chOff x="1685925" y="844867"/>
              <a:chExt cx="301942" cy="4926329"/>
            </a:xfrm>
          </p:grpSpPr>
          <p:grpSp>
            <p:nvGrpSpPr>
              <p:cNvPr id="166" name="Graphic 2">
                <a:extLst>
                  <a:ext uri="{FF2B5EF4-FFF2-40B4-BE49-F238E27FC236}">
                    <a16:creationId xmlns:a16="http://schemas.microsoft.com/office/drawing/2014/main" id="{DEF11F94-4091-4500-8D1C-646C3F20C6E6}"/>
                  </a:ext>
                </a:extLst>
              </p:cNvPr>
              <p:cNvGrpSpPr/>
              <p:nvPr/>
            </p:nvGrpSpPr>
            <p:grpSpPr>
              <a:xfrm>
                <a:off x="1685925" y="844867"/>
                <a:ext cx="301942" cy="137159"/>
                <a:chOff x="1685925" y="844867"/>
                <a:chExt cx="301942" cy="137159"/>
              </a:xfrm>
            </p:grpSpPr>
            <p:sp>
              <p:nvSpPr>
                <p:cNvPr id="167" name="Graphic 2">
                  <a:extLst>
                    <a:ext uri="{FF2B5EF4-FFF2-40B4-BE49-F238E27FC236}">
                      <a16:creationId xmlns:a16="http://schemas.microsoft.com/office/drawing/2014/main" id="{957BF6DE-20C9-4209-B82C-E672F85F6A71}"/>
                    </a:ext>
                  </a:extLst>
                </p:cNvPr>
                <p:cNvSpPr/>
                <p:nvPr/>
              </p:nvSpPr>
              <p:spPr>
                <a:xfrm>
                  <a:off x="1685925" y="982027"/>
                  <a:ext cx="301942" cy="9525"/>
                </a:xfrm>
                <a:custGeom>
                  <a:avLst/>
                  <a:gdLst>
                    <a:gd name="connsiteX0" fmla="*/ 301943 w 301942"/>
                    <a:gd name="connsiteY0" fmla="*/ 0 h 9525"/>
                    <a:gd name="connsiteX1" fmla="*/ 0 w 301942"/>
                    <a:gd name="connsiteY1" fmla="*/ 0 h 9525"/>
                  </a:gdLst>
                  <a:ahLst/>
                  <a:cxnLst>
                    <a:cxn ang="0">
                      <a:pos x="connsiteX0" y="connsiteY0"/>
                    </a:cxn>
                    <a:cxn ang="0">
                      <a:pos x="connsiteX1" y="connsiteY1"/>
                    </a:cxn>
                  </a:cxnLst>
                  <a:rect l="l" t="t" r="r" b="b"/>
                  <a:pathLst>
                    <a:path w="301942" h="9525">
                      <a:moveTo>
                        <a:pt x="301943" y="0"/>
                      </a:moveTo>
                      <a:lnTo>
                        <a:pt x="0" y="0"/>
                      </a:lnTo>
                    </a:path>
                  </a:pathLst>
                </a:custGeom>
                <a:ln w="47625" cap="flat">
                  <a:solidFill>
                    <a:srgbClr val="3131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8" name="Graphic 2">
                  <a:extLst>
                    <a:ext uri="{FF2B5EF4-FFF2-40B4-BE49-F238E27FC236}">
                      <a16:creationId xmlns:a16="http://schemas.microsoft.com/office/drawing/2014/main" id="{1C0AD95D-6ACD-4572-AF7F-4B6775D50C54}"/>
                    </a:ext>
                  </a:extLst>
                </p:cNvPr>
                <p:cNvSpPr/>
                <p:nvPr/>
              </p:nvSpPr>
              <p:spPr>
                <a:xfrm>
                  <a:off x="1685925" y="844867"/>
                  <a:ext cx="301942" cy="9525"/>
                </a:xfrm>
                <a:custGeom>
                  <a:avLst/>
                  <a:gdLst>
                    <a:gd name="connsiteX0" fmla="*/ 0 w 301942"/>
                    <a:gd name="connsiteY0" fmla="*/ 0 h 9525"/>
                    <a:gd name="connsiteX1" fmla="*/ 301943 w 301942"/>
                    <a:gd name="connsiteY1" fmla="*/ 0 h 9525"/>
                  </a:gdLst>
                  <a:ahLst/>
                  <a:cxnLst>
                    <a:cxn ang="0">
                      <a:pos x="connsiteX0" y="connsiteY0"/>
                    </a:cxn>
                    <a:cxn ang="0">
                      <a:pos x="connsiteX1" y="connsiteY1"/>
                    </a:cxn>
                  </a:cxnLst>
                  <a:rect l="l" t="t" r="r" b="b"/>
                  <a:pathLst>
                    <a:path w="301942" h="9525">
                      <a:moveTo>
                        <a:pt x="0" y="0"/>
                      </a:moveTo>
                      <a:lnTo>
                        <a:pt x="301943" y="0"/>
                      </a:lnTo>
                    </a:path>
                  </a:pathLst>
                </a:custGeom>
                <a:ln w="47625" cap="flat">
                  <a:solidFill>
                    <a:srgbClr val="3131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9" name="Graphic 2">
                <a:extLst>
                  <a:ext uri="{FF2B5EF4-FFF2-40B4-BE49-F238E27FC236}">
                    <a16:creationId xmlns:a16="http://schemas.microsoft.com/office/drawing/2014/main" id="{7EF3EC45-8070-4CFB-8E06-E20ADD6FB0E7}"/>
                  </a:ext>
                </a:extLst>
              </p:cNvPr>
              <p:cNvGrpSpPr/>
              <p:nvPr/>
            </p:nvGrpSpPr>
            <p:grpSpPr>
              <a:xfrm>
                <a:off x="1685925" y="1377314"/>
                <a:ext cx="301942" cy="136207"/>
                <a:chOff x="1685925" y="1377314"/>
                <a:chExt cx="301942" cy="136207"/>
              </a:xfrm>
            </p:grpSpPr>
            <p:sp>
              <p:nvSpPr>
                <p:cNvPr id="170" name="Graphic 2">
                  <a:extLst>
                    <a:ext uri="{FF2B5EF4-FFF2-40B4-BE49-F238E27FC236}">
                      <a16:creationId xmlns:a16="http://schemas.microsoft.com/office/drawing/2014/main" id="{E98AF07D-49F5-4988-A09B-01C20D37EA9D}"/>
                    </a:ext>
                  </a:extLst>
                </p:cNvPr>
                <p:cNvSpPr/>
                <p:nvPr/>
              </p:nvSpPr>
              <p:spPr>
                <a:xfrm>
                  <a:off x="1685925" y="1513522"/>
                  <a:ext cx="301942" cy="9525"/>
                </a:xfrm>
                <a:custGeom>
                  <a:avLst/>
                  <a:gdLst>
                    <a:gd name="connsiteX0" fmla="*/ 301943 w 301942"/>
                    <a:gd name="connsiteY0" fmla="*/ 0 h 9525"/>
                    <a:gd name="connsiteX1" fmla="*/ 0 w 301942"/>
                    <a:gd name="connsiteY1" fmla="*/ 0 h 9525"/>
                  </a:gdLst>
                  <a:ahLst/>
                  <a:cxnLst>
                    <a:cxn ang="0">
                      <a:pos x="connsiteX0" y="connsiteY0"/>
                    </a:cxn>
                    <a:cxn ang="0">
                      <a:pos x="connsiteX1" y="connsiteY1"/>
                    </a:cxn>
                  </a:cxnLst>
                  <a:rect l="l" t="t" r="r" b="b"/>
                  <a:pathLst>
                    <a:path w="301942" h="9525">
                      <a:moveTo>
                        <a:pt x="301943" y="0"/>
                      </a:moveTo>
                      <a:lnTo>
                        <a:pt x="0" y="0"/>
                      </a:lnTo>
                    </a:path>
                  </a:pathLst>
                </a:custGeom>
                <a:ln w="47625" cap="flat">
                  <a:solidFill>
                    <a:srgbClr val="3131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1" name="Graphic 2">
                  <a:extLst>
                    <a:ext uri="{FF2B5EF4-FFF2-40B4-BE49-F238E27FC236}">
                      <a16:creationId xmlns:a16="http://schemas.microsoft.com/office/drawing/2014/main" id="{ACFD856D-2D44-4618-B999-96CEBCEA4414}"/>
                    </a:ext>
                  </a:extLst>
                </p:cNvPr>
                <p:cNvSpPr/>
                <p:nvPr/>
              </p:nvSpPr>
              <p:spPr>
                <a:xfrm>
                  <a:off x="1685925" y="1377314"/>
                  <a:ext cx="301942" cy="9525"/>
                </a:xfrm>
                <a:custGeom>
                  <a:avLst/>
                  <a:gdLst>
                    <a:gd name="connsiteX0" fmla="*/ 0 w 301942"/>
                    <a:gd name="connsiteY0" fmla="*/ 0 h 9525"/>
                    <a:gd name="connsiteX1" fmla="*/ 301943 w 301942"/>
                    <a:gd name="connsiteY1" fmla="*/ 0 h 9525"/>
                  </a:gdLst>
                  <a:ahLst/>
                  <a:cxnLst>
                    <a:cxn ang="0">
                      <a:pos x="connsiteX0" y="connsiteY0"/>
                    </a:cxn>
                    <a:cxn ang="0">
                      <a:pos x="connsiteX1" y="connsiteY1"/>
                    </a:cxn>
                  </a:cxnLst>
                  <a:rect l="l" t="t" r="r" b="b"/>
                  <a:pathLst>
                    <a:path w="301942" h="9525">
                      <a:moveTo>
                        <a:pt x="0" y="0"/>
                      </a:moveTo>
                      <a:lnTo>
                        <a:pt x="301943" y="0"/>
                      </a:lnTo>
                    </a:path>
                  </a:pathLst>
                </a:custGeom>
                <a:ln w="47625" cap="flat">
                  <a:solidFill>
                    <a:srgbClr val="3131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2" name="Graphic 2">
                <a:extLst>
                  <a:ext uri="{FF2B5EF4-FFF2-40B4-BE49-F238E27FC236}">
                    <a16:creationId xmlns:a16="http://schemas.microsoft.com/office/drawing/2014/main" id="{67A68011-4E35-4DD6-82EB-038C4A9B060C}"/>
                  </a:ext>
                </a:extLst>
              </p:cNvPr>
              <p:cNvGrpSpPr/>
              <p:nvPr/>
            </p:nvGrpSpPr>
            <p:grpSpPr>
              <a:xfrm>
                <a:off x="1685925" y="1909762"/>
                <a:ext cx="301942" cy="136207"/>
                <a:chOff x="1685925" y="1909762"/>
                <a:chExt cx="301942" cy="136207"/>
              </a:xfrm>
            </p:grpSpPr>
            <p:sp>
              <p:nvSpPr>
                <p:cNvPr id="173" name="Graphic 2">
                  <a:extLst>
                    <a:ext uri="{FF2B5EF4-FFF2-40B4-BE49-F238E27FC236}">
                      <a16:creationId xmlns:a16="http://schemas.microsoft.com/office/drawing/2014/main" id="{1FBE98B3-EA05-4DB5-A073-18302CCA712A}"/>
                    </a:ext>
                  </a:extLst>
                </p:cNvPr>
                <p:cNvSpPr/>
                <p:nvPr/>
              </p:nvSpPr>
              <p:spPr>
                <a:xfrm>
                  <a:off x="1685925" y="2045969"/>
                  <a:ext cx="301942" cy="9525"/>
                </a:xfrm>
                <a:custGeom>
                  <a:avLst/>
                  <a:gdLst>
                    <a:gd name="connsiteX0" fmla="*/ 301943 w 301942"/>
                    <a:gd name="connsiteY0" fmla="*/ 0 h 9525"/>
                    <a:gd name="connsiteX1" fmla="*/ 0 w 301942"/>
                    <a:gd name="connsiteY1" fmla="*/ 0 h 9525"/>
                  </a:gdLst>
                  <a:ahLst/>
                  <a:cxnLst>
                    <a:cxn ang="0">
                      <a:pos x="connsiteX0" y="connsiteY0"/>
                    </a:cxn>
                    <a:cxn ang="0">
                      <a:pos x="connsiteX1" y="connsiteY1"/>
                    </a:cxn>
                  </a:cxnLst>
                  <a:rect l="l" t="t" r="r" b="b"/>
                  <a:pathLst>
                    <a:path w="301942" h="9525">
                      <a:moveTo>
                        <a:pt x="301943" y="0"/>
                      </a:moveTo>
                      <a:lnTo>
                        <a:pt x="0" y="0"/>
                      </a:lnTo>
                    </a:path>
                  </a:pathLst>
                </a:custGeom>
                <a:ln w="47625" cap="flat">
                  <a:solidFill>
                    <a:srgbClr val="3131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4" name="Graphic 2">
                  <a:extLst>
                    <a:ext uri="{FF2B5EF4-FFF2-40B4-BE49-F238E27FC236}">
                      <a16:creationId xmlns:a16="http://schemas.microsoft.com/office/drawing/2014/main" id="{9A0FA751-06E2-42A7-BA7B-F5C8EFF63866}"/>
                    </a:ext>
                  </a:extLst>
                </p:cNvPr>
                <p:cNvSpPr/>
                <p:nvPr/>
              </p:nvSpPr>
              <p:spPr>
                <a:xfrm>
                  <a:off x="1685925" y="1909762"/>
                  <a:ext cx="301942" cy="9525"/>
                </a:xfrm>
                <a:custGeom>
                  <a:avLst/>
                  <a:gdLst>
                    <a:gd name="connsiteX0" fmla="*/ 0 w 301942"/>
                    <a:gd name="connsiteY0" fmla="*/ 0 h 9525"/>
                    <a:gd name="connsiteX1" fmla="*/ 301943 w 301942"/>
                    <a:gd name="connsiteY1" fmla="*/ 0 h 9525"/>
                  </a:gdLst>
                  <a:ahLst/>
                  <a:cxnLst>
                    <a:cxn ang="0">
                      <a:pos x="connsiteX0" y="connsiteY0"/>
                    </a:cxn>
                    <a:cxn ang="0">
                      <a:pos x="connsiteX1" y="connsiteY1"/>
                    </a:cxn>
                  </a:cxnLst>
                  <a:rect l="l" t="t" r="r" b="b"/>
                  <a:pathLst>
                    <a:path w="301942" h="9525">
                      <a:moveTo>
                        <a:pt x="0" y="0"/>
                      </a:moveTo>
                      <a:lnTo>
                        <a:pt x="301943" y="0"/>
                      </a:lnTo>
                    </a:path>
                  </a:pathLst>
                </a:custGeom>
                <a:ln w="47625" cap="flat">
                  <a:solidFill>
                    <a:srgbClr val="3131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5" name="Graphic 2">
                <a:extLst>
                  <a:ext uri="{FF2B5EF4-FFF2-40B4-BE49-F238E27FC236}">
                    <a16:creationId xmlns:a16="http://schemas.microsoft.com/office/drawing/2014/main" id="{685AEF31-EF57-4C61-83A5-4447647A8DC4}"/>
                  </a:ext>
                </a:extLst>
              </p:cNvPr>
              <p:cNvGrpSpPr/>
              <p:nvPr/>
            </p:nvGrpSpPr>
            <p:grpSpPr>
              <a:xfrm>
                <a:off x="1685925" y="2442209"/>
                <a:ext cx="301942" cy="136207"/>
                <a:chOff x="1685925" y="2442209"/>
                <a:chExt cx="301942" cy="136207"/>
              </a:xfrm>
            </p:grpSpPr>
            <p:sp>
              <p:nvSpPr>
                <p:cNvPr id="176" name="Graphic 2">
                  <a:extLst>
                    <a:ext uri="{FF2B5EF4-FFF2-40B4-BE49-F238E27FC236}">
                      <a16:creationId xmlns:a16="http://schemas.microsoft.com/office/drawing/2014/main" id="{D7742DC8-79C5-40BB-A815-72BB302859E9}"/>
                    </a:ext>
                  </a:extLst>
                </p:cNvPr>
                <p:cNvSpPr/>
                <p:nvPr/>
              </p:nvSpPr>
              <p:spPr>
                <a:xfrm>
                  <a:off x="1685925" y="2578417"/>
                  <a:ext cx="301942" cy="9525"/>
                </a:xfrm>
                <a:custGeom>
                  <a:avLst/>
                  <a:gdLst>
                    <a:gd name="connsiteX0" fmla="*/ 301943 w 301942"/>
                    <a:gd name="connsiteY0" fmla="*/ 0 h 9525"/>
                    <a:gd name="connsiteX1" fmla="*/ 0 w 301942"/>
                    <a:gd name="connsiteY1" fmla="*/ 0 h 9525"/>
                  </a:gdLst>
                  <a:ahLst/>
                  <a:cxnLst>
                    <a:cxn ang="0">
                      <a:pos x="connsiteX0" y="connsiteY0"/>
                    </a:cxn>
                    <a:cxn ang="0">
                      <a:pos x="connsiteX1" y="connsiteY1"/>
                    </a:cxn>
                  </a:cxnLst>
                  <a:rect l="l" t="t" r="r" b="b"/>
                  <a:pathLst>
                    <a:path w="301942" h="9525">
                      <a:moveTo>
                        <a:pt x="301943" y="0"/>
                      </a:moveTo>
                      <a:lnTo>
                        <a:pt x="0" y="0"/>
                      </a:lnTo>
                    </a:path>
                  </a:pathLst>
                </a:custGeom>
                <a:ln w="47625" cap="flat">
                  <a:solidFill>
                    <a:srgbClr val="3131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7" name="Graphic 2">
                  <a:extLst>
                    <a:ext uri="{FF2B5EF4-FFF2-40B4-BE49-F238E27FC236}">
                      <a16:creationId xmlns:a16="http://schemas.microsoft.com/office/drawing/2014/main" id="{A59482A9-4A30-4439-98F0-121410AE6DFC}"/>
                    </a:ext>
                  </a:extLst>
                </p:cNvPr>
                <p:cNvSpPr/>
                <p:nvPr/>
              </p:nvSpPr>
              <p:spPr>
                <a:xfrm>
                  <a:off x="1685925" y="2442209"/>
                  <a:ext cx="301942" cy="9525"/>
                </a:xfrm>
                <a:custGeom>
                  <a:avLst/>
                  <a:gdLst>
                    <a:gd name="connsiteX0" fmla="*/ 0 w 301942"/>
                    <a:gd name="connsiteY0" fmla="*/ 0 h 9525"/>
                    <a:gd name="connsiteX1" fmla="*/ 301943 w 301942"/>
                    <a:gd name="connsiteY1" fmla="*/ 0 h 9525"/>
                  </a:gdLst>
                  <a:ahLst/>
                  <a:cxnLst>
                    <a:cxn ang="0">
                      <a:pos x="connsiteX0" y="connsiteY0"/>
                    </a:cxn>
                    <a:cxn ang="0">
                      <a:pos x="connsiteX1" y="connsiteY1"/>
                    </a:cxn>
                  </a:cxnLst>
                  <a:rect l="l" t="t" r="r" b="b"/>
                  <a:pathLst>
                    <a:path w="301942" h="9525">
                      <a:moveTo>
                        <a:pt x="0" y="0"/>
                      </a:moveTo>
                      <a:lnTo>
                        <a:pt x="301943" y="0"/>
                      </a:lnTo>
                    </a:path>
                  </a:pathLst>
                </a:custGeom>
                <a:ln w="47625" cap="flat">
                  <a:solidFill>
                    <a:srgbClr val="3131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8" name="Graphic 2">
                <a:extLst>
                  <a:ext uri="{FF2B5EF4-FFF2-40B4-BE49-F238E27FC236}">
                    <a16:creationId xmlns:a16="http://schemas.microsoft.com/office/drawing/2014/main" id="{16A83B64-48D0-4376-9EB9-3A0C7DD99CAA}"/>
                  </a:ext>
                </a:extLst>
              </p:cNvPr>
              <p:cNvGrpSpPr/>
              <p:nvPr/>
            </p:nvGrpSpPr>
            <p:grpSpPr>
              <a:xfrm>
                <a:off x="1685925" y="2973704"/>
                <a:ext cx="301942" cy="137160"/>
                <a:chOff x="1685925" y="2973704"/>
                <a:chExt cx="301942" cy="137160"/>
              </a:xfrm>
            </p:grpSpPr>
            <p:sp>
              <p:nvSpPr>
                <p:cNvPr id="179" name="Graphic 2">
                  <a:extLst>
                    <a:ext uri="{FF2B5EF4-FFF2-40B4-BE49-F238E27FC236}">
                      <a16:creationId xmlns:a16="http://schemas.microsoft.com/office/drawing/2014/main" id="{341E53BB-BD1D-428D-8AE0-796FC270DA2B}"/>
                    </a:ext>
                  </a:extLst>
                </p:cNvPr>
                <p:cNvSpPr/>
                <p:nvPr/>
              </p:nvSpPr>
              <p:spPr>
                <a:xfrm>
                  <a:off x="1685925" y="3110864"/>
                  <a:ext cx="301942" cy="9525"/>
                </a:xfrm>
                <a:custGeom>
                  <a:avLst/>
                  <a:gdLst>
                    <a:gd name="connsiteX0" fmla="*/ 301943 w 301942"/>
                    <a:gd name="connsiteY0" fmla="*/ 0 h 9525"/>
                    <a:gd name="connsiteX1" fmla="*/ 0 w 301942"/>
                    <a:gd name="connsiteY1" fmla="*/ 0 h 9525"/>
                  </a:gdLst>
                  <a:ahLst/>
                  <a:cxnLst>
                    <a:cxn ang="0">
                      <a:pos x="connsiteX0" y="connsiteY0"/>
                    </a:cxn>
                    <a:cxn ang="0">
                      <a:pos x="connsiteX1" y="connsiteY1"/>
                    </a:cxn>
                  </a:cxnLst>
                  <a:rect l="l" t="t" r="r" b="b"/>
                  <a:pathLst>
                    <a:path w="301942" h="9525">
                      <a:moveTo>
                        <a:pt x="301943" y="0"/>
                      </a:moveTo>
                      <a:lnTo>
                        <a:pt x="0" y="0"/>
                      </a:lnTo>
                    </a:path>
                  </a:pathLst>
                </a:custGeom>
                <a:ln w="47625" cap="flat">
                  <a:solidFill>
                    <a:srgbClr val="3131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0" name="Graphic 2">
                  <a:extLst>
                    <a:ext uri="{FF2B5EF4-FFF2-40B4-BE49-F238E27FC236}">
                      <a16:creationId xmlns:a16="http://schemas.microsoft.com/office/drawing/2014/main" id="{A358BB03-1DA5-4DFB-A6B7-B3EBE945F507}"/>
                    </a:ext>
                  </a:extLst>
                </p:cNvPr>
                <p:cNvSpPr/>
                <p:nvPr/>
              </p:nvSpPr>
              <p:spPr>
                <a:xfrm>
                  <a:off x="1685925" y="2973704"/>
                  <a:ext cx="301942" cy="9525"/>
                </a:xfrm>
                <a:custGeom>
                  <a:avLst/>
                  <a:gdLst>
                    <a:gd name="connsiteX0" fmla="*/ 0 w 301942"/>
                    <a:gd name="connsiteY0" fmla="*/ 0 h 9525"/>
                    <a:gd name="connsiteX1" fmla="*/ 301943 w 301942"/>
                    <a:gd name="connsiteY1" fmla="*/ 0 h 9525"/>
                  </a:gdLst>
                  <a:ahLst/>
                  <a:cxnLst>
                    <a:cxn ang="0">
                      <a:pos x="connsiteX0" y="connsiteY0"/>
                    </a:cxn>
                    <a:cxn ang="0">
                      <a:pos x="connsiteX1" y="connsiteY1"/>
                    </a:cxn>
                  </a:cxnLst>
                  <a:rect l="l" t="t" r="r" b="b"/>
                  <a:pathLst>
                    <a:path w="301942" h="9525">
                      <a:moveTo>
                        <a:pt x="0" y="0"/>
                      </a:moveTo>
                      <a:lnTo>
                        <a:pt x="301943" y="0"/>
                      </a:lnTo>
                    </a:path>
                  </a:pathLst>
                </a:custGeom>
                <a:ln w="47625" cap="flat">
                  <a:solidFill>
                    <a:srgbClr val="3131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1" name="Graphic 2">
                <a:extLst>
                  <a:ext uri="{FF2B5EF4-FFF2-40B4-BE49-F238E27FC236}">
                    <a16:creationId xmlns:a16="http://schemas.microsoft.com/office/drawing/2014/main" id="{D86DD53F-09DF-4A61-AE68-33792AAB5B72}"/>
                  </a:ext>
                </a:extLst>
              </p:cNvPr>
              <p:cNvGrpSpPr/>
              <p:nvPr/>
            </p:nvGrpSpPr>
            <p:grpSpPr>
              <a:xfrm>
                <a:off x="1685925" y="3506152"/>
                <a:ext cx="301942" cy="136207"/>
                <a:chOff x="1685925" y="3506152"/>
                <a:chExt cx="301942" cy="136207"/>
              </a:xfrm>
            </p:grpSpPr>
            <p:sp>
              <p:nvSpPr>
                <p:cNvPr id="182" name="Graphic 2">
                  <a:extLst>
                    <a:ext uri="{FF2B5EF4-FFF2-40B4-BE49-F238E27FC236}">
                      <a16:creationId xmlns:a16="http://schemas.microsoft.com/office/drawing/2014/main" id="{056763BC-08FA-411B-A733-246E396CCF37}"/>
                    </a:ext>
                  </a:extLst>
                </p:cNvPr>
                <p:cNvSpPr/>
                <p:nvPr/>
              </p:nvSpPr>
              <p:spPr>
                <a:xfrm>
                  <a:off x="1685925" y="3642359"/>
                  <a:ext cx="301942" cy="9525"/>
                </a:xfrm>
                <a:custGeom>
                  <a:avLst/>
                  <a:gdLst>
                    <a:gd name="connsiteX0" fmla="*/ 301943 w 301942"/>
                    <a:gd name="connsiteY0" fmla="*/ 0 h 9525"/>
                    <a:gd name="connsiteX1" fmla="*/ 0 w 301942"/>
                    <a:gd name="connsiteY1" fmla="*/ 0 h 9525"/>
                  </a:gdLst>
                  <a:ahLst/>
                  <a:cxnLst>
                    <a:cxn ang="0">
                      <a:pos x="connsiteX0" y="connsiteY0"/>
                    </a:cxn>
                    <a:cxn ang="0">
                      <a:pos x="connsiteX1" y="connsiteY1"/>
                    </a:cxn>
                  </a:cxnLst>
                  <a:rect l="l" t="t" r="r" b="b"/>
                  <a:pathLst>
                    <a:path w="301942" h="9525">
                      <a:moveTo>
                        <a:pt x="301943" y="0"/>
                      </a:moveTo>
                      <a:lnTo>
                        <a:pt x="0" y="0"/>
                      </a:lnTo>
                    </a:path>
                  </a:pathLst>
                </a:custGeom>
                <a:ln w="47625" cap="flat">
                  <a:solidFill>
                    <a:srgbClr val="3131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3" name="Graphic 2">
                  <a:extLst>
                    <a:ext uri="{FF2B5EF4-FFF2-40B4-BE49-F238E27FC236}">
                      <a16:creationId xmlns:a16="http://schemas.microsoft.com/office/drawing/2014/main" id="{6F1EDFE3-E02E-4092-84AB-842537A8B973}"/>
                    </a:ext>
                  </a:extLst>
                </p:cNvPr>
                <p:cNvSpPr/>
                <p:nvPr/>
              </p:nvSpPr>
              <p:spPr>
                <a:xfrm>
                  <a:off x="1685925" y="3506152"/>
                  <a:ext cx="301942" cy="9525"/>
                </a:xfrm>
                <a:custGeom>
                  <a:avLst/>
                  <a:gdLst>
                    <a:gd name="connsiteX0" fmla="*/ 0 w 301942"/>
                    <a:gd name="connsiteY0" fmla="*/ 0 h 9525"/>
                    <a:gd name="connsiteX1" fmla="*/ 301943 w 301942"/>
                    <a:gd name="connsiteY1" fmla="*/ 0 h 9525"/>
                  </a:gdLst>
                  <a:ahLst/>
                  <a:cxnLst>
                    <a:cxn ang="0">
                      <a:pos x="connsiteX0" y="connsiteY0"/>
                    </a:cxn>
                    <a:cxn ang="0">
                      <a:pos x="connsiteX1" y="connsiteY1"/>
                    </a:cxn>
                  </a:cxnLst>
                  <a:rect l="l" t="t" r="r" b="b"/>
                  <a:pathLst>
                    <a:path w="301942" h="9525">
                      <a:moveTo>
                        <a:pt x="0" y="0"/>
                      </a:moveTo>
                      <a:lnTo>
                        <a:pt x="301943" y="0"/>
                      </a:lnTo>
                    </a:path>
                  </a:pathLst>
                </a:custGeom>
                <a:ln w="47625" cap="flat">
                  <a:solidFill>
                    <a:srgbClr val="3131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4" name="Graphic 2">
                <a:extLst>
                  <a:ext uri="{FF2B5EF4-FFF2-40B4-BE49-F238E27FC236}">
                    <a16:creationId xmlns:a16="http://schemas.microsoft.com/office/drawing/2014/main" id="{1B6CFBF5-2E29-4ED0-93A9-8B0C0807EECC}"/>
                  </a:ext>
                </a:extLst>
              </p:cNvPr>
              <p:cNvGrpSpPr/>
              <p:nvPr/>
            </p:nvGrpSpPr>
            <p:grpSpPr>
              <a:xfrm>
                <a:off x="1685925" y="4038599"/>
                <a:ext cx="301942" cy="136207"/>
                <a:chOff x="1685925" y="4038599"/>
                <a:chExt cx="301942" cy="136207"/>
              </a:xfrm>
            </p:grpSpPr>
            <p:sp>
              <p:nvSpPr>
                <p:cNvPr id="185" name="Graphic 2">
                  <a:extLst>
                    <a:ext uri="{FF2B5EF4-FFF2-40B4-BE49-F238E27FC236}">
                      <a16:creationId xmlns:a16="http://schemas.microsoft.com/office/drawing/2014/main" id="{6860B74D-84CE-499C-AF28-8A703C6F2E2F}"/>
                    </a:ext>
                  </a:extLst>
                </p:cNvPr>
                <p:cNvSpPr/>
                <p:nvPr/>
              </p:nvSpPr>
              <p:spPr>
                <a:xfrm>
                  <a:off x="1685925" y="4174807"/>
                  <a:ext cx="301942" cy="9525"/>
                </a:xfrm>
                <a:custGeom>
                  <a:avLst/>
                  <a:gdLst>
                    <a:gd name="connsiteX0" fmla="*/ 301943 w 301942"/>
                    <a:gd name="connsiteY0" fmla="*/ 0 h 9525"/>
                    <a:gd name="connsiteX1" fmla="*/ 0 w 301942"/>
                    <a:gd name="connsiteY1" fmla="*/ 0 h 9525"/>
                  </a:gdLst>
                  <a:ahLst/>
                  <a:cxnLst>
                    <a:cxn ang="0">
                      <a:pos x="connsiteX0" y="connsiteY0"/>
                    </a:cxn>
                    <a:cxn ang="0">
                      <a:pos x="connsiteX1" y="connsiteY1"/>
                    </a:cxn>
                  </a:cxnLst>
                  <a:rect l="l" t="t" r="r" b="b"/>
                  <a:pathLst>
                    <a:path w="301942" h="9525">
                      <a:moveTo>
                        <a:pt x="301943" y="0"/>
                      </a:moveTo>
                      <a:lnTo>
                        <a:pt x="0" y="0"/>
                      </a:lnTo>
                    </a:path>
                  </a:pathLst>
                </a:custGeom>
                <a:ln w="47625" cap="flat">
                  <a:solidFill>
                    <a:srgbClr val="3131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6" name="Graphic 2">
                  <a:extLst>
                    <a:ext uri="{FF2B5EF4-FFF2-40B4-BE49-F238E27FC236}">
                      <a16:creationId xmlns:a16="http://schemas.microsoft.com/office/drawing/2014/main" id="{F1EA5B48-D8E8-4A62-8864-C4C17733EF4A}"/>
                    </a:ext>
                  </a:extLst>
                </p:cNvPr>
                <p:cNvSpPr/>
                <p:nvPr/>
              </p:nvSpPr>
              <p:spPr>
                <a:xfrm>
                  <a:off x="1685925" y="4038599"/>
                  <a:ext cx="301942" cy="9525"/>
                </a:xfrm>
                <a:custGeom>
                  <a:avLst/>
                  <a:gdLst>
                    <a:gd name="connsiteX0" fmla="*/ 0 w 301942"/>
                    <a:gd name="connsiteY0" fmla="*/ 0 h 9525"/>
                    <a:gd name="connsiteX1" fmla="*/ 301943 w 301942"/>
                    <a:gd name="connsiteY1" fmla="*/ 0 h 9525"/>
                  </a:gdLst>
                  <a:ahLst/>
                  <a:cxnLst>
                    <a:cxn ang="0">
                      <a:pos x="connsiteX0" y="connsiteY0"/>
                    </a:cxn>
                    <a:cxn ang="0">
                      <a:pos x="connsiteX1" y="connsiteY1"/>
                    </a:cxn>
                  </a:cxnLst>
                  <a:rect l="l" t="t" r="r" b="b"/>
                  <a:pathLst>
                    <a:path w="301942" h="9525">
                      <a:moveTo>
                        <a:pt x="0" y="0"/>
                      </a:moveTo>
                      <a:lnTo>
                        <a:pt x="301943" y="0"/>
                      </a:lnTo>
                    </a:path>
                  </a:pathLst>
                </a:custGeom>
                <a:ln w="47625" cap="flat">
                  <a:solidFill>
                    <a:srgbClr val="3131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7" name="Graphic 2">
                <a:extLst>
                  <a:ext uri="{FF2B5EF4-FFF2-40B4-BE49-F238E27FC236}">
                    <a16:creationId xmlns:a16="http://schemas.microsoft.com/office/drawing/2014/main" id="{AF8F1A89-E6AB-40DE-B0A6-941833E9AB16}"/>
                  </a:ext>
                </a:extLst>
              </p:cNvPr>
              <p:cNvGrpSpPr/>
              <p:nvPr/>
            </p:nvGrpSpPr>
            <p:grpSpPr>
              <a:xfrm>
                <a:off x="1685925" y="4571047"/>
                <a:ext cx="301942" cy="136207"/>
                <a:chOff x="1685925" y="4571047"/>
                <a:chExt cx="301942" cy="136207"/>
              </a:xfrm>
            </p:grpSpPr>
            <p:sp>
              <p:nvSpPr>
                <p:cNvPr id="188" name="Graphic 2">
                  <a:extLst>
                    <a:ext uri="{FF2B5EF4-FFF2-40B4-BE49-F238E27FC236}">
                      <a16:creationId xmlns:a16="http://schemas.microsoft.com/office/drawing/2014/main" id="{906BCB46-0AD6-45CF-9B5A-CCF044D28B73}"/>
                    </a:ext>
                  </a:extLst>
                </p:cNvPr>
                <p:cNvSpPr/>
                <p:nvPr/>
              </p:nvSpPr>
              <p:spPr>
                <a:xfrm>
                  <a:off x="1685925" y="4707254"/>
                  <a:ext cx="301942" cy="9525"/>
                </a:xfrm>
                <a:custGeom>
                  <a:avLst/>
                  <a:gdLst>
                    <a:gd name="connsiteX0" fmla="*/ 301943 w 301942"/>
                    <a:gd name="connsiteY0" fmla="*/ 0 h 9525"/>
                    <a:gd name="connsiteX1" fmla="*/ 0 w 301942"/>
                    <a:gd name="connsiteY1" fmla="*/ 0 h 9525"/>
                  </a:gdLst>
                  <a:ahLst/>
                  <a:cxnLst>
                    <a:cxn ang="0">
                      <a:pos x="connsiteX0" y="connsiteY0"/>
                    </a:cxn>
                    <a:cxn ang="0">
                      <a:pos x="connsiteX1" y="connsiteY1"/>
                    </a:cxn>
                  </a:cxnLst>
                  <a:rect l="l" t="t" r="r" b="b"/>
                  <a:pathLst>
                    <a:path w="301942" h="9525">
                      <a:moveTo>
                        <a:pt x="301943" y="0"/>
                      </a:moveTo>
                      <a:lnTo>
                        <a:pt x="0" y="0"/>
                      </a:lnTo>
                    </a:path>
                  </a:pathLst>
                </a:custGeom>
                <a:ln w="47625" cap="flat">
                  <a:solidFill>
                    <a:srgbClr val="3131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9" name="Graphic 2">
                  <a:extLst>
                    <a:ext uri="{FF2B5EF4-FFF2-40B4-BE49-F238E27FC236}">
                      <a16:creationId xmlns:a16="http://schemas.microsoft.com/office/drawing/2014/main" id="{85891855-11E0-42CC-A8DF-C5DBC8882FA4}"/>
                    </a:ext>
                  </a:extLst>
                </p:cNvPr>
                <p:cNvSpPr/>
                <p:nvPr/>
              </p:nvSpPr>
              <p:spPr>
                <a:xfrm>
                  <a:off x="1685925" y="4571047"/>
                  <a:ext cx="301942" cy="9525"/>
                </a:xfrm>
                <a:custGeom>
                  <a:avLst/>
                  <a:gdLst>
                    <a:gd name="connsiteX0" fmla="*/ 0 w 301942"/>
                    <a:gd name="connsiteY0" fmla="*/ 0 h 9525"/>
                    <a:gd name="connsiteX1" fmla="*/ 301943 w 301942"/>
                    <a:gd name="connsiteY1" fmla="*/ 0 h 9525"/>
                  </a:gdLst>
                  <a:ahLst/>
                  <a:cxnLst>
                    <a:cxn ang="0">
                      <a:pos x="connsiteX0" y="connsiteY0"/>
                    </a:cxn>
                    <a:cxn ang="0">
                      <a:pos x="connsiteX1" y="connsiteY1"/>
                    </a:cxn>
                  </a:cxnLst>
                  <a:rect l="l" t="t" r="r" b="b"/>
                  <a:pathLst>
                    <a:path w="301942" h="9525">
                      <a:moveTo>
                        <a:pt x="0" y="0"/>
                      </a:moveTo>
                      <a:lnTo>
                        <a:pt x="301943" y="0"/>
                      </a:lnTo>
                    </a:path>
                  </a:pathLst>
                </a:custGeom>
                <a:ln w="47625" cap="flat">
                  <a:solidFill>
                    <a:srgbClr val="3131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0" name="Graphic 2">
                <a:extLst>
                  <a:ext uri="{FF2B5EF4-FFF2-40B4-BE49-F238E27FC236}">
                    <a16:creationId xmlns:a16="http://schemas.microsoft.com/office/drawing/2014/main" id="{3849BD00-6BDD-4E32-8BE5-0B86A23FA1BF}"/>
                  </a:ext>
                </a:extLst>
              </p:cNvPr>
              <p:cNvGrpSpPr/>
              <p:nvPr/>
            </p:nvGrpSpPr>
            <p:grpSpPr>
              <a:xfrm>
                <a:off x="1685925" y="5102542"/>
                <a:ext cx="301942" cy="137160"/>
                <a:chOff x="1685925" y="5102542"/>
                <a:chExt cx="301942" cy="137160"/>
              </a:xfrm>
            </p:grpSpPr>
            <p:sp>
              <p:nvSpPr>
                <p:cNvPr id="191" name="Graphic 2">
                  <a:extLst>
                    <a:ext uri="{FF2B5EF4-FFF2-40B4-BE49-F238E27FC236}">
                      <a16:creationId xmlns:a16="http://schemas.microsoft.com/office/drawing/2014/main" id="{71BAA755-A8DB-4D88-98F3-120B8650AABE}"/>
                    </a:ext>
                  </a:extLst>
                </p:cNvPr>
                <p:cNvSpPr/>
                <p:nvPr/>
              </p:nvSpPr>
              <p:spPr>
                <a:xfrm>
                  <a:off x="1685925" y="5239702"/>
                  <a:ext cx="301942" cy="9525"/>
                </a:xfrm>
                <a:custGeom>
                  <a:avLst/>
                  <a:gdLst>
                    <a:gd name="connsiteX0" fmla="*/ 301943 w 301942"/>
                    <a:gd name="connsiteY0" fmla="*/ 0 h 9525"/>
                    <a:gd name="connsiteX1" fmla="*/ 0 w 301942"/>
                    <a:gd name="connsiteY1" fmla="*/ 0 h 9525"/>
                  </a:gdLst>
                  <a:ahLst/>
                  <a:cxnLst>
                    <a:cxn ang="0">
                      <a:pos x="connsiteX0" y="connsiteY0"/>
                    </a:cxn>
                    <a:cxn ang="0">
                      <a:pos x="connsiteX1" y="connsiteY1"/>
                    </a:cxn>
                  </a:cxnLst>
                  <a:rect l="l" t="t" r="r" b="b"/>
                  <a:pathLst>
                    <a:path w="301942" h="9525">
                      <a:moveTo>
                        <a:pt x="301943" y="0"/>
                      </a:moveTo>
                      <a:lnTo>
                        <a:pt x="0" y="0"/>
                      </a:lnTo>
                    </a:path>
                  </a:pathLst>
                </a:custGeom>
                <a:ln w="47625" cap="flat">
                  <a:solidFill>
                    <a:srgbClr val="3131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2" name="Graphic 2">
                  <a:extLst>
                    <a:ext uri="{FF2B5EF4-FFF2-40B4-BE49-F238E27FC236}">
                      <a16:creationId xmlns:a16="http://schemas.microsoft.com/office/drawing/2014/main" id="{0492ED85-F0C0-4477-B77C-1F680B49884D}"/>
                    </a:ext>
                  </a:extLst>
                </p:cNvPr>
                <p:cNvSpPr/>
                <p:nvPr/>
              </p:nvSpPr>
              <p:spPr>
                <a:xfrm>
                  <a:off x="1685925" y="5102542"/>
                  <a:ext cx="301942" cy="9525"/>
                </a:xfrm>
                <a:custGeom>
                  <a:avLst/>
                  <a:gdLst>
                    <a:gd name="connsiteX0" fmla="*/ 0 w 301942"/>
                    <a:gd name="connsiteY0" fmla="*/ 0 h 9525"/>
                    <a:gd name="connsiteX1" fmla="*/ 301943 w 301942"/>
                    <a:gd name="connsiteY1" fmla="*/ 0 h 9525"/>
                  </a:gdLst>
                  <a:ahLst/>
                  <a:cxnLst>
                    <a:cxn ang="0">
                      <a:pos x="connsiteX0" y="connsiteY0"/>
                    </a:cxn>
                    <a:cxn ang="0">
                      <a:pos x="connsiteX1" y="connsiteY1"/>
                    </a:cxn>
                  </a:cxnLst>
                  <a:rect l="l" t="t" r="r" b="b"/>
                  <a:pathLst>
                    <a:path w="301942" h="9525">
                      <a:moveTo>
                        <a:pt x="0" y="0"/>
                      </a:moveTo>
                      <a:lnTo>
                        <a:pt x="301943" y="0"/>
                      </a:lnTo>
                    </a:path>
                  </a:pathLst>
                </a:custGeom>
                <a:ln w="47625" cap="flat">
                  <a:solidFill>
                    <a:srgbClr val="3131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3" name="Graphic 2">
                <a:extLst>
                  <a:ext uri="{FF2B5EF4-FFF2-40B4-BE49-F238E27FC236}">
                    <a16:creationId xmlns:a16="http://schemas.microsoft.com/office/drawing/2014/main" id="{79A2CB70-73BD-4CD6-B2BC-16E4E9E3974C}"/>
                  </a:ext>
                </a:extLst>
              </p:cNvPr>
              <p:cNvGrpSpPr/>
              <p:nvPr/>
            </p:nvGrpSpPr>
            <p:grpSpPr>
              <a:xfrm>
                <a:off x="1685925" y="5634989"/>
                <a:ext cx="301942" cy="136207"/>
                <a:chOff x="1685925" y="5634989"/>
                <a:chExt cx="301942" cy="136207"/>
              </a:xfrm>
            </p:grpSpPr>
            <p:sp>
              <p:nvSpPr>
                <p:cNvPr id="194" name="Graphic 2">
                  <a:extLst>
                    <a:ext uri="{FF2B5EF4-FFF2-40B4-BE49-F238E27FC236}">
                      <a16:creationId xmlns:a16="http://schemas.microsoft.com/office/drawing/2014/main" id="{EC02A682-4F56-4F68-B367-A3B18EE5A7DF}"/>
                    </a:ext>
                  </a:extLst>
                </p:cNvPr>
                <p:cNvSpPr/>
                <p:nvPr/>
              </p:nvSpPr>
              <p:spPr>
                <a:xfrm>
                  <a:off x="1685925" y="5771197"/>
                  <a:ext cx="301942" cy="9525"/>
                </a:xfrm>
                <a:custGeom>
                  <a:avLst/>
                  <a:gdLst>
                    <a:gd name="connsiteX0" fmla="*/ 301943 w 301942"/>
                    <a:gd name="connsiteY0" fmla="*/ 0 h 9525"/>
                    <a:gd name="connsiteX1" fmla="*/ 0 w 301942"/>
                    <a:gd name="connsiteY1" fmla="*/ 0 h 9525"/>
                  </a:gdLst>
                  <a:ahLst/>
                  <a:cxnLst>
                    <a:cxn ang="0">
                      <a:pos x="connsiteX0" y="connsiteY0"/>
                    </a:cxn>
                    <a:cxn ang="0">
                      <a:pos x="connsiteX1" y="connsiteY1"/>
                    </a:cxn>
                  </a:cxnLst>
                  <a:rect l="l" t="t" r="r" b="b"/>
                  <a:pathLst>
                    <a:path w="301942" h="9525">
                      <a:moveTo>
                        <a:pt x="301943" y="0"/>
                      </a:moveTo>
                      <a:lnTo>
                        <a:pt x="0" y="0"/>
                      </a:lnTo>
                    </a:path>
                  </a:pathLst>
                </a:custGeom>
                <a:ln w="47625" cap="flat">
                  <a:solidFill>
                    <a:srgbClr val="3131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5" name="Graphic 2">
                  <a:extLst>
                    <a:ext uri="{FF2B5EF4-FFF2-40B4-BE49-F238E27FC236}">
                      <a16:creationId xmlns:a16="http://schemas.microsoft.com/office/drawing/2014/main" id="{2BE17B1C-5648-4C3A-9588-929F948844D9}"/>
                    </a:ext>
                  </a:extLst>
                </p:cNvPr>
                <p:cNvSpPr/>
                <p:nvPr/>
              </p:nvSpPr>
              <p:spPr>
                <a:xfrm>
                  <a:off x="1685925" y="5634989"/>
                  <a:ext cx="301942" cy="9525"/>
                </a:xfrm>
                <a:custGeom>
                  <a:avLst/>
                  <a:gdLst>
                    <a:gd name="connsiteX0" fmla="*/ 0 w 301942"/>
                    <a:gd name="connsiteY0" fmla="*/ 0 h 9525"/>
                    <a:gd name="connsiteX1" fmla="*/ 301943 w 301942"/>
                    <a:gd name="connsiteY1" fmla="*/ 0 h 9525"/>
                  </a:gdLst>
                  <a:ahLst/>
                  <a:cxnLst>
                    <a:cxn ang="0">
                      <a:pos x="connsiteX0" y="connsiteY0"/>
                    </a:cxn>
                    <a:cxn ang="0">
                      <a:pos x="connsiteX1" y="connsiteY1"/>
                    </a:cxn>
                  </a:cxnLst>
                  <a:rect l="l" t="t" r="r" b="b"/>
                  <a:pathLst>
                    <a:path w="301942" h="9525">
                      <a:moveTo>
                        <a:pt x="0" y="0"/>
                      </a:moveTo>
                      <a:lnTo>
                        <a:pt x="301943" y="0"/>
                      </a:lnTo>
                    </a:path>
                  </a:pathLst>
                </a:custGeom>
                <a:ln w="47625" cap="flat">
                  <a:solidFill>
                    <a:srgbClr val="31313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grpSp>
      <p:sp>
        <p:nvSpPr>
          <p:cNvPr id="3" name="object 2">
            <a:extLst>
              <a:ext uri="{FF2B5EF4-FFF2-40B4-BE49-F238E27FC236}">
                <a16:creationId xmlns:a16="http://schemas.microsoft.com/office/drawing/2014/main" id="{BC5A6A14-0431-6C0F-1FC6-B4394C5E3FCC}"/>
              </a:ext>
            </a:extLst>
          </p:cNvPr>
          <p:cNvSpPr txBox="1">
            <a:spLocks noGrp="1"/>
          </p:cNvSpPr>
          <p:nvPr>
            <p:ph type="title"/>
          </p:nvPr>
        </p:nvSpPr>
        <p:spPr>
          <a:xfrm>
            <a:off x="1427699" y="967740"/>
            <a:ext cx="9585963" cy="587981"/>
          </a:xfrm>
          <a:prstGeom prst="rect">
            <a:avLst/>
          </a:prstGeom>
          <a:solidFill>
            <a:srgbClr val="922C31"/>
          </a:solidFill>
        </p:spPr>
        <p:txBody>
          <a:bodyPr vert="horz" wrap="square" lIns="0" tIns="33655" rIns="0" bIns="0" rtlCol="0">
            <a:spAutoFit/>
          </a:bodyPr>
          <a:lstStyle/>
          <a:p>
            <a:pPr marL="91440">
              <a:lnSpc>
                <a:spcPct val="100000"/>
              </a:lnSpc>
              <a:spcBef>
                <a:spcPts val="265"/>
              </a:spcBef>
            </a:pPr>
            <a:r>
              <a:rPr lang="en-US" sz="3600" spc="-10" dirty="0">
                <a:solidFill>
                  <a:schemeClr val="bg1"/>
                </a:solidFill>
              </a:rPr>
              <a:t>Faculty and Staff Listening Sessions</a:t>
            </a:r>
            <a:endParaRPr sz="3600" dirty="0">
              <a:solidFill>
                <a:schemeClr val="bg1"/>
              </a:solidFill>
            </a:endParaRPr>
          </a:p>
        </p:txBody>
      </p:sp>
      <p:pic>
        <p:nvPicPr>
          <p:cNvPr id="7" name="Picture 6">
            <a:extLst>
              <a:ext uri="{FF2B5EF4-FFF2-40B4-BE49-F238E27FC236}">
                <a16:creationId xmlns:a16="http://schemas.microsoft.com/office/drawing/2014/main" id="{48A1E6B2-7872-355E-D31E-F910F744A0C5}"/>
              </a:ext>
            </a:extLst>
          </p:cNvPr>
          <p:cNvPicPr>
            <a:picLocks noChangeAspect="1"/>
          </p:cNvPicPr>
          <p:nvPr/>
        </p:nvPicPr>
        <p:blipFill>
          <a:blip r:embed="rId3"/>
          <a:stretch>
            <a:fillRect/>
          </a:stretch>
        </p:blipFill>
        <p:spPr>
          <a:xfrm>
            <a:off x="1427698" y="1988617"/>
            <a:ext cx="9585963" cy="3307486"/>
          </a:xfrm>
          <a:prstGeom prst="rect">
            <a:avLst/>
          </a:prstGeom>
        </p:spPr>
      </p:pic>
    </p:spTree>
    <p:extLst>
      <p:ext uri="{BB962C8B-B14F-4D97-AF65-F5344CB8AC3E}">
        <p14:creationId xmlns:p14="http://schemas.microsoft.com/office/powerpoint/2010/main" val="27891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b8dd53d-aaa9-40ba-b0dd-ce758ecd1b5f">
      <Terms xmlns="http://schemas.microsoft.com/office/infopath/2007/PartnerControls"/>
    </lcf76f155ced4ddcb4097134ff3c332f>
    <TaxCatchAll xmlns="28c4fd4e-443e-4269-a8c2-378095edaa0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B2B727CE3EEB24BB829C661936C7DEB" ma:contentTypeVersion="12" ma:contentTypeDescription="Create a new document." ma:contentTypeScope="" ma:versionID="e0d10548e343db27519dc7f93cf0a173">
  <xsd:schema xmlns:xsd="http://www.w3.org/2001/XMLSchema" xmlns:xs="http://www.w3.org/2001/XMLSchema" xmlns:p="http://schemas.microsoft.com/office/2006/metadata/properties" xmlns:ns2="bb8dd53d-aaa9-40ba-b0dd-ce758ecd1b5f" xmlns:ns3="28c4fd4e-443e-4269-a8c2-378095edaa0a" targetNamespace="http://schemas.microsoft.com/office/2006/metadata/properties" ma:root="true" ma:fieldsID="4af513b7eba5cd5bfff6eb2de721d187" ns2:_="" ns3:_="">
    <xsd:import namespace="bb8dd53d-aaa9-40ba-b0dd-ce758ecd1b5f"/>
    <xsd:import namespace="28c4fd4e-443e-4269-a8c2-378095edaa0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8dd53d-aaa9-40ba-b0dd-ce758ecd1b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182c0d6-f433-47dd-a483-ee093779786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c4fd4e-443e-4269-a8c2-378095edaa0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d71cfe6-6493-4538-96b6-0526591212da}" ma:internalName="TaxCatchAll" ma:showField="CatchAllData" ma:web="28c4fd4e-443e-4269-a8c2-378095edaa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400C01-8286-4D33-8241-0804AFDEAF6A}">
  <ds:schemaRefs>
    <ds:schemaRef ds:uri="http://schemas.microsoft.com/sharepoint/v3/contenttype/forms"/>
  </ds:schemaRefs>
</ds:datastoreItem>
</file>

<file path=customXml/itemProps2.xml><?xml version="1.0" encoding="utf-8"?>
<ds:datastoreItem xmlns:ds="http://schemas.openxmlformats.org/officeDocument/2006/customXml" ds:itemID="{1AD226DF-2F62-435B-93B0-4E82199EFE7B}">
  <ds:schemaRefs>
    <ds:schemaRef ds:uri="http://purl.org/dc/terms/"/>
    <ds:schemaRef ds:uri="http://purl.org/dc/elements/1.1/"/>
    <ds:schemaRef ds:uri="http://schemas.microsoft.com/office/2006/metadata/properties"/>
    <ds:schemaRef ds:uri="http://schemas.microsoft.com/office/2006/documentManagement/types"/>
    <ds:schemaRef ds:uri="http://purl.org/dc/dcmitype/"/>
    <ds:schemaRef ds:uri="28c4fd4e-443e-4269-a8c2-378095edaa0a"/>
    <ds:schemaRef ds:uri="http://schemas.microsoft.com/office/infopath/2007/PartnerControls"/>
    <ds:schemaRef ds:uri="http://schemas.openxmlformats.org/package/2006/metadata/core-properties"/>
    <ds:schemaRef ds:uri="bb8dd53d-aaa9-40ba-b0dd-ce758ecd1b5f"/>
    <ds:schemaRef ds:uri="http://www.w3.org/XML/1998/namespace"/>
  </ds:schemaRefs>
</ds:datastoreItem>
</file>

<file path=customXml/itemProps3.xml><?xml version="1.0" encoding="utf-8"?>
<ds:datastoreItem xmlns:ds="http://schemas.openxmlformats.org/officeDocument/2006/customXml" ds:itemID="{22835A8C-A0BC-43E0-A69B-8EEE2CA489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8dd53d-aaa9-40ba-b0dd-ce758ecd1b5f"/>
    <ds:schemaRef ds:uri="28c4fd4e-443e-4269-a8c2-378095edaa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6513</TotalTime>
  <Words>738</Words>
  <Application>Microsoft Office PowerPoint</Application>
  <PresentationFormat>Widescreen</PresentationFormat>
  <Paragraphs>104</Paragraphs>
  <Slides>9</Slides>
  <Notes>6</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9</vt:i4>
      </vt:variant>
    </vt:vector>
  </HeadingPairs>
  <TitlesOfParts>
    <vt:vector size="25" baseType="lpstr">
      <vt:lpstr>Aptos</vt:lpstr>
      <vt:lpstr>Arial</vt:lpstr>
      <vt:lpstr>Avenir</vt:lpstr>
      <vt:lpstr>Bahnschrift</vt:lpstr>
      <vt:lpstr>Calibri</vt:lpstr>
      <vt:lpstr>Calibri Light</vt:lpstr>
      <vt:lpstr>Flama Light</vt:lpstr>
      <vt:lpstr>Gadugi</vt:lpstr>
      <vt:lpstr>Georgia</vt:lpstr>
      <vt:lpstr>KievitOT-Black</vt:lpstr>
      <vt:lpstr>Segoe UI</vt:lpstr>
      <vt:lpstr>Verdana</vt:lpstr>
      <vt:lpstr>2_Office Theme</vt:lpstr>
      <vt:lpstr>4_Office Theme</vt:lpstr>
      <vt:lpstr>5_Office Theme</vt:lpstr>
      <vt:lpstr>3_Office Theme</vt:lpstr>
      <vt:lpstr>PowerPoint Presentation</vt:lpstr>
      <vt:lpstr>Defining Equity and Equity-Minded Planning Principles</vt:lpstr>
      <vt:lpstr>Phases of Equity-Minded Comprehensive Planning</vt:lpstr>
      <vt:lpstr>Planning Framework</vt:lpstr>
      <vt:lpstr>PowerPoint Presentation</vt:lpstr>
      <vt:lpstr>Mt. SAC 2035 November Communication Items</vt:lpstr>
      <vt:lpstr>Engagement Activities Thus Far</vt:lpstr>
      <vt:lpstr>PowerPoint Presentation</vt:lpstr>
      <vt:lpstr>Faculty and Staff Listening Sessions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Diane White</dc:creator>
  <cp:lastModifiedBy>Maldonado-Greenlee, Lianne</cp:lastModifiedBy>
  <cp:revision>34</cp:revision>
  <dcterms:created xsi:type="dcterms:W3CDTF">2024-10-23T20:07:11Z</dcterms:created>
  <dcterms:modified xsi:type="dcterms:W3CDTF">2024-11-06T00:48:55Z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0x0101009B2B727CE3EEB24BB829C661936C7DEB</vt:lpwstr>
  </property>
  <property fmtid="{D5CDD505-2E9C-101B-9397-08002B2CF9AE}" pid="3" name="MediaServiceImageTags">
    <vt:lpwstr/>
  </property>
</Properties>
</file>