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339" r:id="rId4"/>
    <p:sldId id="315" r:id="rId5"/>
    <p:sldId id="316" r:id="rId6"/>
    <p:sldId id="318" r:id="rId7"/>
    <p:sldId id="390" r:id="rId8"/>
    <p:sldId id="320" r:id="rId9"/>
    <p:sldId id="337" r:id="rId10"/>
    <p:sldId id="321" r:id="rId11"/>
    <p:sldId id="324" r:id="rId12"/>
    <p:sldId id="333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6A9C6-F975-4C35-A7B9-2ECCFFC1F8E8}" v="301" dt="2022-08-26T22:42:39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7" autoAdjust="0"/>
    <p:restoredTop sz="86391" autoAdjust="0"/>
  </p:normalViewPr>
  <p:slideViewPr>
    <p:cSldViewPr snapToGrid="0">
      <p:cViewPr varScale="1">
        <p:scale>
          <a:sx n="66" d="100"/>
          <a:sy n="66" d="100"/>
        </p:scale>
        <p:origin x="66" y="714"/>
      </p:cViewPr>
      <p:guideLst/>
    </p:cSldViewPr>
  </p:slideViewPr>
  <p:outlineViewPr>
    <p:cViewPr>
      <p:scale>
        <a:sx n="33" d="100"/>
        <a:sy n="33" d="100"/>
      </p:scale>
      <p:origin x="0" y="-9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-Greenlee, Lianne" userId="525c7285-978f-4548-9cbc-4ce7672adacf" providerId="ADAL" clId="{2456A9C6-F975-4C35-A7B9-2ECCFFC1F8E8}"/>
    <pc:docChg chg="undo custSel mod addSld delSld modSld sldOrd">
      <pc:chgData name="Maldonado-Greenlee, Lianne" userId="525c7285-978f-4548-9cbc-4ce7672adacf" providerId="ADAL" clId="{2456A9C6-F975-4C35-A7B9-2ECCFFC1F8E8}" dt="2022-08-26T22:43:35.351" v="722" actId="26606"/>
      <pc:docMkLst>
        <pc:docMk/>
      </pc:docMkLst>
      <pc:sldChg chg="addSp delSp modSp mod setBg">
        <pc:chgData name="Maldonado-Greenlee, Lianne" userId="525c7285-978f-4548-9cbc-4ce7672adacf" providerId="ADAL" clId="{2456A9C6-F975-4C35-A7B9-2ECCFFC1F8E8}" dt="2022-08-26T22:43:35.351" v="722" actId="26606"/>
        <pc:sldMkLst>
          <pc:docMk/>
          <pc:sldMk cId="1288080809" sldId="256"/>
        </pc:sldMkLst>
        <pc:spChg chg="mod">
          <ac:chgData name="Maldonado-Greenlee, Lianne" userId="525c7285-978f-4548-9cbc-4ce7672adacf" providerId="ADAL" clId="{2456A9C6-F975-4C35-A7B9-2ECCFFC1F8E8}" dt="2022-08-26T22:43:35.351" v="722" actId="26606"/>
          <ac:spMkLst>
            <pc:docMk/>
            <pc:sldMk cId="1288080809" sldId="256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43:35.351" v="722" actId="26606"/>
          <ac:spMkLst>
            <pc:docMk/>
            <pc:sldMk cId="1288080809" sldId="256"/>
            <ac:spMk id="3" creationId="{00000000-0000-0000-0000-000000000000}"/>
          </ac:spMkLst>
        </pc:spChg>
        <pc:spChg chg="add del">
          <ac:chgData name="Maldonado-Greenlee, Lianne" userId="525c7285-978f-4548-9cbc-4ce7672adacf" providerId="ADAL" clId="{2456A9C6-F975-4C35-A7B9-2ECCFFC1F8E8}" dt="2022-08-26T22:43:35.344" v="721" actId="26606"/>
          <ac:spMkLst>
            <pc:docMk/>
            <pc:sldMk cId="1288080809" sldId="256"/>
            <ac:spMk id="8" creationId="{289ED1AA-8684-4D37-B208-8777E1A7780D}"/>
          </ac:spMkLst>
        </pc:spChg>
        <pc:spChg chg="add del">
          <ac:chgData name="Maldonado-Greenlee, Lianne" userId="525c7285-978f-4548-9cbc-4ce7672adacf" providerId="ADAL" clId="{2456A9C6-F975-4C35-A7B9-2ECCFFC1F8E8}" dt="2022-08-26T22:43:35.344" v="721" actId="26606"/>
          <ac:spMkLst>
            <pc:docMk/>
            <pc:sldMk cId="1288080809" sldId="256"/>
            <ac:spMk id="10" creationId="{4180E01B-B1F4-437C-807D-1C930718EE64}"/>
          </ac:spMkLst>
        </pc:spChg>
        <pc:spChg chg="add del">
          <ac:chgData name="Maldonado-Greenlee, Lianne" userId="525c7285-978f-4548-9cbc-4ce7672adacf" providerId="ADAL" clId="{2456A9C6-F975-4C35-A7B9-2ECCFFC1F8E8}" dt="2022-08-26T22:43:35.344" v="721" actId="26606"/>
          <ac:spMkLst>
            <pc:docMk/>
            <pc:sldMk cId="1288080809" sldId="256"/>
            <ac:spMk id="12" creationId="{41F77738-2AF0-4750-A0C7-F97C2C17590E}"/>
          </ac:spMkLst>
        </pc:spChg>
        <pc:spChg chg="add">
          <ac:chgData name="Maldonado-Greenlee, Lianne" userId="525c7285-978f-4548-9cbc-4ce7672adacf" providerId="ADAL" clId="{2456A9C6-F975-4C35-A7B9-2ECCFFC1F8E8}" dt="2022-08-26T22:43:35.351" v="722" actId="26606"/>
          <ac:spMkLst>
            <pc:docMk/>
            <pc:sldMk cId="1288080809" sldId="256"/>
            <ac:spMk id="15" creationId="{16F9E488-0718-4E1E-9D12-26779F606252}"/>
          </ac:spMkLst>
        </pc:spChg>
        <pc:spChg chg="add">
          <ac:chgData name="Maldonado-Greenlee, Lianne" userId="525c7285-978f-4548-9cbc-4ce7672adacf" providerId="ADAL" clId="{2456A9C6-F975-4C35-A7B9-2ECCFFC1F8E8}" dt="2022-08-26T22:43:35.351" v="722" actId="26606"/>
          <ac:spMkLst>
            <pc:docMk/>
            <pc:sldMk cId="1288080809" sldId="256"/>
            <ac:spMk id="16" creationId="{09BE6F6B-19BD-443C-8FB0-FA45F13F9535}"/>
          </ac:spMkLst>
        </pc:spChg>
        <pc:grpChg chg="add">
          <ac:chgData name="Maldonado-Greenlee, Lianne" userId="525c7285-978f-4548-9cbc-4ce7672adacf" providerId="ADAL" clId="{2456A9C6-F975-4C35-A7B9-2ECCFFC1F8E8}" dt="2022-08-26T22:43:35.351" v="722" actId="26606"/>
          <ac:grpSpMkLst>
            <pc:docMk/>
            <pc:sldMk cId="1288080809" sldId="256"/>
            <ac:grpSpMk id="17" creationId="{92AAE609-C327-4952-BB48-254E9015AD81}"/>
          </ac:grpSpMkLst>
        </pc:grpChg>
      </pc:sldChg>
      <pc:sldChg chg="modSp add">
        <pc:chgData name="Maldonado-Greenlee, Lianne" userId="525c7285-978f-4548-9cbc-4ce7672adacf" providerId="ADAL" clId="{2456A9C6-F975-4C35-A7B9-2ECCFFC1F8E8}" dt="2022-08-26T22:08:47.273" v="313" actId="20577"/>
        <pc:sldMkLst>
          <pc:docMk/>
          <pc:sldMk cId="3333294130" sldId="270"/>
        </pc:sldMkLst>
        <pc:graphicFrameChg chg="mod">
          <ac:chgData name="Maldonado-Greenlee, Lianne" userId="525c7285-978f-4548-9cbc-4ce7672adacf" providerId="ADAL" clId="{2456A9C6-F975-4C35-A7B9-2ECCFFC1F8E8}" dt="2022-08-26T22:08:47.273" v="313" actId="20577"/>
          <ac:graphicFrameMkLst>
            <pc:docMk/>
            <pc:sldMk cId="3333294130" sldId="270"/>
            <ac:graphicFrameMk id="32" creationId="{D3DF996F-6CAC-71B9-2B13-CF070F01C1F3}"/>
          </ac:graphicFrameMkLst>
        </pc:graphicFrameChg>
      </pc:sldChg>
      <pc:sldChg chg="del">
        <pc:chgData name="Maldonado-Greenlee, Lianne" userId="525c7285-978f-4548-9cbc-4ce7672adacf" providerId="ADAL" clId="{2456A9C6-F975-4C35-A7B9-2ECCFFC1F8E8}" dt="2022-08-26T21:11:31.030" v="78" actId="47"/>
        <pc:sldMkLst>
          <pc:docMk/>
          <pc:sldMk cId="524259969" sldId="308"/>
        </pc:sldMkLst>
      </pc:sldChg>
      <pc:sldChg chg="del">
        <pc:chgData name="Maldonado-Greenlee, Lianne" userId="525c7285-978f-4548-9cbc-4ce7672adacf" providerId="ADAL" clId="{2456A9C6-F975-4C35-A7B9-2ECCFFC1F8E8}" dt="2022-08-26T21:11:43.697" v="81" actId="47"/>
        <pc:sldMkLst>
          <pc:docMk/>
          <pc:sldMk cId="3770251930" sldId="309"/>
        </pc:sldMkLst>
      </pc:sldChg>
      <pc:sldChg chg="del">
        <pc:chgData name="Maldonado-Greenlee, Lianne" userId="525c7285-978f-4548-9cbc-4ce7672adacf" providerId="ADAL" clId="{2456A9C6-F975-4C35-A7B9-2ECCFFC1F8E8}" dt="2022-08-26T21:11:44.670" v="82" actId="47"/>
        <pc:sldMkLst>
          <pc:docMk/>
          <pc:sldMk cId="3256087911" sldId="310"/>
        </pc:sldMkLst>
      </pc:sldChg>
      <pc:sldChg chg="del">
        <pc:chgData name="Maldonado-Greenlee, Lianne" userId="525c7285-978f-4548-9cbc-4ce7672adacf" providerId="ADAL" clId="{2456A9C6-F975-4C35-A7B9-2ECCFFC1F8E8}" dt="2022-08-26T21:11:39.583" v="80" actId="47"/>
        <pc:sldMkLst>
          <pc:docMk/>
          <pc:sldMk cId="2733842026" sldId="311"/>
        </pc:sldMkLst>
      </pc:sldChg>
      <pc:sldChg chg="del">
        <pc:chgData name="Maldonado-Greenlee, Lianne" userId="525c7285-978f-4548-9cbc-4ce7672adacf" providerId="ADAL" clId="{2456A9C6-F975-4C35-A7B9-2ECCFFC1F8E8}" dt="2022-08-26T21:10:35.542" v="69" actId="47"/>
        <pc:sldMkLst>
          <pc:docMk/>
          <pc:sldMk cId="747775395" sldId="313"/>
        </pc:sldMkLst>
      </pc:sldChg>
      <pc:sldChg chg="addSp delSp modSp mod ord">
        <pc:chgData name="Maldonado-Greenlee, Lianne" userId="525c7285-978f-4548-9cbc-4ce7672adacf" providerId="ADAL" clId="{2456A9C6-F975-4C35-A7B9-2ECCFFC1F8E8}" dt="2022-08-26T22:16:37.880" v="593" actId="26606"/>
        <pc:sldMkLst>
          <pc:docMk/>
          <pc:sldMk cId="2268687517" sldId="315"/>
        </pc:sldMkLst>
        <pc:spChg chg="mod">
          <ac:chgData name="Maldonado-Greenlee, Lianne" userId="525c7285-978f-4548-9cbc-4ce7672adacf" providerId="ADAL" clId="{2456A9C6-F975-4C35-A7B9-2ECCFFC1F8E8}" dt="2022-08-26T22:16:37.880" v="593" actId="26606"/>
          <ac:spMkLst>
            <pc:docMk/>
            <pc:sldMk cId="2268687517" sldId="315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6:37.880" v="593" actId="26606"/>
          <ac:spMkLst>
            <pc:docMk/>
            <pc:sldMk cId="2268687517" sldId="315"/>
            <ac:spMk id="6" creationId="{00000000-0000-0000-0000-000000000000}"/>
          </ac:spMkLst>
        </pc:spChg>
        <pc:spChg chg="add del">
          <ac:chgData name="Maldonado-Greenlee, Lianne" userId="525c7285-978f-4548-9cbc-4ce7672adacf" providerId="ADAL" clId="{2456A9C6-F975-4C35-A7B9-2ECCFFC1F8E8}" dt="2022-08-26T22:16:37.880" v="593" actId="26606"/>
          <ac:spMkLst>
            <pc:docMk/>
            <pc:sldMk cId="2268687517" sldId="315"/>
            <ac:spMk id="2060" creationId="{FF9B822F-893E-44C8-963C-64F50ACECBB2}"/>
          </ac:spMkLst>
        </pc:spChg>
        <pc:spChg chg="add del">
          <ac:chgData name="Maldonado-Greenlee, Lianne" userId="525c7285-978f-4548-9cbc-4ce7672adacf" providerId="ADAL" clId="{2456A9C6-F975-4C35-A7B9-2ECCFFC1F8E8}" dt="2022-08-26T22:16:37.880" v="593" actId="26606"/>
          <ac:spMkLst>
            <pc:docMk/>
            <pc:sldMk cId="2268687517" sldId="315"/>
            <ac:spMk id="2062" creationId="{EBF87945-A001-489F-9D9B-7D9435F0B9CA}"/>
          </ac:spMkLst>
        </pc:spChg>
        <pc:picChg chg="mod">
          <ac:chgData name="Maldonado-Greenlee, Lianne" userId="525c7285-978f-4548-9cbc-4ce7672adacf" providerId="ADAL" clId="{2456A9C6-F975-4C35-A7B9-2ECCFFC1F8E8}" dt="2022-08-26T22:16:37.880" v="593" actId="26606"/>
          <ac:picMkLst>
            <pc:docMk/>
            <pc:sldMk cId="2268687517" sldId="315"/>
            <ac:picMk id="2050" creationId="{00000000-0000-0000-0000-000000000000}"/>
          </ac:picMkLst>
        </pc:picChg>
        <pc:cxnChg chg="add del">
          <ac:chgData name="Maldonado-Greenlee, Lianne" userId="525c7285-978f-4548-9cbc-4ce7672adacf" providerId="ADAL" clId="{2456A9C6-F975-4C35-A7B9-2ECCFFC1F8E8}" dt="2022-08-26T22:16:37.880" v="593" actId="26606"/>
          <ac:cxnSpMkLst>
            <pc:docMk/>
            <pc:sldMk cId="2268687517" sldId="315"/>
            <ac:cxnSpMk id="2055" creationId="{39B7FDC9-F0CE-43A7-9F2A-83DD09DC3453}"/>
          </ac:cxnSpMkLst>
        </pc:cxnChg>
      </pc:sldChg>
      <pc:sldChg chg="addSp delSp modSp add mod setBg">
        <pc:chgData name="Maldonado-Greenlee, Lianne" userId="525c7285-978f-4548-9cbc-4ce7672adacf" providerId="ADAL" clId="{2456A9C6-F975-4C35-A7B9-2ECCFFC1F8E8}" dt="2022-08-26T22:20:16.187" v="623" actId="114"/>
        <pc:sldMkLst>
          <pc:docMk/>
          <pc:sldMk cId="1050447570" sldId="316"/>
        </pc:sldMkLst>
        <pc:spChg chg="mod">
          <ac:chgData name="Maldonado-Greenlee, Lianne" userId="525c7285-978f-4548-9cbc-4ce7672adacf" providerId="ADAL" clId="{2456A9C6-F975-4C35-A7B9-2ECCFFC1F8E8}" dt="2022-08-26T22:17:57.624" v="602" actId="26606"/>
          <ac:spMkLst>
            <pc:docMk/>
            <pc:sldMk cId="1050447570" sldId="316"/>
            <ac:spMk id="2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20:16.187" v="623" actId="114"/>
          <ac:spMkLst>
            <pc:docMk/>
            <pc:sldMk cId="1050447570" sldId="316"/>
            <ac:spMk id="4" creationId="{00000000-0000-0000-0000-000000000000}"/>
          </ac:spMkLst>
        </pc:spChg>
        <pc:spChg chg="del mod">
          <ac:chgData name="Maldonado-Greenlee, Lianne" userId="525c7285-978f-4548-9cbc-4ce7672adacf" providerId="ADAL" clId="{2456A9C6-F975-4C35-A7B9-2ECCFFC1F8E8}" dt="2022-08-26T22:17:06.948" v="596" actId="478"/>
          <ac:spMkLst>
            <pc:docMk/>
            <pc:sldMk cId="1050447570" sldId="316"/>
            <ac:spMk id="5" creationId="{E20DB9C4-D1CC-450A-AA39-2B4C2FA46F6C}"/>
          </ac:spMkLst>
        </pc:spChg>
        <pc:spChg chg="add del">
          <ac:chgData name="Maldonado-Greenlee, Lianne" userId="525c7285-978f-4548-9cbc-4ce7672adacf" providerId="ADAL" clId="{2456A9C6-F975-4C35-A7B9-2ECCFFC1F8E8}" dt="2022-08-26T22:17:57.617" v="601" actId="26606"/>
          <ac:spMkLst>
            <pc:docMk/>
            <pc:sldMk cId="1050447570" sldId="316"/>
            <ac:spMk id="11" creationId="{2B97F24A-32CE-4C1C-A50D-3016B394DCFB}"/>
          </ac:spMkLst>
        </pc:spChg>
        <pc:spChg chg="add del">
          <ac:chgData name="Maldonado-Greenlee, Lianne" userId="525c7285-978f-4548-9cbc-4ce7672adacf" providerId="ADAL" clId="{2456A9C6-F975-4C35-A7B9-2ECCFFC1F8E8}" dt="2022-08-26T22:17:57.617" v="601" actId="26606"/>
          <ac:spMkLst>
            <pc:docMk/>
            <pc:sldMk cId="1050447570" sldId="316"/>
            <ac:spMk id="13" creationId="{6357EC4F-235E-4222-A36F-C7878ACE37F2}"/>
          </ac:spMkLst>
        </pc:spChg>
        <pc:spChg chg="add">
          <ac:chgData name="Maldonado-Greenlee, Lianne" userId="525c7285-978f-4548-9cbc-4ce7672adacf" providerId="ADAL" clId="{2456A9C6-F975-4C35-A7B9-2ECCFFC1F8E8}" dt="2022-08-26T22:17:57.624" v="602" actId="26606"/>
          <ac:spMkLst>
            <pc:docMk/>
            <pc:sldMk cId="1050447570" sldId="316"/>
            <ac:spMk id="15" creationId="{45D37F4E-DDB4-456B-97E0-9937730A039F}"/>
          </ac:spMkLst>
        </pc:spChg>
        <pc:spChg chg="add">
          <ac:chgData name="Maldonado-Greenlee, Lianne" userId="525c7285-978f-4548-9cbc-4ce7672adacf" providerId="ADAL" clId="{2456A9C6-F975-4C35-A7B9-2ECCFFC1F8E8}" dt="2022-08-26T22:17:57.624" v="602" actId="26606"/>
          <ac:spMkLst>
            <pc:docMk/>
            <pc:sldMk cId="1050447570" sldId="316"/>
            <ac:spMk id="16" creationId="{B2DD41CD-8F47-4F56-AD12-4E2FF7696987}"/>
          </ac:spMkLst>
        </pc:spChg>
        <pc:picChg chg="mod ord modCrop">
          <ac:chgData name="Maldonado-Greenlee, Lianne" userId="525c7285-978f-4548-9cbc-4ce7672adacf" providerId="ADAL" clId="{2456A9C6-F975-4C35-A7B9-2ECCFFC1F8E8}" dt="2022-08-26T22:18:37.170" v="605" actId="1076"/>
          <ac:picMkLst>
            <pc:docMk/>
            <pc:sldMk cId="1050447570" sldId="316"/>
            <ac:picMk id="6" creationId="{00000000-0000-0000-0000-000000000000}"/>
          </ac:picMkLst>
        </pc:picChg>
      </pc:sldChg>
      <pc:sldChg chg="del">
        <pc:chgData name="Maldonado-Greenlee, Lianne" userId="525c7285-978f-4548-9cbc-4ce7672adacf" providerId="ADAL" clId="{2456A9C6-F975-4C35-A7B9-2ECCFFC1F8E8}" dt="2022-08-26T21:08:39.326" v="39" actId="2696"/>
        <pc:sldMkLst>
          <pc:docMk/>
          <pc:sldMk cId="1486847898" sldId="316"/>
        </pc:sldMkLst>
      </pc:sldChg>
      <pc:sldChg chg="del">
        <pc:chgData name="Maldonado-Greenlee, Lianne" userId="525c7285-978f-4548-9cbc-4ce7672adacf" providerId="ADAL" clId="{2456A9C6-F975-4C35-A7B9-2ECCFFC1F8E8}" dt="2022-08-26T21:09:51.312" v="65" actId="47"/>
        <pc:sldMkLst>
          <pc:docMk/>
          <pc:sldMk cId="3112772420" sldId="317"/>
        </pc:sldMkLst>
      </pc:sldChg>
      <pc:sldChg chg="del">
        <pc:chgData name="Maldonado-Greenlee, Lianne" userId="525c7285-978f-4548-9cbc-4ce7672adacf" providerId="ADAL" clId="{2456A9C6-F975-4C35-A7B9-2ECCFFC1F8E8}" dt="2022-08-26T21:08:12.337" v="34" actId="2696"/>
        <pc:sldMkLst>
          <pc:docMk/>
          <pc:sldMk cId="2856395977" sldId="318"/>
        </pc:sldMkLst>
      </pc:sldChg>
      <pc:sldChg chg="add modNotesTx">
        <pc:chgData name="Maldonado-Greenlee, Lianne" userId="525c7285-978f-4548-9cbc-4ce7672adacf" providerId="ADAL" clId="{2456A9C6-F975-4C35-A7B9-2ECCFFC1F8E8}" dt="2022-08-26T22:27:45.365" v="626" actId="6549"/>
        <pc:sldMkLst>
          <pc:docMk/>
          <pc:sldMk cId="3211830602" sldId="318"/>
        </pc:sldMkLst>
      </pc:sldChg>
      <pc:sldChg chg="add del">
        <pc:chgData name="Maldonado-Greenlee, Lianne" userId="525c7285-978f-4548-9cbc-4ce7672adacf" providerId="ADAL" clId="{2456A9C6-F975-4C35-A7B9-2ECCFFC1F8E8}" dt="2022-08-26T21:08:47.021" v="41" actId="2696"/>
        <pc:sldMkLst>
          <pc:docMk/>
          <pc:sldMk cId="3281653303" sldId="318"/>
        </pc:sldMkLst>
      </pc:sldChg>
      <pc:sldChg chg="addSp delSp modSp add mod setBg delDesignElem">
        <pc:chgData name="Maldonado-Greenlee, Lianne" userId="525c7285-978f-4548-9cbc-4ce7672adacf" providerId="ADAL" clId="{2456A9C6-F975-4C35-A7B9-2ECCFFC1F8E8}" dt="2022-08-26T22:28:15.064" v="627" actId="26606"/>
        <pc:sldMkLst>
          <pc:docMk/>
          <pc:sldMk cId="2501721215" sldId="320"/>
        </pc:sldMkLst>
        <pc:spChg chg="mod">
          <ac:chgData name="Maldonado-Greenlee, Lianne" userId="525c7285-978f-4548-9cbc-4ce7672adacf" providerId="ADAL" clId="{2456A9C6-F975-4C35-A7B9-2ECCFFC1F8E8}" dt="2022-08-26T22:28:15.064" v="627" actId="26606"/>
          <ac:spMkLst>
            <pc:docMk/>
            <pc:sldMk cId="2501721215" sldId="320"/>
            <ac:spMk id="2" creationId="{7B31693E-9E0B-5D03-2A3F-9C92A2E5FB1D}"/>
          </ac:spMkLst>
        </pc:spChg>
        <pc:spChg chg="mod">
          <ac:chgData name="Maldonado-Greenlee, Lianne" userId="525c7285-978f-4548-9cbc-4ce7672adacf" providerId="ADAL" clId="{2456A9C6-F975-4C35-A7B9-2ECCFFC1F8E8}" dt="2022-08-26T22:28:15.064" v="627" actId="26606"/>
          <ac:spMkLst>
            <pc:docMk/>
            <pc:sldMk cId="2501721215" sldId="320"/>
            <ac:spMk id="3" creationId="{103D8917-6C55-3F24-9D38-01B29DAF6EA3}"/>
          </ac:spMkLst>
        </pc:spChg>
        <pc:spChg chg="add">
          <ac:chgData name="Maldonado-Greenlee, Lianne" userId="525c7285-978f-4548-9cbc-4ce7672adacf" providerId="ADAL" clId="{2456A9C6-F975-4C35-A7B9-2ECCFFC1F8E8}" dt="2022-08-26T22:28:15.064" v="627" actId="26606"/>
          <ac:spMkLst>
            <pc:docMk/>
            <pc:sldMk cId="2501721215" sldId="320"/>
            <ac:spMk id="9" creationId="{91F32EBA-ED97-466E-8CFA-8382584155D0}"/>
          </ac:spMkLst>
        </pc:spChg>
        <pc:spChg chg="add">
          <ac:chgData name="Maldonado-Greenlee, Lianne" userId="525c7285-978f-4548-9cbc-4ce7672adacf" providerId="ADAL" clId="{2456A9C6-F975-4C35-A7B9-2ECCFFC1F8E8}" dt="2022-08-26T22:28:15.064" v="627" actId="26606"/>
          <ac:spMkLst>
            <pc:docMk/>
            <pc:sldMk cId="2501721215" sldId="320"/>
            <ac:spMk id="11" creationId="{62A38935-BB53-4DF7-A56E-48DD25B685D7}"/>
          </ac:spMkLst>
        </pc:spChg>
        <pc:spChg chg="del">
          <ac:chgData name="Maldonado-Greenlee, Lianne" userId="525c7285-978f-4548-9cbc-4ce7672adacf" providerId="ADAL" clId="{2456A9C6-F975-4C35-A7B9-2ECCFFC1F8E8}" dt="2022-08-26T21:11:00.655" v="72"/>
          <ac:spMkLst>
            <pc:docMk/>
            <pc:sldMk cId="2501721215" sldId="320"/>
            <ac:spMk id="34" creationId="{B95B9BA8-1D69-4796-85F5-B6D0BD52354B}"/>
          </ac:spMkLst>
        </pc:spChg>
        <pc:picChg chg="mod">
          <ac:chgData name="Maldonado-Greenlee, Lianne" userId="525c7285-978f-4548-9cbc-4ce7672adacf" providerId="ADAL" clId="{2456A9C6-F975-4C35-A7B9-2ECCFFC1F8E8}" dt="2022-08-26T22:28:15.064" v="627" actId="26606"/>
          <ac:picMkLst>
            <pc:docMk/>
            <pc:sldMk cId="2501721215" sldId="320"/>
            <ac:picMk id="4" creationId="{D367E076-C285-4423-E6DD-9735C121ABF5}"/>
          </ac:picMkLst>
        </pc:picChg>
      </pc:sldChg>
      <pc:sldChg chg="del">
        <pc:chgData name="Maldonado-Greenlee, Lianne" userId="525c7285-978f-4548-9cbc-4ce7672adacf" providerId="ADAL" clId="{2456A9C6-F975-4C35-A7B9-2ECCFFC1F8E8}" dt="2022-08-26T21:10:54.401" v="70" actId="2696"/>
        <pc:sldMkLst>
          <pc:docMk/>
          <pc:sldMk cId="3306863364" sldId="320"/>
        </pc:sldMkLst>
      </pc:sldChg>
      <pc:sldChg chg="modSp ord">
        <pc:chgData name="Maldonado-Greenlee, Lianne" userId="525c7285-978f-4548-9cbc-4ce7672adacf" providerId="ADAL" clId="{2456A9C6-F975-4C35-A7B9-2ECCFFC1F8E8}" dt="2022-08-26T22:41:41.619" v="714"/>
        <pc:sldMkLst>
          <pc:docMk/>
          <pc:sldMk cId="3406931785" sldId="321"/>
        </pc:sldMkLst>
        <pc:graphicFrameChg chg="mod">
          <ac:chgData name="Maldonado-Greenlee, Lianne" userId="525c7285-978f-4548-9cbc-4ce7672adacf" providerId="ADAL" clId="{2456A9C6-F975-4C35-A7B9-2ECCFFC1F8E8}" dt="2022-08-26T22:41:41.619" v="714"/>
          <ac:graphicFrameMkLst>
            <pc:docMk/>
            <pc:sldMk cId="3406931785" sldId="321"/>
            <ac:graphicFrameMk id="12" creationId="{9A326CE6-30C6-B807-F45F-23AB6D330D44}"/>
          </ac:graphicFrameMkLst>
        </pc:graphicFrameChg>
      </pc:sldChg>
      <pc:sldChg chg="del">
        <pc:chgData name="Maldonado-Greenlee, Lianne" userId="525c7285-978f-4548-9cbc-4ce7672adacf" providerId="ADAL" clId="{2456A9C6-F975-4C35-A7B9-2ECCFFC1F8E8}" dt="2022-08-26T21:11:29.238" v="77" actId="47"/>
        <pc:sldMkLst>
          <pc:docMk/>
          <pc:sldMk cId="2119926731" sldId="322"/>
        </pc:sldMkLst>
      </pc:sldChg>
      <pc:sldChg chg="modSp add del mod">
        <pc:chgData name="Maldonado-Greenlee, Lianne" userId="525c7285-978f-4548-9cbc-4ce7672adacf" providerId="ADAL" clId="{2456A9C6-F975-4C35-A7B9-2ECCFFC1F8E8}" dt="2022-08-26T22:36:08.396" v="636" actId="47"/>
        <pc:sldMkLst>
          <pc:docMk/>
          <pc:sldMk cId="469888133" sldId="323"/>
        </pc:sldMkLst>
        <pc:spChg chg="mod">
          <ac:chgData name="Maldonado-Greenlee, Lianne" userId="525c7285-978f-4548-9cbc-4ce7672adacf" providerId="ADAL" clId="{2456A9C6-F975-4C35-A7B9-2ECCFFC1F8E8}" dt="2022-08-26T21:15:29.660" v="100" actId="20577"/>
          <ac:spMkLst>
            <pc:docMk/>
            <pc:sldMk cId="469888133" sldId="323"/>
            <ac:spMk id="3" creationId="{D273F2F5-93E1-8A0C-049B-3384FFF671A9}"/>
          </ac:spMkLst>
        </pc:spChg>
      </pc:sldChg>
      <pc:sldChg chg="del">
        <pc:chgData name="Maldonado-Greenlee, Lianne" userId="525c7285-978f-4548-9cbc-4ce7672adacf" providerId="ADAL" clId="{2456A9C6-F975-4C35-A7B9-2ECCFFC1F8E8}" dt="2022-08-26T21:10:21.372" v="67" actId="2696"/>
        <pc:sldMkLst>
          <pc:docMk/>
          <pc:sldMk cId="1717145089" sldId="323"/>
        </pc:sldMkLst>
      </pc:sldChg>
      <pc:sldChg chg="del">
        <pc:chgData name="Maldonado-Greenlee, Lianne" userId="525c7285-978f-4548-9cbc-4ce7672adacf" providerId="ADAL" clId="{2456A9C6-F975-4C35-A7B9-2ECCFFC1F8E8}" dt="2022-08-26T21:12:18.634" v="85" actId="47"/>
        <pc:sldMkLst>
          <pc:docMk/>
          <pc:sldMk cId="2050737578" sldId="324"/>
        </pc:sldMkLst>
      </pc:sldChg>
      <pc:sldChg chg="del">
        <pc:chgData name="Maldonado-Greenlee, Lianne" userId="525c7285-978f-4548-9cbc-4ce7672adacf" providerId="ADAL" clId="{2456A9C6-F975-4C35-A7B9-2ECCFFC1F8E8}" dt="2022-08-26T21:11:36.337" v="79" actId="47"/>
        <pc:sldMkLst>
          <pc:docMk/>
          <pc:sldMk cId="3976579746" sldId="326"/>
        </pc:sldMkLst>
      </pc:sldChg>
      <pc:sldChg chg="modSp mod">
        <pc:chgData name="Maldonado-Greenlee, Lianne" userId="525c7285-978f-4548-9cbc-4ce7672adacf" providerId="ADAL" clId="{2456A9C6-F975-4C35-A7B9-2ECCFFC1F8E8}" dt="2022-08-26T22:42:58.794" v="719" actId="20577"/>
        <pc:sldMkLst>
          <pc:docMk/>
          <pc:sldMk cId="347142896" sldId="327"/>
        </pc:sldMkLst>
        <pc:spChg chg="mod">
          <ac:chgData name="Maldonado-Greenlee, Lianne" userId="525c7285-978f-4548-9cbc-4ce7672adacf" providerId="ADAL" clId="{2456A9C6-F975-4C35-A7B9-2ECCFFC1F8E8}" dt="2022-08-26T22:42:58.794" v="719" actId="20577"/>
          <ac:spMkLst>
            <pc:docMk/>
            <pc:sldMk cId="347142896" sldId="327"/>
            <ac:spMk id="2" creationId="{4ED39777-F6ED-14A8-526F-A525C26C4EF1}"/>
          </ac:spMkLst>
        </pc:spChg>
      </pc:sldChg>
      <pc:sldChg chg="del">
        <pc:chgData name="Maldonado-Greenlee, Lianne" userId="525c7285-978f-4548-9cbc-4ce7672adacf" providerId="ADAL" clId="{2456A9C6-F975-4C35-A7B9-2ECCFFC1F8E8}" dt="2022-08-26T21:11:24.719" v="75" actId="47"/>
        <pc:sldMkLst>
          <pc:docMk/>
          <pc:sldMk cId="3628435745" sldId="328"/>
        </pc:sldMkLst>
      </pc:sldChg>
      <pc:sldChg chg="del">
        <pc:chgData name="Maldonado-Greenlee, Lianne" userId="525c7285-978f-4548-9cbc-4ce7672adacf" providerId="ADAL" clId="{2456A9C6-F975-4C35-A7B9-2ECCFFC1F8E8}" dt="2022-08-26T21:11:55.527" v="83" actId="47"/>
        <pc:sldMkLst>
          <pc:docMk/>
          <pc:sldMk cId="4013462116" sldId="329"/>
        </pc:sldMkLst>
      </pc:sldChg>
      <pc:sldChg chg="del">
        <pc:chgData name="Maldonado-Greenlee, Lianne" userId="525c7285-978f-4548-9cbc-4ce7672adacf" providerId="ADAL" clId="{2456A9C6-F975-4C35-A7B9-2ECCFFC1F8E8}" dt="2022-08-26T21:11:56.916" v="84" actId="47"/>
        <pc:sldMkLst>
          <pc:docMk/>
          <pc:sldMk cId="2300886546" sldId="330"/>
        </pc:sldMkLst>
      </pc:sldChg>
      <pc:sldChg chg="del">
        <pc:chgData name="Maldonado-Greenlee, Lianne" userId="525c7285-978f-4548-9cbc-4ce7672adacf" providerId="ADAL" clId="{2456A9C6-F975-4C35-A7B9-2ECCFFC1F8E8}" dt="2022-08-26T21:11:26.558" v="76" actId="47"/>
        <pc:sldMkLst>
          <pc:docMk/>
          <pc:sldMk cId="804171239" sldId="331"/>
        </pc:sldMkLst>
      </pc:sldChg>
      <pc:sldChg chg="del">
        <pc:chgData name="Maldonado-Greenlee, Lianne" userId="525c7285-978f-4548-9cbc-4ce7672adacf" providerId="ADAL" clId="{2456A9C6-F975-4C35-A7B9-2ECCFFC1F8E8}" dt="2022-08-26T21:12:34.522" v="88" actId="47"/>
        <pc:sldMkLst>
          <pc:docMk/>
          <pc:sldMk cId="1032417873" sldId="332"/>
        </pc:sldMkLst>
      </pc:sldChg>
      <pc:sldChg chg="del">
        <pc:chgData name="Maldonado-Greenlee, Lianne" userId="525c7285-978f-4548-9cbc-4ce7672adacf" providerId="ADAL" clId="{2456A9C6-F975-4C35-A7B9-2ECCFFC1F8E8}" dt="2022-08-26T21:09:48.804" v="64" actId="47"/>
        <pc:sldMkLst>
          <pc:docMk/>
          <pc:sldMk cId="478121167" sldId="334"/>
        </pc:sldMkLst>
      </pc:sldChg>
      <pc:sldChg chg="del">
        <pc:chgData name="Maldonado-Greenlee, Lianne" userId="525c7285-978f-4548-9cbc-4ce7672adacf" providerId="ADAL" clId="{2456A9C6-F975-4C35-A7B9-2ECCFFC1F8E8}" dt="2022-08-26T21:10:00.046" v="66" actId="47"/>
        <pc:sldMkLst>
          <pc:docMk/>
          <pc:sldMk cId="792772464" sldId="335"/>
        </pc:sldMkLst>
      </pc:sldChg>
      <pc:sldChg chg="addSp delSp modSp new del mod">
        <pc:chgData name="Maldonado-Greenlee, Lianne" userId="525c7285-978f-4548-9cbc-4ce7672adacf" providerId="ADAL" clId="{2456A9C6-F975-4C35-A7B9-2ECCFFC1F8E8}" dt="2022-08-26T22:15:58.812" v="591" actId="47"/>
        <pc:sldMkLst>
          <pc:docMk/>
          <pc:sldMk cId="1851569172" sldId="336"/>
        </pc:sldMkLst>
        <pc:spChg chg="del mod">
          <ac:chgData name="Maldonado-Greenlee, Lianne" userId="525c7285-978f-4548-9cbc-4ce7672adacf" providerId="ADAL" clId="{2456A9C6-F975-4C35-A7B9-2ECCFFC1F8E8}" dt="2022-08-26T22:10:00.269" v="315" actId="21"/>
          <ac:spMkLst>
            <pc:docMk/>
            <pc:sldMk cId="1851569172" sldId="336"/>
            <ac:spMk id="2" creationId="{F23AB8A2-7054-408D-9EDC-E9702470895C}"/>
          </ac:spMkLst>
        </pc:spChg>
        <pc:spChg chg="add mod">
          <ac:chgData name="Maldonado-Greenlee, Lianne" userId="525c7285-978f-4548-9cbc-4ce7672adacf" providerId="ADAL" clId="{2456A9C6-F975-4C35-A7B9-2ECCFFC1F8E8}" dt="2022-08-26T22:10:00.269" v="315" actId="21"/>
          <ac:spMkLst>
            <pc:docMk/>
            <pc:sldMk cId="1851569172" sldId="336"/>
            <ac:spMk id="5" creationId="{A2E02ED2-6554-4372-B65D-8DA52220C0AB}"/>
          </ac:spMkLst>
        </pc:spChg>
      </pc:sldChg>
      <pc:sldChg chg="modSp mod">
        <pc:chgData name="Maldonado-Greenlee, Lianne" userId="525c7285-978f-4548-9cbc-4ce7672adacf" providerId="ADAL" clId="{2456A9C6-F975-4C35-A7B9-2ECCFFC1F8E8}" dt="2022-08-26T22:38:20.248" v="700" actId="20577"/>
        <pc:sldMkLst>
          <pc:docMk/>
          <pc:sldMk cId="2186781316" sldId="337"/>
        </pc:sldMkLst>
        <pc:spChg chg="mod">
          <ac:chgData name="Maldonado-Greenlee, Lianne" userId="525c7285-978f-4548-9cbc-4ce7672adacf" providerId="ADAL" clId="{2456A9C6-F975-4C35-A7B9-2ECCFFC1F8E8}" dt="2022-08-26T22:36:59.008" v="662" actId="1076"/>
          <ac:spMkLst>
            <pc:docMk/>
            <pc:sldMk cId="2186781316" sldId="337"/>
            <ac:spMk id="2" creationId="{1A646398-A463-4A0C-8330-49C34058ECCC}"/>
          </ac:spMkLst>
        </pc:spChg>
        <pc:graphicFrameChg chg="mod">
          <ac:chgData name="Maldonado-Greenlee, Lianne" userId="525c7285-978f-4548-9cbc-4ce7672adacf" providerId="ADAL" clId="{2456A9C6-F975-4C35-A7B9-2ECCFFC1F8E8}" dt="2022-08-26T22:38:20.248" v="700" actId="20577"/>
          <ac:graphicFrameMkLst>
            <pc:docMk/>
            <pc:sldMk cId="2186781316" sldId="337"/>
            <ac:graphicFrameMk id="39" creationId="{E47126C7-D365-1804-4AD2-17541B8268F0}"/>
          </ac:graphicFrameMkLst>
        </pc:graphicFrameChg>
      </pc:sldChg>
      <pc:sldChg chg="addSp delSp modSp new del mod">
        <pc:chgData name="Maldonado-Greenlee, Lianne" userId="525c7285-978f-4548-9cbc-4ce7672adacf" providerId="ADAL" clId="{2456A9C6-F975-4C35-A7B9-2ECCFFC1F8E8}" dt="2022-08-26T22:33:19.661" v="635" actId="47"/>
        <pc:sldMkLst>
          <pc:docMk/>
          <pc:sldMk cId="2268090481" sldId="337"/>
        </pc:sldMkLst>
        <pc:spChg chg="mod">
          <ac:chgData name="Maldonado-Greenlee, Lianne" userId="525c7285-978f-4548-9cbc-4ce7672adacf" providerId="ADAL" clId="{2456A9C6-F975-4C35-A7B9-2ECCFFC1F8E8}" dt="2022-08-26T21:09:38.568" v="63" actId="20577"/>
          <ac:spMkLst>
            <pc:docMk/>
            <pc:sldMk cId="2268090481" sldId="337"/>
            <ac:spMk id="2" creationId="{3D091B6C-5AEF-4168-B045-5E0DE6BCBB58}"/>
          </ac:spMkLst>
        </pc:spChg>
        <pc:spChg chg="add del">
          <ac:chgData name="Maldonado-Greenlee, Lianne" userId="525c7285-978f-4548-9cbc-4ce7672adacf" providerId="ADAL" clId="{2456A9C6-F975-4C35-A7B9-2ECCFFC1F8E8}" dt="2022-08-26T22:31:42.500" v="629" actId="22"/>
          <ac:spMkLst>
            <pc:docMk/>
            <pc:sldMk cId="2268090481" sldId="337"/>
            <ac:spMk id="5" creationId="{4BD574E3-12D9-4E3A-A7F5-6103A7B45239}"/>
          </ac:spMkLst>
        </pc:spChg>
      </pc:sldChg>
      <pc:sldChg chg="new del">
        <pc:chgData name="Maldonado-Greenlee, Lianne" userId="525c7285-978f-4548-9cbc-4ce7672adacf" providerId="ADAL" clId="{2456A9C6-F975-4C35-A7B9-2ECCFFC1F8E8}" dt="2022-08-26T21:08:34.670" v="38" actId="47"/>
        <pc:sldMkLst>
          <pc:docMk/>
          <pc:sldMk cId="2954117882" sldId="337"/>
        </pc:sldMkLst>
      </pc:sldChg>
      <pc:sldChg chg="delSp add del setBg delDesignElem">
        <pc:chgData name="Maldonado-Greenlee, Lianne" userId="525c7285-978f-4548-9cbc-4ce7672adacf" providerId="ADAL" clId="{2456A9C6-F975-4C35-A7B9-2ECCFFC1F8E8}" dt="2022-08-26T22:42:41.901" v="715" actId="47"/>
        <pc:sldMkLst>
          <pc:docMk/>
          <pc:sldMk cId="548323037" sldId="338"/>
        </pc:sldMkLst>
        <pc:spChg chg="del">
          <ac:chgData name="Maldonado-Greenlee, Lianne" userId="525c7285-978f-4548-9cbc-4ce7672adacf" providerId="ADAL" clId="{2456A9C6-F975-4C35-A7B9-2ECCFFC1F8E8}" dt="2022-08-26T21:11:22.430" v="74"/>
          <ac:spMkLst>
            <pc:docMk/>
            <pc:sldMk cId="548323037" sldId="338"/>
            <ac:spMk id="9" creationId="{E49CC64F-7275-4E33-961B-0C5CDC439875}"/>
          </ac:spMkLst>
        </pc:spChg>
      </pc:sldChg>
      <pc:sldChg chg="addSp delSp modSp add mod modNotesTx">
        <pc:chgData name="Maldonado-Greenlee, Lianne" userId="525c7285-978f-4548-9cbc-4ce7672adacf" providerId="ADAL" clId="{2456A9C6-F975-4C35-A7B9-2ECCFFC1F8E8}" dt="2022-08-26T22:15:50.914" v="590" actId="6549"/>
        <pc:sldMkLst>
          <pc:docMk/>
          <pc:sldMk cId="3227861840" sldId="339"/>
        </pc:sldMkLst>
        <pc:spChg chg="add del mod">
          <ac:chgData name="Maldonado-Greenlee, Lianne" userId="525c7285-978f-4548-9cbc-4ce7672adacf" providerId="ADAL" clId="{2456A9C6-F975-4C35-A7B9-2ECCFFC1F8E8}" dt="2022-08-26T22:10:14.004" v="319" actId="478"/>
          <ac:spMkLst>
            <pc:docMk/>
            <pc:sldMk cId="3227861840" sldId="339"/>
            <ac:spMk id="3" creationId="{5C8A8AB6-BE0D-403C-8723-E48C1E415789}"/>
          </ac:spMkLst>
        </pc:spChg>
        <pc:spChg chg="mod">
          <ac:chgData name="Maldonado-Greenlee, Lianne" userId="525c7285-978f-4548-9cbc-4ce7672adacf" providerId="ADAL" clId="{2456A9C6-F975-4C35-A7B9-2ECCFFC1F8E8}" dt="2022-08-26T22:15:26.238" v="588" actId="1076"/>
          <ac:spMkLst>
            <pc:docMk/>
            <pc:sldMk cId="3227861840" sldId="339"/>
            <ac:spMk id="4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5:32.054" v="589" actId="1076"/>
          <ac:spMkLst>
            <pc:docMk/>
            <pc:sldMk cId="3227861840" sldId="339"/>
            <ac:spMk id="10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5:00.349" v="583" actId="14100"/>
          <ac:spMkLst>
            <pc:docMk/>
            <pc:sldMk cId="3227861840" sldId="339"/>
            <ac:spMk id="11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5:05.862" v="585" actId="14100"/>
          <ac:spMkLst>
            <pc:docMk/>
            <pc:sldMk cId="3227861840" sldId="339"/>
            <ac:spMk id="12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1:50.348" v="409" actId="14100"/>
          <ac:spMkLst>
            <pc:docMk/>
            <pc:sldMk cId="3227861840" sldId="339"/>
            <ac:spMk id="13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23.362" v="320" actId="478"/>
          <ac:spMkLst>
            <pc:docMk/>
            <pc:sldMk cId="3227861840" sldId="339"/>
            <ac:spMk id="14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24.547" v="321" actId="478"/>
          <ac:spMkLst>
            <pc:docMk/>
            <pc:sldMk cId="3227861840" sldId="339"/>
            <ac:spMk id="15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4:15.774" v="576" actId="20577"/>
          <ac:spMkLst>
            <pc:docMk/>
            <pc:sldMk cId="3227861840" sldId="339"/>
            <ac:spMk id="19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31.090" v="325" actId="478"/>
          <ac:spMkLst>
            <pc:docMk/>
            <pc:sldMk cId="3227861840" sldId="339"/>
            <ac:spMk id="20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33.835" v="326" actId="478"/>
          <ac:spMkLst>
            <pc:docMk/>
            <pc:sldMk cId="3227861840" sldId="339"/>
            <ac:spMk id="21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04.974" v="316" actId="478"/>
          <ac:spMkLst>
            <pc:docMk/>
            <pc:sldMk cId="3227861840" sldId="339"/>
            <ac:spMk id="22" creationId="{CB35326B-0582-4FF4-AF61-646C6E8DA350}"/>
          </ac:spMkLst>
        </pc:spChg>
        <pc:spChg chg="add mod">
          <ac:chgData name="Maldonado-Greenlee, Lianne" userId="525c7285-978f-4548-9cbc-4ce7672adacf" providerId="ADAL" clId="{2456A9C6-F975-4C35-A7B9-2ECCFFC1F8E8}" dt="2022-08-26T22:10:10.543" v="318" actId="1076"/>
          <ac:spMkLst>
            <pc:docMk/>
            <pc:sldMk cId="3227861840" sldId="339"/>
            <ac:spMk id="23" creationId="{B2160795-394C-461B-8C61-D8FABEF28B2C}"/>
          </ac:spMkLst>
        </pc:spChg>
        <pc:spChg chg="del">
          <ac:chgData name="Maldonado-Greenlee, Lianne" userId="525c7285-978f-4548-9cbc-4ce7672adacf" providerId="ADAL" clId="{2456A9C6-F975-4C35-A7B9-2ECCFFC1F8E8}" dt="2022-08-26T22:10:29.066" v="324" actId="478"/>
          <ac:spMkLst>
            <pc:docMk/>
            <pc:sldMk cId="3227861840" sldId="339"/>
            <ac:spMk id="25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4:21.031" v="577" actId="14100"/>
          <ac:spMkLst>
            <pc:docMk/>
            <pc:sldMk cId="3227861840" sldId="339"/>
            <ac:spMk id="30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37.963" v="328" actId="478"/>
          <ac:spMkLst>
            <pc:docMk/>
            <pc:sldMk cId="3227861840" sldId="339"/>
            <ac:spMk id="31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39.150" v="329" actId="478"/>
          <ac:spMkLst>
            <pc:docMk/>
            <pc:sldMk cId="3227861840" sldId="339"/>
            <ac:spMk id="32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36.876" v="327" actId="478"/>
          <ac:spMkLst>
            <pc:docMk/>
            <pc:sldMk cId="3227861840" sldId="339"/>
            <ac:spMk id="33" creationId="{00000000-0000-0000-0000-000000000000}"/>
          </ac:spMkLst>
        </pc:spChg>
        <pc:spChg chg="mod">
          <ac:chgData name="Maldonado-Greenlee, Lianne" userId="525c7285-978f-4548-9cbc-4ce7672adacf" providerId="ADAL" clId="{2456A9C6-F975-4C35-A7B9-2ECCFFC1F8E8}" dt="2022-08-26T22:12:37.026" v="477" actId="20577"/>
          <ac:spMkLst>
            <pc:docMk/>
            <pc:sldMk cId="3227861840" sldId="339"/>
            <ac:spMk id="34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26.668" v="322" actId="478"/>
          <ac:spMkLst>
            <pc:docMk/>
            <pc:sldMk cId="3227861840" sldId="339"/>
            <ac:spMk id="35" creationId="{00000000-0000-0000-0000-000000000000}"/>
          </ac:spMkLst>
        </pc:spChg>
        <pc:spChg chg="del">
          <ac:chgData name="Maldonado-Greenlee, Lianne" userId="525c7285-978f-4548-9cbc-4ce7672adacf" providerId="ADAL" clId="{2456A9C6-F975-4C35-A7B9-2ECCFFC1F8E8}" dt="2022-08-26T22:10:27.509" v="323" actId="478"/>
          <ac:spMkLst>
            <pc:docMk/>
            <pc:sldMk cId="3227861840" sldId="339"/>
            <ac:spMk id="36" creationId="{00000000-0000-0000-0000-000000000000}"/>
          </ac:spMkLst>
        </pc:spChg>
      </pc:sldChg>
      <pc:sldChg chg="addSp delSp modSp mod">
        <pc:chgData name="Maldonado-Greenlee, Lianne" userId="525c7285-978f-4548-9cbc-4ce7672adacf" providerId="ADAL" clId="{2456A9C6-F975-4C35-A7B9-2ECCFFC1F8E8}" dt="2022-08-26T22:33:13.632" v="634" actId="1076"/>
        <pc:sldMkLst>
          <pc:docMk/>
          <pc:sldMk cId="887590038" sldId="390"/>
        </pc:sldMkLst>
        <pc:picChg chg="del mod">
          <ac:chgData name="Maldonado-Greenlee, Lianne" userId="525c7285-978f-4548-9cbc-4ce7672adacf" providerId="ADAL" clId="{2456A9C6-F975-4C35-A7B9-2ECCFFC1F8E8}" dt="2022-08-26T22:33:02.504" v="631" actId="478"/>
          <ac:picMkLst>
            <pc:docMk/>
            <pc:sldMk cId="887590038" sldId="390"/>
            <ac:picMk id="6" creationId="{4131F80B-CD81-4845-B563-1466F926FA0B}"/>
          </ac:picMkLst>
        </pc:picChg>
        <pc:picChg chg="add mod">
          <ac:chgData name="Maldonado-Greenlee, Lianne" userId="525c7285-978f-4548-9cbc-4ce7672adacf" providerId="ADAL" clId="{2456A9C6-F975-4C35-A7B9-2ECCFFC1F8E8}" dt="2022-08-26T22:33:13.632" v="634" actId="1076"/>
          <ac:picMkLst>
            <pc:docMk/>
            <pc:sldMk cId="887590038" sldId="390"/>
            <ac:picMk id="8" creationId="{F178ADDF-3822-4116-AD3E-A346C84DF0D3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612FE-4639-4433-9AFC-AA9D66053F25}" type="doc">
      <dgm:prSet loTypeId="urn:microsoft.com/office/officeart/2008/layout/LinedLis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8BB00C-8E49-45D2-8FB6-44932B0B1168}">
      <dgm:prSet/>
      <dgm:spPr/>
      <dgm:t>
        <a:bodyPr/>
        <a:lstStyle/>
        <a:p>
          <a:r>
            <a:rPr lang="en-US" b="1">
              <a:latin typeface="+mn-lt"/>
            </a:rPr>
            <a:t>Kelly Fowler</a:t>
          </a:r>
          <a:endParaRPr lang="en-US">
            <a:latin typeface="+mn-lt"/>
          </a:endParaRPr>
        </a:p>
      </dgm:t>
    </dgm:pt>
    <dgm:pt modelId="{614B9877-263C-4F08-83B9-845A8D334ACE}" type="parTrans" cxnId="{1FDAA138-45B5-4DFE-9431-CE5811A4FFCA}">
      <dgm:prSet/>
      <dgm:spPr/>
      <dgm:t>
        <a:bodyPr/>
        <a:lstStyle/>
        <a:p>
          <a:endParaRPr lang="en-US"/>
        </a:p>
      </dgm:t>
    </dgm:pt>
    <dgm:pt modelId="{79F50C8A-8DC8-45C2-9653-E2997353CF2C}" type="sibTrans" cxnId="{1FDAA138-45B5-4DFE-9431-CE5811A4FFCA}">
      <dgm:prSet/>
      <dgm:spPr/>
      <dgm:t>
        <a:bodyPr/>
        <a:lstStyle/>
        <a:p>
          <a:endParaRPr lang="en-US"/>
        </a:p>
      </dgm:t>
    </dgm:pt>
    <dgm:pt modelId="{731381AD-719B-4314-971E-4BE3EB48060F}">
      <dgm:prSet/>
      <dgm:spPr/>
      <dgm:t>
        <a:bodyPr/>
        <a:lstStyle/>
        <a:p>
          <a:r>
            <a:rPr lang="en-US" b="1">
              <a:latin typeface="+mn-lt"/>
            </a:rPr>
            <a:t>Lianne Greenlee</a:t>
          </a:r>
          <a:endParaRPr lang="en-US">
            <a:latin typeface="+mn-lt"/>
          </a:endParaRPr>
        </a:p>
      </dgm:t>
    </dgm:pt>
    <dgm:pt modelId="{87C091E9-1EE0-4EC1-8DEE-F45C6A77A66D}" type="parTrans" cxnId="{37EEAE28-FF12-4E8B-BC78-EB731014E249}">
      <dgm:prSet/>
      <dgm:spPr/>
      <dgm:t>
        <a:bodyPr/>
        <a:lstStyle/>
        <a:p>
          <a:endParaRPr lang="en-US"/>
        </a:p>
      </dgm:t>
    </dgm:pt>
    <dgm:pt modelId="{D307E5BA-FA33-44A7-9D9A-AABE7ACCAC14}" type="sibTrans" cxnId="{37EEAE28-FF12-4E8B-BC78-EB731014E249}">
      <dgm:prSet/>
      <dgm:spPr/>
      <dgm:t>
        <a:bodyPr/>
        <a:lstStyle/>
        <a:p>
          <a:endParaRPr lang="en-US"/>
        </a:p>
      </dgm:t>
    </dgm:pt>
    <dgm:pt modelId="{C3E318DE-ADA0-4EFC-B7EC-ED546A0C5AD5}">
      <dgm:prSet/>
      <dgm:spPr/>
      <dgm:t>
        <a:bodyPr/>
        <a:lstStyle/>
        <a:p>
          <a:pPr rtl="0"/>
          <a:r>
            <a:rPr lang="en-US" b="1">
              <a:latin typeface="+mn-lt"/>
            </a:rPr>
            <a:t>Michelle Sampat</a:t>
          </a:r>
          <a:endParaRPr lang="en-US">
            <a:latin typeface="+mn-lt"/>
          </a:endParaRPr>
        </a:p>
      </dgm:t>
    </dgm:pt>
    <dgm:pt modelId="{9632B837-7EB7-4205-BADE-86EBEF85E5B7}" type="parTrans" cxnId="{22C1B360-87C2-4AE1-9549-9A40CD709FA4}">
      <dgm:prSet/>
      <dgm:spPr/>
      <dgm:t>
        <a:bodyPr/>
        <a:lstStyle/>
        <a:p>
          <a:endParaRPr lang="en-US"/>
        </a:p>
      </dgm:t>
    </dgm:pt>
    <dgm:pt modelId="{BEAB0DC5-8232-472B-87B0-8CA15B7E0FEE}" type="sibTrans" cxnId="{22C1B360-87C2-4AE1-9549-9A40CD709FA4}">
      <dgm:prSet/>
      <dgm:spPr/>
      <dgm:t>
        <a:bodyPr/>
        <a:lstStyle/>
        <a:p>
          <a:endParaRPr lang="en-US"/>
        </a:p>
      </dgm:t>
    </dgm:pt>
    <dgm:pt modelId="{BE423DBE-8741-4C73-AF88-859304A3A320}">
      <dgm:prSet/>
      <dgm:spPr/>
      <dgm:t>
        <a:bodyPr/>
        <a:lstStyle/>
        <a:p>
          <a:r>
            <a:rPr lang="en-US" b="1">
              <a:latin typeface="+mn-lt"/>
            </a:rPr>
            <a:t>Barbara Mezaki</a:t>
          </a:r>
          <a:endParaRPr lang="en-US">
            <a:latin typeface="+mn-lt"/>
          </a:endParaRPr>
        </a:p>
      </dgm:t>
    </dgm:pt>
    <dgm:pt modelId="{B6B9CAEC-7BB8-4701-B063-967D7706C497}" type="parTrans" cxnId="{022A3049-9AC4-4A40-A621-380B5E6CF40C}">
      <dgm:prSet/>
      <dgm:spPr/>
      <dgm:t>
        <a:bodyPr/>
        <a:lstStyle/>
        <a:p>
          <a:endParaRPr lang="en-US"/>
        </a:p>
      </dgm:t>
    </dgm:pt>
    <dgm:pt modelId="{791A6078-46BB-4904-9326-064F812BD765}" type="sibTrans" cxnId="{022A3049-9AC4-4A40-A621-380B5E6CF40C}">
      <dgm:prSet/>
      <dgm:spPr/>
      <dgm:t>
        <a:bodyPr/>
        <a:lstStyle/>
        <a:p>
          <a:endParaRPr lang="en-US"/>
        </a:p>
      </dgm:t>
    </dgm:pt>
    <dgm:pt modelId="{F73D2E3C-1213-4AE7-A091-CC10BED0C01B}">
      <dgm:prSet/>
      <dgm:spPr/>
      <dgm:t>
        <a:bodyPr/>
        <a:lstStyle/>
        <a:p>
          <a:pPr rtl="0"/>
          <a:r>
            <a:rPr lang="en-US" b="1">
              <a:latin typeface="+mn-lt"/>
            </a:rPr>
            <a:t>Allie Frickert</a:t>
          </a:r>
          <a:endParaRPr lang="en-US">
            <a:latin typeface="+mn-lt"/>
          </a:endParaRPr>
        </a:p>
      </dgm:t>
    </dgm:pt>
    <dgm:pt modelId="{D5FEF3A8-2F77-4320-AD8D-739F80B1994F}" type="parTrans" cxnId="{934094D5-E95C-4135-9879-1065DF597942}">
      <dgm:prSet/>
      <dgm:spPr/>
      <dgm:t>
        <a:bodyPr/>
        <a:lstStyle/>
        <a:p>
          <a:endParaRPr lang="en-US"/>
        </a:p>
      </dgm:t>
    </dgm:pt>
    <dgm:pt modelId="{B063E150-32BC-4892-A476-44B91AE93FA3}" type="sibTrans" cxnId="{934094D5-E95C-4135-9879-1065DF597942}">
      <dgm:prSet/>
      <dgm:spPr/>
      <dgm:t>
        <a:bodyPr/>
        <a:lstStyle/>
        <a:p>
          <a:endParaRPr lang="en-US"/>
        </a:p>
      </dgm:t>
    </dgm:pt>
    <dgm:pt modelId="{D8F31D11-4468-42CA-867F-370A8643DA2F}">
      <dgm:prSet phldr="0"/>
      <dgm:spPr/>
      <dgm:t>
        <a:bodyPr/>
        <a:lstStyle/>
        <a:p>
          <a:pPr rtl="0"/>
          <a:r>
            <a:rPr lang="en-US" b="1">
              <a:latin typeface="+mn-lt"/>
            </a:rPr>
            <a:t>Patty </a:t>
          </a:r>
          <a:r>
            <a:rPr lang="en-US" b="1" err="1">
              <a:latin typeface="+mn-lt"/>
            </a:rPr>
            <a:t>Quiñones</a:t>
          </a:r>
          <a:endParaRPr lang="en-US" b="1">
            <a:latin typeface="+mn-lt"/>
          </a:endParaRPr>
        </a:p>
      </dgm:t>
    </dgm:pt>
    <dgm:pt modelId="{D535A80A-1C67-4973-8B51-2CB379ACF4C3}" type="parTrans" cxnId="{ED748482-0F76-4217-9B81-326186AD5AD6}">
      <dgm:prSet/>
      <dgm:spPr/>
      <dgm:t>
        <a:bodyPr/>
        <a:lstStyle/>
        <a:p>
          <a:endParaRPr lang="en-US"/>
        </a:p>
      </dgm:t>
    </dgm:pt>
    <dgm:pt modelId="{026D13AD-6860-4EE8-8AFA-13249CCAE2BA}" type="sibTrans" cxnId="{ED748482-0F76-4217-9B81-326186AD5AD6}">
      <dgm:prSet/>
      <dgm:spPr/>
      <dgm:t>
        <a:bodyPr/>
        <a:lstStyle/>
        <a:p>
          <a:endParaRPr lang="en-US"/>
        </a:p>
      </dgm:t>
    </dgm:pt>
    <dgm:pt modelId="{05AE9B52-3BC9-443D-9BC4-E466EA9F50E2}">
      <dgm:prSet/>
      <dgm:spPr/>
      <dgm:t>
        <a:bodyPr/>
        <a:lstStyle/>
        <a:p>
          <a:r>
            <a:rPr lang="en-US">
              <a:latin typeface="+mn-lt"/>
            </a:rPr>
            <a:t>Vice President of Instruction; Accreditation Liaison Officer</a:t>
          </a:r>
        </a:p>
      </dgm:t>
    </dgm:pt>
    <dgm:pt modelId="{BAC99903-EFC0-4E5E-905B-D9F75FA9F567}" type="parTrans" cxnId="{204DB4C8-EB8C-42FC-B27F-002A06C8D6F9}">
      <dgm:prSet/>
      <dgm:spPr/>
      <dgm:t>
        <a:bodyPr/>
        <a:lstStyle/>
        <a:p>
          <a:endParaRPr lang="en-US"/>
        </a:p>
      </dgm:t>
    </dgm:pt>
    <dgm:pt modelId="{A1399FA8-0F34-431E-B33E-9002841DE32F}" type="sibTrans" cxnId="{204DB4C8-EB8C-42FC-B27F-002A06C8D6F9}">
      <dgm:prSet/>
      <dgm:spPr/>
      <dgm:t>
        <a:bodyPr/>
        <a:lstStyle/>
        <a:p>
          <a:endParaRPr lang="en-US"/>
        </a:p>
      </dgm:t>
    </dgm:pt>
    <dgm:pt modelId="{68786F8E-7254-4BB9-9A78-E84BDC1D0F69}">
      <dgm:prSet/>
      <dgm:spPr/>
      <dgm:t>
        <a:bodyPr/>
        <a:lstStyle/>
        <a:p>
          <a:r>
            <a:rPr lang="en-US" dirty="0">
              <a:latin typeface="+mn-lt"/>
            </a:rPr>
            <a:t>Assistant Dean of Accreditation &amp; Planning</a:t>
          </a:r>
        </a:p>
      </dgm:t>
    </dgm:pt>
    <dgm:pt modelId="{A07D7F88-8315-44A6-987B-54A4F4C54C6E}" type="parTrans" cxnId="{AA31FB03-6E03-46B0-A4B4-E199B66EED8A}">
      <dgm:prSet/>
      <dgm:spPr/>
      <dgm:t>
        <a:bodyPr/>
        <a:lstStyle/>
        <a:p>
          <a:endParaRPr lang="en-US"/>
        </a:p>
      </dgm:t>
    </dgm:pt>
    <dgm:pt modelId="{797CBF8B-F641-4F2E-BB45-10F4402CC273}" type="sibTrans" cxnId="{AA31FB03-6E03-46B0-A4B4-E199B66EED8A}">
      <dgm:prSet/>
      <dgm:spPr/>
      <dgm:t>
        <a:bodyPr/>
        <a:lstStyle/>
        <a:p>
          <a:endParaRPr lang="en-US"/>
        </a:p>
      </dgm:t>
    </dgm:pt>
    <dgm:pt modelId="{5E5F1ACE-DE1C-40B7-A74D-94FD03A70694}">
      <dgm:prSet/>
      <dgm:spPr/>
      <dgm:t>
        <a:bodyPr/>
        <a:lstStyle/>
        <a:p>
          <a:r>
            <a:rPr lang="en-US" dirty="0">
              <a:latin typeface="+mn-lt"/>
            </a:rPr>
            <a:t>Acting Dean of Arts</a:t>
          </a:r>
        </a:p>
      </dgm:t>
    </dgm:pt>
    <dgm:pt modelId="{9F53B29A-0541-4221-97DF-566936C5C730}" type="parTrans" cxnId="{3B928CAF-10D9-4D55-9C67-AEEEF6DFFAAC}">
      <dgm:prSet/>
      <dgm:spPr/>
      <dgm:t>
        <a:bodyPr/>
        <a:lstStyle/>
        <a:p>
          <a:endParaRPr lang="en-US"/>
        </a:p>
      </dgm:t>
    </dgm:pt>
    <dgm:pt modelId="{7C143A79-9888-488C-A50D-674013AADACB}" type="sibTrans" cxnId="{3B928CAF-10D9-4D55-9C67-AEEEF6DFFAAC}">
      <dgm:prSet/>
      <dgm:spPr/>
      <dgm:t>
        <a:bodyPr/>
        <a:lstStyle/>
        <a:p>
          <a:endParaRPr lang="en-US"/>
        </a:p>
      </dgm:t>
    </dgm:pt>
    <dgm:pt modelId="{1B4B57AB-29FD-471A-A3C6-B0330B7F6CAC}">
      <dgm:prSet phldr="0"/>
      <dgm:spPr/>
      <dgm:t>
        <a:bodyPr/>
        <a:lstStyle/>
        <a:p>
          <a:pPr rtl="0"/>
          <a:r>
            <a:rPr lang="en-US" b="0">
              <a:latin typeface="+mn-lt"/>
            </a:rPr>
            <a:t>Director of Research and Institutional Effectiveness</a:t>
          </a:r>
        </a:p>
      </dgm:t>
    </dgm:pt>
    <dgm:pt modelId="{128E42C1-88F6-4718-A597-67C0ABE1F9E6}" type="parTrans" cxnId="{5CA849EE-EA7C-447D-B704-077C09CC1615}">
      <dgm:prSet/>
      <dgm:spPr/>
      <dgm:t>
        <a:bodyPr/>
        <a:lstStyle/>
        <a:p>
          <a:endParaRPr lang="en-US"/>
        </a:p>
      </dgm:t>
    </dgm:pt>
    <dgm:pt modelId="{FE7F8335-47FF-4C59-97BB-5FDE1E35D6B7}" type="sibTrans" cxnId="{5CA849EE-EA7C-447D-B704-077C09CC1615}">
      <dgm:prSet/>
      <dgm:spPr/>
      <dgm:t>
        <a:bodyPr/>
        <a:lstStyle/>
        <a:p>
          <a:endParaRPr lang="en-US"/>
        </a:p>
      </dgm:t>
    </dgm:pt>
    <dgm:pt modelId="{CF200580-A58C-4906-9CC5-CBFD86867A5B}">
      <dgm:prSet/>
      <dgm:spPr/>
      <dgm:t>
        <a:bodyPr/>
        <a:lstStyle/>
        <a:p>
          <a:r>
            <a:rPr lang="en-US">
              <a:latin typeface="+mn-lt"/>
            </a:rPr>
            <a:t>Professor of American Language; Faculty Accreditation Coordinator</a:t>
          </a:r>
        </a:p>
      </dgm:t>
    </dgm:pt>
    <dgm:pt modelId="{1D72ED91-C164-4F33-8CE0-8ACCBD85BD49}" type="parTrans" cxnId="{E0352AE4-33EE-497F-A9C3-5880116896FE}">
      <dgm:prSet/>
      <dgm:spPr/>
      <dgm:t>
        <a:bodyPr/>
        <a:lstStyle/>
        <a:p>
          <a:endParaRPr lang="en-US"/>
        </a:p>
      </dgm:t>
    </dgm:pt>
    <dgm:pt modelId="{D1F506A1-185D-4479-AE4C-3AC41B4DF108}" type="sibTrans" cxnId="{E0352AE4-33EE-497F-A9C3-5880116896FE}">
      <dgm:prSet/>
      <dgm:spPr/>
      <dgm:t>
        <a:bodyPr/>
        <a:lstStyle/>
        <a:p>
          <a:endParaRPr lang="en-US"/>
        </a:p>
      </dgm:t>
    </dgm:pt>
    <dgm:pt modelId="{D9137C39-5281-40B4-A0A0-CC43B114C634}">
      <dgm:prSet/>
      <dgm:spPr/>
      <dgm:t>
        <a:bodyPr/>
        <a:lstStyle/>
        <a:p>
          <a:pPr rtl="0"/>
          <a:r>
            <a:rPr lang="en-US">
              <a:latin typeface="+mn-lt"/>
            </a:rPr>
            <a:t>Professor of History; Faculty Assistant Accreditation Coordinator</a:t>
          </a:r>
        </a:p>
      </dgm:t>
    </dgm:pt>
    <dgm:pt modelId="{EB028636-33A4-4A1D-A949-9C19BEC4B280}" type="parTrans" cxnId="{A9452625-6581-464F-8553-8A5C067E62A3}">
      <dgm:prSet/>
      <dgm:spPr/>
      <dgm:t>
        <a:bodyPr/>
        <a:lstStyle/>
        <a:p>
          <a:endParaRPr lang="en-US"/>
        </a:p>
      </dgm:t>
    </dgm:pt>
    <dgm:pt modelId="{869D401B-2314-4AD6-8E30-9BAA6780D0A3}" type="sibTrans" cxnId="{A9452625-6581-464F-8553-8A5C067E62A3}">
      <dgm:prSet/>
      <dgm:spPr/>
      <dgm:t>
        <a:bodyPr/>
        <a:lstStyle/>
        <a:p>
          <a:endParaRPr lang="en-US"/>
        </a:p>
      </dgm:t>
    </dgm:pt>
    <dgm:pt modelId="{6BC82EAA-A69E-45B9-B21F-D0095957F5CE}">
      <dgm:prSet/>
      <dgm:spPr/>
      <dgm:t>
        <a:bodyPr/>
        <a:lstStyle/>
        <a:p>
          <a:pPr rtl="0"/>
          <a:r>
            <a:rPr lang="en-US" b="1">
              <a:latin typeface="+mn-lt"/>
            </a:rPr>
            <a:t>Laura Martinez </a:t>
          </a:r>
        </a:p>
      </dgm:t>
    </dgm:pt>
    <dgm:pt modelId="{26962BB4-CC35-40CC-A496-98F7534FB3EB}" type="parTrans" cxnId="{4E5EA2FA-7625-4113-92B6-72BECB9325C7}">
      <dgm:prSet/>
      <dgm:spPr/>
      <dgm:t>
        <a:bodyPr/>
        <a:lstStyle/>
        <a:p>
          <a:endParaRPr lang="en-US"/>
        </a:p>
      </dgm:t>
    </dgm:pt>
    <dgm:pt modelId="{DAF92717-0600-4988-B811-8D612E95778A}" type="sibTrans" cxnId="{4E5EA2FA-7625-4113-92B6-72BECB9325C7}">
      <dgm:prSet/>
      <dgm:spPr/>
      <dgm:t>
        <a:bodyPr/>
        <a:lstStyle/>
        <a:p>
          <a:endParaRPr lang="en-US"/>
        </a:p>
      </dgm:t>
    </dgm:pt>
    <dgm:pt modelId="{D82F78E8-0EE7-4C5D-9863-33B6428AAD8A}">
      <dgm:prSet/>
      <dgm:spPr/>
      <dgm:t>
        <a:bodyPr/>
        <a:lstStyle/>
        <a:p>
          <a:pPr rtl="0"/>
          <a:r>
            <a:rPr lang="en-US" b="0">
              <a:latin typeface="+mn-lt"/>
            </a:rPr>
            <a:t>Executive Assistant to the Vice President of Instruction</a:t>
          </a:r>
        </a:p>
      </dgm:t>
    </dgm:pt>
    <dgm:pt modelId="{F0D77E19-1FD5-4B0E-B68A-A0925111FE2A}" type="parTrans" cxnId="{85A9F035-A533-4B48-B4AB-172152981121}">
      <dgm:prSet/>
      <dgm:spPr/>
      <dgm:t>
        <a:bodyPr/>
        <a:lstStyle/>
        <a:p>
          <a:endParaRPr lang="en-US"/>
        </a:p>
      </dgm:t>
    </dgm:pt>
    <dgm:pt modelId="{3E2BE8DD-D4A2-4FBA-8A70-B7439E1B610C}" type="sibTrans" cxnId="{85A9F035-A533-4B48-B4AB-172152981121}">
      <dgm:prSet/>
      <dgm:spPr/>
      <dgm:t>
        <a:bodyPr/>
        <a:lstStyle/>
        <a:p>
          <a:endParaRPr lang="en-US"/>
        </a:p>
      </dgm:t>
    </dgm:pt>
    <dgm:pt modelId="{0BA855A9-4204-4178-A05A-C13D4FF7BF25}" type="pres">
      <dgm:prSet presAssocID="{A40612FE-4639-4433-9AFC-AA9D66053F25}" presName="vert0" presStyleCnt="0">
        <dgm:presLayoutVars>
          <dgm:dir/>
          <dgm:animOne val="branch"/>
          <dgm:animLvl val="lvl"/>
        </dgm:presLayoutVars>
      </dgm:prSet>
      <dgm:spPr/>
    </dgm:pt>
    <dgm:pt modelId="{5BCF9EFA-ADFC-4D52-ABD4-2D84F6B571E3}" type="pres">
      <dgm:prSet presAssocID="{178BB00C-8E49-45D2-8FB6-44932B0B1168}" presName="thickLine" presStyleLbl="alignNode1" presStyleIdx="0" presStyleCnt="7"/>
      <dgm:spPr/>
    </dgm:pt>
    <dgm:pt modelId="{044A2377-5F13-46D9-ABDA-DACEFA558EF6}" type="pres">
      <dgm:prSet presAssocID="{178BB00C-8E49-45D2-8FB6-44932B0B1168}" presName="horz1" presStyleCnt="0"/>
      <dgm:spPr/>
    </dgm:pt>
    <dgm:pt modelId="{BF5DEC32-B6ED-45B9-8B91-EC0D964ECABE}" type="pres">
      <dgm:prSet presAssocID="{178BB00C-8E49-45D2-8FB6-44932B0B1168}" presName="tx1" presStyleLbl="revTx" presStyleIdx="0" presStyleCnt="14"/>
      <dgm:spPr/>
    </dgm:pt>
    <dgm:pt modelId="{49865EDE-746F-4AD6-8C1A-43C8207642B8}" type="pres">
      <dgm:prSet presAssocID="{178BB00C-8E49-45D2-8FB6-44932B0B1168}" presName="vert1" presStyleCnt="0"/>
      <dgm:spPr/>
    </dgm:pt>
    <dgm:pt modelId="{57592863-D8D5-40CA-8822-2FEBFECA706F}" type="pres">
      <dgm:prSet presAssocID="{05AE9B52-3BC9-443D-9BC4-E466EA9F50E2}" presName="vertSpace2a" presStyleCnt="0"/>
      <dgm:spPr/>
    </dgm:pt>
    <dgm:pt modelId="{0A83B7FB-13F8-4F23-A15B-63015A5BD9DA}" type="pres">
      <dgm:prSet presAssocID="{05AE9B52-3BC9-443D-9BC4-E466EA9F50E2}" presName="horz2" presStyleCnt="0"/>
      <dgm:spPr/>
    </dgm:pt>
    <dgm:pt modelId="{6D2A4D01-87A3-4456-803F-E5179859BF38}" type="pres">
      <dgm:prSet presAssocID="{05AE9B52-3BC9-443D-9BC4-E466EA9F50E2}" presName="horzSpace2" presStyleCnt="0"/>
      <dgm:spPr/>
    </dgm:pt>
    <dgm:pt modelId="{7E8487B5-0635-49EF-92AB-A207DB915C1B}" type="pres">
      <dgm:prSet presAssocID="{05AE9B52-3BC9-443D-9BC4-E466EA9F50E2}" presName="tx2" presStyleLbl="revTx" presStyleIdx="1" presStyleCnt="14"/>
      <dgm:spPr/>
    </dgm:pt>
    <dgm:pt modelId="{37C9A14A-7061-4FF6-9CEB-F97069E577F5}" type="pres">
      <dgm:prSet presAssocID="{05AE9B52-3BC9-443D-9BC4-E466EA9F50E2}" presName="vert2" presStyleCnt="0"/>
      <dgm:spPr/>
    </dgm:pt>
    <dgm:pt modelId="{BEF99069-D2A8-4E86-A0FB-BD81F25896A7}" type="pres">
      <dgm:prSet presAssocID="{05AE9B52-3BC9-443D-9BC4-E466EA9F50E2}" presName="thinLine2b" presStyleLbl="callout" presStyleIdx="0" presStyleCnt="7"/>
      <dgm:spPr/>
    </dgm:pt>
    <dgm:pt modelId="{0AAEBFDD-27FB-4F73-9A92-D517E4A1885F}" type="pres">
      <dgm:prSet presAssocID="{05AE9B52-3BC9-443D-9BC4-E466EA9F50E2}" presName="vertSpace2b" presStyleCnt="0"/>
      <dgm:spPr/>
    </dgm:pt>
    <dgm:pt modelId="{90FE6659-7CB0-44DD-B0B2-93098A7DC87B}" type="pres">
      <dgm:prSet presAssocID="{731381AD-719B-4314-971E-4BE3EB48060F}" presName="thickLine" presStyleLbl="alignNode1" presStyleIdx="1" presStyleCnt="7"/>
      <dgm:spPr/>
    </dgm:pt>
    <dgm:pt modelId="{9CEAC0A7-E605-4E6F-B2FC-606839689E94}" type="pres">
      <dgm:prSet presAssocID="{731381AD-719B-4314-971E-4BE3EB48060F}" presName="horz1" presStyleCnt="0"/>
      <dgm:spPr/>
    </dgm:pt>
    <dgm:pt modelId="{24A1D160-D389-452D-A044-6CE77C190F9D}" type="pres">
      <dgm:prSet presAssocID="{731381AD-719B-4314-971E-4BE3EB48060F}" presName="tx1" presStyleLbl="revTx" presStyleIdx="2" presStyleCnt="14"/>
      <dgm:spPr/>
    </dgm:pt>
    <dgm:pt modelId="{57613FE8-76FD-482E-A49E-71D6F94F340E}" type="pres">
      <dgm:prSet presAssocID="{731381AD-719B-4314-971E-4BE3EB48060F}" presName="vert1" presStyleCnt="0"/>
      <dgm:spPr/>
    </dgm:pt>
    <dgm:pt modelId="{2792F15C-D8E1-4C43-BB28-5980F671FDA0}" type="pres">
      <dgm:prSet presAssocID="{68786F8E-7254-4BB9-9A78-E84BDC1D0F69}" presName="vertSpace2a" presStyleCnt="0"/>
      <dgm:spPr/>
    </dgm:pt>
    <dgm:pt modelId="{9AB67734-D70A-4726-852D-216666356B4D}" type="pres">
      <dgm:prSet presAssocID="{68786F8E-7254-4BB9-9A78-E84BDC1D0F69}" presName="horz2" presStyleCnt="0"/>
      <dgm:spPr/>
    </dgm:pt>
    <dgm:pt modelId="{BD144C85-79FE-4A70-BFB1-91E60C97A062}" type="pres">
      <dgm:prSet presAssocID="{68786F8E-7254-4BB9-9A78-E84BDC1D0F69}" presName="horzSpace2" presStyleCnt="0"/>
      <dgm:spPr/>
    </dgm:pt>
    <dgm:pt modelId="{15CD678B-A366-48B8-A38E-10AC71F42FE5}" type="pres">
      <dgm:prSet presAssocID="{68786F8E-7254-4BB9-9A78-E84BDC1D0F69}" presName="tx2" presStyleLbl="revTx" presStyleIdx="3" presStyleCnt="14"/>
      <dgm:spPr/>
    </dgm:pt>
    <dgm:pt modelId="{3F6951D7-6335-4756-8021-B630BB18A4F0}" type="pres">
      <dgm:prSet presAssocID="{68786F8E-7254-4BB9-9A78-E84BDC1D0F69}" presName="vert2" presStyleCnt="0"/>
      <dgm:spPr/>
    </dgm:pt>
    <dgm:pt modelId="{4809F2BF-0736-4CDD-B7B5-0E181598CBD0}" type="pres">
      <dgm:prSet presAssocID="{68786F8E-7254-4BB9-9A78-E84BDC1D0F69}" presName="thinLine2b" presStyleLbl="callout" presStyleIdx="1" presStyleCnt="7"/>
      <dgm:spPr/>
    </dgm:pt>
    <dgm:pt modelId="{0FB99FE7-C0E7-48CB-BE51-0F866C0A9F12}" type="pres">
      <dgm:prSet presAssocID="{68786F8E-7254-4BB9-9A78-E84BDC1D0F69}" presName="vertSpace2b" presStyleCnt="0"/>
      <dgm:spPr/>
    </dgm:pt>
    <dgm:pt modelId="{5E7F2795-3AF8-4562-97D3-7FE215BD8D36}" type="pres">
      <dgm:prSet presAssocID="{C3E318DE-ADA0-4EFC-B7EC-ED546A0C5AD5}" presName="thickLine" presStyleLbl="alignNode1" presStyleIdx="2" presStyleCnt="7"/>
      <dgm:spPr/>
    </dgm:pt>
    <dgm:pt modelId="{F787EAAD-9CC3-4C1A-856A-3418ED20FDF8}" type="pres">
      <dgm:prSet presAssocID="{C3E318DE-ADA0-4EFC-B7EC-ED546A0C5AD5}" presName="horz1" presStyleCnt="0"/>
      <dgm:spPr/>
    </dgm:pt>
    <dgm:pt modelId="{6EB29B25-342E-4D43-9CF5-7D4E7800523D}" type="pres">
      <dgm:prSet presAssocID="{C3E318DE-ADA0-4EFC-B7EC-ED546A0C5AD5}" presName="tx1" presStyleLbl="revTx" presStyleIdx="4" presStyleCnt="14"/>
      <dgm:spPr/>
    </dgm:pt>
    <dgm:pt modelId="{49AF6A5E-7ABD-4258-9AC0-5969A282FEBD}" type="pres">
      <dgm:prSet presAssocID="{C3E318DE-ADA0-4EFC-B7EC-ED546A0C5AD5}" presName="vert1" presStyleCnt="0"/>
      <dgm:spPr/>
    </dgm:pt>
    <dgm:pt modelId="{176ED5DB-74BB-4B5E-8837-E8F2CBE4A72C}" type="pres">
      <dgm:prSet presAssocID="{5E5F1ACE-DE1C-40B7-A74D-94FD03A70694}" presName="vertSpace2a" presStyleCnt="0"/>
      <dgm:spPr/>
    </dgm:pt>
    <dgm:pt modelId="{F2C8C8A2-3A8D-4FF8-8A2C-1A168DBB7D14}" type="pres">
      <dgm:prSet presAssocID="{5E5F1ACE-DE1C-40B7-A74D-94FD03A70694}" presName="horz2" presStyleCnt="0"/>
      <dgm:spPr/>
    </dgm:pt>
    <dgm:pt modelId="{8D2147E2-33D1-4733-9841-021F1B36E460}" type="pres">
      <dgm:prSet presAssocID="{5E5F1ACE-DE1C-40B7-A74D-94FD03A70694}" presName="horzSpace2" presStyleCnt="0"/>
      <dgm:spPr/>
    </dgm:pt>
    <dgm:pt modelId="{D11562F3-910B-4804-832A-B1ABBC126EC8}" type="pres">
      <dgm:prSet presAssocID="{5E5F1ACE-DE1C-40B7-A74D-94FD03A70694}" presName="tx2" presStyleLbl="revTx" presStyleIdx="5" presStyleCnt="14"/>
      <dgm:spPr/>
    </dgm:pt>
    <dgm:pt modelId="{015BEBFE-2959-496B-BD69-6F04F39FDC81}" type="pres">
      <dgm:prSet presAssocID="{5E5F1ACE-DE1C-40B7-A74D-94FD03A70694}" presName="vert2" presStyleCnt="0"/>
      <dgm:spPr/>
    </dgm:pt>
    <dgm:pt modelId="{237D738D-F8F9-4FF5-92CE-7C028AC43F24}" type="pres">
      <dgm:prSet presAssocID="{5E5F1ACE-DE1C-40B7-A74D-94FD03A70694}" presName="thinLine2b" presStyleLbl="callout" presStyleIdx="2" presStyleCnt="7"/>
      <dgm:spPr/>
    </dgm:pt>
    <dgm:pt modelId="{D7C24A05-48AA-4BF0-92E4-AB7B0E42B5C7}" type="pres">
      <dgm:prSet presAssocID="{5E5F1ACE-DE1C-40B7-A74D-94FD03A70694}" presName="vertSpace2b" presStyleCnt="0"/>
      <dgm:spPr/>
    </dgm:pt>
    <dgm:pt modelId="{183D4EE1-AFC0-4BF9-A145-2C9798B586C6}" type="pres">
      <dgm:prSet presAssocID="{D8F31D11-4468-42CA-867F-370A8643DA2F}" presName="thickLine" presStyleLbl="alignNode1" presStyleIdx="3" presStyleCnt="7"/>
      <dgm:spPr/>
    </dgm:pt>
    <dgm:pt modelId="{DDCA54E9-FC94-4346-B2A6-32DDEDA89DC3}" type="pres">
      <dgm:prSet presAssocID="{D8F31D11-4468-42CA-867F-370A8643DA2F}" presName="horz1" presStyleCnt="0"/>
      <dgm:spPr/>
    </dgm:pt>
    <dgm:pt modelId="{C0CE9D7D-1C5E-448E-99A7-A7459AA89AFA}" type="pres">
      <dgm:prSet presAssocID="{D8F31D11-4468-42CA-867F-370A8643DA2F}" presName="tx1" presStyleLbl="revTx" presStyleIdx="6" presStyleCnt="14"/>
      <dgm:spPr/>
    </dgm:pt>
    <dgm:pt modelId="{7B906C5F-BE3B-49F5-8E87-628AE336936E}" type="pres">
      <dgm:prSet presAssocID="{D8F31D11-4468-42CA-867F-370A8643DA2F}" presName="vert1" presStyleCnt="0"/>
      <dgm:spPr/>
    </dgm:pt>
    <dgm:pt modelId="{55AA9C33-AA27-4E97-B538-5D07C169CE97}" type="pres">
      <dgm:prSet presAssocID="{1B4B57AB-29FD-471A-A3C6-B0330B7F6CAC}" presName="vertSpace2a" presStyleCnt="0"/>
      <dgm:spPr/>
    </dgm:pt>
    <dgm:pt modelId="{01CF2692-2771-46A5-8CB0-4C7F97FE0BA6}" type="pres">
      <dgm:prSet presAssocID="{1B4B57AB-29FD-471A-A3C6-B0330B7F6CAC}" presName="horz2" presStyleCnt="0"/>
      <dgm:spPr/>
    </dgm:pt>
    <dgm:pt modelId="{3BE660FC-DA67-42E7-9576-7A845CFCF8AE}" type="pres">
      <dgm:prSet presAssocID="{1B4B57AB-29FD-471A-A3C6-B0330B7F6CAC}" presName="horzSpace2" presStyleCnt="0"/>
      <dgm:spPr/>
    </dgm:pt>
    <dgm:pt modelId="{B05AD592-1A33-48E9-A73D-E4ABA8B74529}" type="pres">
      <dgm:prSet presAssocID="{1B4B57AB-29FD-471A-A3C6-B0330B7F6CAC}" presName="tx2" presStyleLbl="revTx" presStyleIdx="7" presStyleCnt="14"/>
      <dgm:spPr/>
    </dgm:pt>
    <dgm:pt modelId="{468F3A15-7D2B-49AE-B035-FD538AEF8986}" type="pres">
      <dgm:prSet presAssocID="{1B4B57AB-29FD-471A-A3C6-B0330B7F6CAC}" presName="vert2" presStyleCnt="0"/>
      <dgm:spPr/>
    </dgm:pt>
    <dgm:pt modelId="{FAB2288C-7D12-4141-9873-B2DF19EC8143}" type="pres">
      <dgm:prSet presAssocID="{1B4B57AB-29FD-471A-A3C6-B0330B7F6CAC}" presName="thinLine2b" presStyleLbl="callout" presStyleIdx="3" presStyleCnt="7"/>
      <dgm:spPr/>
    </dgm:pt>
    <dgm:pt modelId="{7581F9E0-99D8-4848-A717-F8940B8B542A}" type="pres">
      <dgm:prSet presAssocID="{1B4B57AB-29FD-471A-A3C6-B0330B7F6CAC}" presName="vertSpace2b" presStyleCnt="0"/>
      <dgm:spPr/>
    </dgm:pt>
    <dgm:pt modelId="{940194B8-CA1F-4CD6-8DD7-C9B36E7515F5}" type="pres">
      <dgm:prSet presAssocID="{BE423DBE-8741-4C73-AF88-859304A3A320}" presName="thickLine" presStyleLbl="alignNode1" presStyleIdx="4" presStyleCnt="7"/>
      <dgm:spPr/>
    </dgm:pt>
    <dgm:pt modelId="{6CA23139-04FF-411C-8ACB-DF47974C612A}" type="pres">
      <dgm:prSet presAssocID="{BE423DBE-8741-4C73-AF88-859304A3A320}" presName="horz1" presStyleCnt="0"/>
      <dgm:spPr/>
    </dgm:pt>
    <dgm:pt modelId="{39DB2C0F-138D-41D3-A4A1-D64533337470}" type="pres">
      <dgm:prSet presAssocID="{BE423DBE-8741-4C73-AF88-859304A3A320}" presName="tx1" presStyleLbl="revTx" presStyleIdx="8" presStyleCnt="14"/>
      <dgm:spPr/>
    </dgm:pt>
    <dgm:pt modelId="{23267C05-84C9-4CF1-A85B-FDD3D4337AF0}" type="pres">
      <dgm:prSet presAssocID="{BE423DBE-8741-4C73-AF88-859304A3A320}" presName="vert1" presStyleCnt="0"/>
      <dgm:spPr/>
    </dgm:pt>
    <dgm:pt modelId="{AECD1D63-0037-4D11-842B-72ADAC9389BA}" type="pres">
      <dgm:prSet presAssocID="{CF200580-A58C-4906-9CC5-CBFD86867A5B}" presName="vertSpace2a" presStyleCnt="0"/>
      <dgm:spPr/>
    </dgm:pt>
    <dgm:pt modelId="{2BBE55FD-EBE7-4F05-B5FA-4D4189E60AA4}" type="pres">
      <dgm:prSet presAssocID="{CF200580-A58C-4906-9CC5-CBFD86867A5B}" presName="horz2" presStyleCnt="0"/>
      <dgm:spPr/>
    </dgm:pt>
    <dgm:pt modelId="{D1EF88BF-9472-482D-90CF-28377D67A4C3}" type="pres">
      <dgm:prSet presAssocID="{CF200580-A58C-4906-9CC5-CBFD86867A5B}" presName="horzSpace2" presStyleCnt="0"/>
      <dgm:spPr/>
    </dgm:pt>
    <dgm:pt modelId="{F840AA76-DBA2-46DC-92FE-CE2E3402E3C0}" type="pres">
      <dgm:prSet presAssocID="{CF200580-A58C-4906-9CC5-CBFD86867A5B}" presName="tx2" presStyleLbl="revTx" presStyleIdx="9" presStyleCnt="14"/>
      <dgm:spPr/>
    </dgm:pt>
    <dgm:pt modelId="{072FF8B3-3EFE-44B2-9297-0F371FF1C483}" type="pres">
      <dgm:prSet presAssocID="{CF200580-A58C-4906-9CC5-CBFD86867A5B}" presName="vert2" presStyleCnt="0"/>
      <dgm:spPr/>
    </dgm:pt>
    <dgm:pt modelId="{38768EE9-52AA-4A37-8CF6-A1C390B3702A}" type="pres">
      <dgm:prSet presAssocID="{CF200580-A58C-4906-9CC5-CBFD86867A5B}" presName="thinLine2b" presStyleLbl="callout" presStyleIdx="4" presStyleCnt="7"/>
      <dgm:spPr/>
    </dgm:pt>
    <dgm:pt modelId="{8489CC62-11BB-4418-A28E-EBD5EA9B4927}" type="pres">
      <dgm:prSet presAssocID="{CF200580-A58C-4906-9CC5-CBFD86867A5B}" presName="vertSpace2b" presStyleCnt="0"/>
      <dgm:spPr/>
    </dgm:pt>
    <dgm:pt modelId="{24750E53-71DF-4123-8166-3E70D07AABE5}" type="pres">
      <dgm:prSet presAssocID="{F73D2E3C-1213-4AE7-A091-CC10BED0C01B}" presName="thickLine" presStyleLbl="alignNode1" presStyleIdx="5" presStyleCnt="7"/>
      <dgm:spPr/>
    </dgm:pt>
    <dgm:pt modelId="{6A8469D5-9153-422D-953E-0877D5C13256}" type="pres">
      <dgm:prSet presAssocID="{F73D2E3C-1213-4AE7-A091-CC10BED0C01B}" presName="horz1" presStyleCnt="0"/>
      <dgm:spPr/>
    </dgm:pt>
    <dgm:pt modelId="{32102B0C-FC58-4767-8507-A2AF59DD8C6A}" type="pres">
      <dgm:prSet presAssocID="{F73D2E3C-1213-4AE7-A091-CC10BED0C01B}" presName="tx1" presStyleLbl="revTx" presStyleIdx="10" presStyleCnt="14"/>
      <dgm:spPr/>
    </dgm:pt>
    <dgm:pt modelId="{FC7EB865-8D75-47CF-8788-B3DA25B5C6D4}" type="pres">
      <dgm:prSet presAssocID="{F73D2E3C-1213-4AE7-A091-CC10BED0C01B}" presName="vert1" presStyleCnt="0"/>
      <dgm:spPr/>
    </dgm:pt>
    <dgm:pt modelId="{266AFE01-0598-4097-8665-699D25A3582D}" type="pres">
      <dgm:prSet presAssocID="{D9137C39-5281-40B4-A0A0-CC43B114C634}" presName="vertSpace2a" presStyleCnt="0"/>
      <dgm:spPr/>
    </dgm:pt>
    <dgm:pt modelId="{5EF65AE5-0CB4-4F3F-8990-5AFF9AC8D928}" type="pres">
      <dgm:prSet presAssocID="{D9137C39-5281-40B4-A0A0-CC43B114C634}" presName="horz2" presStyleCnt="0"/>
      <dgm:spPr/>
    </dgm:pt>
    <dgm:pt modelId="{8AE34A2D-3982-4991-9E8A-8D42274C4651}" type="pres">
      <dgm:prSet presAssocID="{D9137C39-5281-40B4-A0A0-CC43B114C634}" presName="horzSpace2" presStyleCnt="0"/>
      <dgm:spPr/>
    </dgm:pt>
    <dgm:pt modelId="{48F7CAA1-27C5-4508-B20C-DCAA11277767}" type="pres">
      <dgm:prSet presAssocID="{D9137C39-5281-40B4-A0A0-CC43B114C634}" presName="tx2" presStyleLbl="revTx" presStyleIdx="11" presStyleCnt="14"/>
      <dgm:spPr/>
    </dgm:pt>
    <dgm:pt modelId="{23725D5F-1A6B-4778-A327-F500938B0904}" type="pres">
      <dgm:prSet presAssocID="{D9137C39-5281-40B4-A0A0-CC43B114C634}" presName="vert2" presStyleCnt="0"/>
      <dgm:spPr/>
    </dgm:pt>
    <dgm:pt modelId="{D2D8182F-C97E-4511-B03A-6A73783E0AAA}" type="pres">
      <dgm:prSet presAssocID="{D9137C39-5281-40B4-A0A0-CC43B114C634}" presName="thinLine2b" presStyleLbl="callout" presStyleIdx="5" presStyleCnt="7"/>
      <dgm:spPr/>
    </dgm:pt>
    <dgm:pt modelId="{3267E8E8-5472-45DB-83B4-1780F5ADCD46}" type="pres">
      <dgm:prSet presAssocID="{D9137C39-5281-40B4-A0A0-CC43B114C634}" presName="vertSpace2b" presStyleCnt="0"/>
      <dgm:spPr/>
    </dgm:pt>
    <dgm:pt modelId="{9CC40D99-7BB1-41E5-8C49-7DAEDE34E42E}" type="pres">
      <dgm:prSet presAssocID="{6BC82EAA-A69E-45B9-B21F-D0095957F5CE}" presName="thickLine" presStyleLbl="alignNode1" presStyleIdx="6" presStyleCnt="7"/>
      <dgm:spPr/>
    </dgm:pt>
    <dgm:pt modelId="{EDC2E684-41F5-4321-8C52-14F79A0778C4}" type="pres">
      <dgm:prSet presAssocID="{6BC82EAA-A69E-45B9-B21F-D0095957F5CE}" presName="horz1" presStyleCnt="0"/>
      <dgm:spPr/>
    </dgm:pt>
    <dgm:pt modelId="{3B8EF1A0-B45C-40A0-9F1F-8CEC372A30F4}" type="pres">
      <dgm:prSet presAssocID="{6BC82EAA-A69E-45B9-B21F-D0095957F5CE}" presName="tx1" presStyleLbl="revTx" presStyleIdx="12" presStyleCnt="14"/>
      <dgm:spPr/>
    </dgm:pt>
    <dgm:pt modelId="{7016FB6F-D499-4369-8429-EE2DA9EFB538}" type="pres">
      <dgm:prSet presAssocID="{6BC82EAA-A69E-45B9-B21F-D0095957F5CE}" presName="vert1" presStyleCnt="0"/>
      <dgm:spPr/>
    </dgm:pt>
    <dgm:pt modelId="{1F16F7E2-D0B8-4C9F-990B-E7E55AF0F1CB}" type="pres">
      <dgm:prSet presAssocID="{D82F78E8-0EE7-4C5D-9863-33B6428AAD8A}" presName="vertSpace2a" presStyleCnt="0"/>
      <dgm:spPr/>
    </dgm:pt>
    <dgm:pt modelId="{13C77A42-1AD0-433B-B78B-747FFB659409}" type="pres">
      <dgm:prSet presAssocID="{D82F78E8-0EE7-4C5D-9863-33B6428AAD8A}" presName="horz2" presStyleCnt="0"/>
      <dgm:spPr/>
    </dgm:pt>
    <dgm:pt modelId="{03349002-973B-4A77-80EF-24AC5A301287}" type="pres">
      <dgm:prSet presAssocID="{D82F78E8-0EE7-4C5D-9863-33B6428AAD8A}" presName="horzSpace2" presStyleCnt="0"/>
      <dgm:spPr/>
    </dgm:pt>
    <dgm:pt modelId="{32769B81-8581-4193-AD95-C37007D028D6}" type="pres">
      <dgm:prSet presAssocID="{D82F78E8-0EE7-4C5D-9863-33B6428AAD8A}" presName="tx2" presStyleLbl="revTx" presStyleIdx="13" presStyleCnt="14"/>
      <dgm:spPr/>
    </dgm:pt>
    <dgm:pt modelId="{79F9FB5A-D2D2-437A-8862-AF2086A81017}" type="pres">
      <dgm:prSet presAssocID="{D82F78E8-0EE7-4C5D-9863-33B6428AAD8A}" presName="vert2" presStyleCnt="0"/>
      <dgm:spPr/>
    </dgm:pt>
    <dgm:pt modelId="{79827988-7034-4AA7-B87B-33E6D59DF456}" type="pres">
      <dgm:prSet presAssocID="{D82F78E8-0EE7-4C5D-9863-33B6428AAD8A}" presName="thinLine2b" presStyleLbl="callout" presStyleIdx="6" presStyleCnt="7"/>
      <dgm:spPr/>
    </dgm:pt>
    <dgm:pt modelId="{42681F84-A662-4E2F-A30E-CB390A1CEFF7}" type="pres">
      <dgm:prSet presAssocID="{D82F78E8-0EE7-4C5D-9863-33B6428AAD8A}" presName="vertSpace2b" presStyleCnt="0"/>
      <dgm:spPr/>
    </dgm:pt>
  </dgm:ptLst>
  <dgm:cxnLst>
    <dgm:cxn modelId="{30D71B01-A54F-4BBA-8F42-01DA03B0D9CA}" type="presOf" srcId="{178BB00C-8E49-45D2-8FB6-44932B0B1168}" destId="{BF5DEC32-B6ED-45B9-8B91-EC0D964ECABE}" srcOrd="0" destOrd="0" presId="urn:microsoft.com/office/officeart/2008/layout/LinedList"/>
    <dgm:cxn modelId="{13491D01-CA7D-42BA-9C9D-65587F93B798}" type="presOf" srcId="{5E5F1ACE-DE1C-40B7-A74D-94FD03A70694}" destId="{D11562F3-910B-4804-832A-B1ABBC126EC8}" srcOrd="0" destOrd="0" presId="urn:microsoft.com/office/officeart/2008/layout/LinedList"/>
    <dgm:cxn modelId="{AA31FB03-6E03-46B0-A4B4-E199B66EED8A}" srcId="{731381AD-719B-4314-971E-4BE3EB48060F}" destId="{68786F8E-7254-4BB9-9A78-E84BDC1D0F69}" srcOrd="0" destOrd="0" parTransId="{A07D7F88-8315-44A6-987B-54A4F4C54C6E}" sibTransId="{797CBF8B-F641-4F2E-BB45-10F4402CC273}"/>
    <dgm:cxn modelId="{710BE21C-E7BA-48F7-B86A-AAA9B494C65F}" type="presOf" srcId="{C3E318DE-ADA0-4EFC-B7EC-ED546A0C5AD5}" destId="{6EB29B25-342E-4D43-9CF5-7D4E7800523D}" srcOrd="0" destOrd="0" presId="urn:microsoft.com/office/officeart/2008/layout/LinedList"/>
    <dgm:cxn modelId="{A9452625-6581-464F-8553-8A5C067E62A3}" srcId="{F73D2E3C-1213-4AE7-A091-CC10BED0C01B}" destId="{D9137C39-5281-40B4-A0A0-CC43B114C634}" srcOrd="0" destOrd="0" parTransId="{EB028636-33A4-4A1D-A949-9C19BEC4B280}" sibTransId="{869D401B-2314-4AD6-8E30-9BAA6780D0A3}"/>
    <dgm:cxn modelId="{37EEAE28-FF12-4E8B-BC78-EB731014E249}" srcId="{A40612FE-4639-4433-9AFC-AA9D66053F25}" destId="{731381AD-719B-4314-971E-4BE3EB48060F}" srcOrd="1" destOrd="0" parTransId="{87C091E9-1EE0-4EC1-8DEE-F45C6A77A66D}" sibTransId="{D307E5BA-FA33-44A7-9D9A-AABE7ACCAC14}"/>
    <dgm:cxn modelId="{9F9B042A-C90E-4DEF-B36E-2ACABDB6ED41}" type="presOf" srcId="{F73D2E3C-1213-4AE7-A091-CC10BED0C01B}" destId="{32102B0C-FC58-4767-8507-A2AF59DD8C6A}" srcOrd="0" destOrd="0" presId="urn:microsoft.com/office/officeart/2008/layout/LinedList"/>
    <dgm:cxn modelId="{85A9F035-A533-4B48-B4AB-172152981121}" srcId="{6BC82EAA-A69E-45B9-B21F-D0095957F5CE}" destId="{D82F78E8-0EE7-4C5D-9863-33B6428AAD8A}" srcOrd="0" destOrd="0" parTransId="{F0D77E19-1FD5-4B0E-B68A-A0925111FE2A}" sibTransId="{3E2BE8DD-D4A2-4FBA-8A70-B7439E1B610C}"/>
    <dgm:cxn modelId="{1FDAA138-45B5-4DFE-9431-CE5811A4FFCA}" srcId="{A40612FE-4639-4433-9AFC-AA9D66053F25}" destId="{178BB00C-8E49-45D2-8FB6-44932B0B1168}" srcOrd="0" destOrd="0" parTransId="{614B9877-263C-4F08-83B9-845A8D334ACE}" sibTransId="{79F50C8A-8DC8-45C2-9653-E2997353CF2C}"/>
    <dgm:cxn modelId="{22C1B360-87C2-4AE1-9549-9A40CD709FA4}" srcId="{A40612FE-4639-4433-9AFC-AA9D66053F25}" destId="{C3E318DE-ADA0-4EFC-B7EC-ED546A0C5AD5}" srcOrd="2" destOrd="0" parTransId="{9632B837-7EB7-4205-BADE-86EBEF85E5B7}" sibTransId="{BEAB0DC5-8232-472B-87B0-8CA15B7E0FEE}"/>
    <dgm:cxn modelId="{022A3049-9AC4-4A40-A621-380B5E6CF40C}" srcId="{A40612FE-4639-4433-9AFC-AA9D66053F25}" destId="{BE423DBE-8741-4C73-AF88-859304A3A320}" srcOrd="4" destOrd="0" parTransId="{B6B9CAEC-7BB8-4701-B063-967D7706C497}" sibTransId="{791A6078-46BB-4904-9326-064F812BD765}"/>
    <dgm:cxn modelId="{76AF7A4B-FDCE-4B38-81C2-671037447877}" type="presOf" srcId="{05AE9B52-3BC9-443D-9BC4-E466EA9F50E2}" destId="{7E8487B5-0635-49EF-92AB-A207DB915C1B}" srcOrd="0" destOrd="0" presId="urn:microsoft.com/office/officeart/2008/layout/LinedList"/>
    <dgm:cxn modelId="{ED748482-0F76-4217-9B81-326186AD5AD6}" srcId="{A40612FE-4639-4433-9AFC-AA9D66053F25}" destId="{D8F31D11-4468-42CA-867F-370A8643DA2F}" srcOrd="3" destOrd="0" parTransId="{D535A80A-1C67-4973-8B51-2CB379ACF4C3}" sibTransId="{026D13AD-6860-4EE8-8AFA-13249CCAE2BA}"/>
    <dgm:cxn modelId="{AB3B8D88-23F4-4E21-90BE-0CE372A2B926}" type="presOf" srcId="{CF200580-A58C-4906-9CC5-CBFD86867A5B}" destId="{F840AA76-DBA2-46DC-92FE-CE2E3402E3C0}" srcOrd="0" destOrd="0" presId="urn:microsoft.com/office/officeart/2008/layout/LinedList"/>
    <dgm:cxn modelId="{0189BA9B-A6B7-49EA-9DD4-0BC73E049A3B}" type="presOf" srcId="{D9137C39-5281-40B4-A0A0-CC43B114C634}" destId="{48F7CAA1-27C5-4508-B20C-DCAA11277767}" srcOrd="0" destOrd="0" presId="urn:microsoft.com/office/officeart/2008/layout/LinedList"/>
    <dgm:cxn modelId="{371832A5-DCCC-4E43-BBF0-690B06BADE75}" type="presOf" srcId="{A40612FE-4639-4433-9AFC-AA9D66053F25}" destId="{0BA855A9-4204-4178-A05A-C13D4FF7BF25}" srcOrd="0" destOrd="0" presId="urn:microsoft.com/office/officeart/2008/layout/LinedList"/>
    <dgm:cxn modelId="{3B928CAF-10D9-4D55-9C67-AEEEF6DFFAAC}" srcId="{C3E318DE-ADA0-4EFC-B7EC-ED546A0C5AD5}" destId="{5E5F1ACE-DE1C-40B7-A74D-94FD03A70694}" srcOrd="0" destOrd="0" parTransId="{9F53B29A-0541-4221-97DF-566936C5C730}" sibTransId="{7C143A79-9888-488C-A50D-674013AADACB}"/>
    <dgm:cxn modelId="{353CF5BD-EF8B-4B9D-942E-50F4D46D8F97}" type="presOf" srcId="{1B4B57AB-29FD-471A-A3C6-B0330B7F6CAC}" destId="{B05AD592-1A33-48E9-A73D-E4ABA8B74529}" srcOrd="0" destOrd="0" presId="urn:microsoft.com/office/officeart/2008/layout/LinedList"/>
    <dgm:cxn modelId="{B800FFBF-47A9-4B28-A07B-920653EA39F0}" type="presOf" srcId="{D8F31D11-4468-42CA-867F-370A8643DA2F}" destId="{C0CE9D7D-1C5E-448E-99A7-A7459AA89AFA}" srcOrd="0" destOrd="0" presId="urn:microsoft.com/office/officeart/2008/layout/LinedList"/>
    <dgm:cxn modelId="{77D640C3-0191-4339-9ECA-C9C048A227F5}" type="presOf" srcId="{6BC82EAA-A69E-45B9-B21F-D0095957F5CE}" destId="{3B8EF1A0-B45C-40A0-9F1F-8CEC372A30F4}" srcOrd="0" destOrd="0" presId="urn:microsoft.com/office/officeart/2008/layout/LinedList"/>
    <dgm:cxn modelId="{204DB4C8-EB8C-42FC-B27F-002A06C8D6F9}" srcId="{178BB00C-8E49-45D2-8FB6-44932B0B1168}" destId="{05AE9B52-3BC9-443D-9BC4-E466EA9F50E2}" srcOrd="0" destOrd="0" parTransId="{BAC99903-EFC0-4E5E-905B-D9F75FA9F567}" sibTransId="{A1399FA8-0F34-431E-B33E-9002841DE32F}"/>
    <dgm:cxn modelId="{9B0452CE-CBFA-4AAD-89A0-84A3D7C53EAB}" type="presOf" srcId="{D82F78E8-0EE7-4C5D-9863-33B6428AAD8A}" destId="{32769B81-8581-4193-AD95-C37007D028D6}" srcOrd="0" destOrd="0" presId="urn:microsoft.com/office/officeart/2008/layout/LinedList"/>
    <dgm:cxn modelId="{76B395D0-4AEE-4B8D-85FA-FF1CB1DD6D0D}" type="presOf" srcId="{BE423DBE-8741-4C73-AF88-859304A3A320}" destId="{39DB2C0F-138D-41D3-A4A1-D64533337470}" srcOrd="0" destOrd="0" presId="urn:microsoft.com/office/officeart/2008/layout/LinedList"/>
    <dgm:cxn modelId="{934094D5-E95C-4135-9879-1065DF597942}" srcId="{A40612FE-4639-4433-9AFC-AA9D66053F25}" destId="{F73D2E3C-1213-4AE7-A091-CC10BED0C01B}" srcOrd="5" destOrd="0" parTransId="{D5FEF3A8-2F77-4320-AD8D-739F80B1994F}" sibTransId="{B063E150-32BC-4892-A476-44B91AE93FA3}"/>
    <dgm:cxn modelId="{C913C3E1-CA19-4F5C-A3C1-86A62F95B757}" type="presOf" srcId="{731381AD-719B-4314-971E-4BE3EB48060F}" destId="{24A1D160-D389-452D-A044-6CE77C190F9D}" srcOrd="0" destOrd="0" presId="urn:microsoft.com/office/officeart/2008/layout/LinedList"/>
    <dgm:cxn modelId="{E0352AE4-33EE-497F-A9C3-5880116896FE}" srcId="{BE423DBE-8741-4C73-AF88-859304A3A320}" destId="{CF200580-A58C-4906-9CC5-CBFD86867A5B}" srcOrd="0" destOrd="0" parTransId="{1D72ED91-C164-4F33-8CE0-8ACCBD85BD49}" sibTransId="{D1F506A1-185D-4479-AE4C-3AC41B4DF108}"/>
    <dgm:cxn modelId="{5CA849EE-EA7C-447D-B704-077C09CC1615}" srcId="{D8F31D11-4468-42CA-867F-370A8643DA2F}" destId="{1B4B57AB-29FD-471A-A3C6-B0330B7F6CAC}" srcOrd="0" destOrd="0" parTransId="{128E42C1-88F6-4718-A597-67C0ABE1F9E6}" sibTransId="{FE7F8335-47FF-4C59-97BB-5FDE1E35D6B7}"/>
    <dgm:cxn modelId="{0E2151F6-7583-4B2B-AA97-759B2CD2F535}" type="presOf" srcId="{68786F8E-7254-4BB9-9A78-E84BDC1D0F69}" destId="{15CD678B-A366-48B8-A38E-10AC71F42FE5}" srcOrd="0" destOrd="0" presId="urn:microsoft.com/office/officeart/2008/layout/LinedList"/>
    <dgm:cxn modelId="{4E5EA2FA-7625-4113-92B6-72BECB9325C7}" srcId="{A40612FE-4639-4433-9AFC-AA9D66053F25}" destId="{6BC82EAA-A69E-45B9-B21F-D0095957F5CE}" srcOrd="6" destOrd="0" parTransId="{26962BB4-CC35-40CC-A496-98F7534FB3EB}" sibTransId="{DAF92717-0600-4988-B811-8D612E95778A}"/>
    <dgm:cxn modelId="{A1A8E429-EDA7-4192-B276-3C534ED44AC5}" type="presParOf" srcId="{0BA855A9-4204-4178-A05A-C13D4FF7BF25}" destId="{5BCF9EFA-ADFC-4D52-ABD4-2D84F6B571E3}" srcOrd="0" destOrd="0" presId="urn:microsoft.com/office/officeart/2008/layout/LinedList"/>
    <dgm:cxn modelId="{DCC6DF4F-77A4-44DD-BE70-3AE506053D70}" type="presParOf" srcId="{0BA855A9-4204-4178-A05A-C13D4FF7BF25}" destId="{044A2377-5F13-46D9-ABDA-DACEFA558EF6}" srcOrd="1" destOrd="0" presId="urn:microsoft.com/office/officeart/2008/layout/LinedList"/>
    <dgm:cxn modelId="{E737A39D-AE94-403B-A6C2-59F7A00F7BD8}" type="presParOf" srcId="{044A2377-5F13-46D9-ABDA-DACEFA558EF6}" destId="{BF5DEC32-B6ED-45B9-8B91-EC0D964ECABE}" srcOrd="0" destOrd="0" presId="urn:microsoft.com/office/officeart/2008/layout/LinedList"/>
    <dgm:cxn modelId="{25DAE3E3-DD05-4686-9A98-795CC2993451}" type="presParOf" srcId="{044A2377-5F13-46D9-ABDA-DACEFA558EF6}" destId="{49865EDE-746F-4AD6-8C1A-43C8207642B8}" srcOrd="1" destOrd="0" presId="urn:microsoft.com/office/officeart/2008/layout/LinedList"/>
    <dgm:cxn modelId="{E6700CE8-FC1E-4BEE-819E-6BCE4600006C}" type="presParOf" srcId="{49865EDE-746F-4AD6-8C1A-43C8207642B8}" destId="{57592863-D8D5-40CA-8822-2FEBFECA706F}" srcOrd="0" destOrd="0" presId="urn:microsoft.com/office/officeart/2008/layout/LinedList"/>
    <dgm:cxn modelId="{FDE20290-79CB-429F-88CF-76152CAC5971}" type="presParOf" srcId="{49865EDE-746F-4AD6-8C1A-43C8207642B8}" destId="{0A83B7FB-13F8-4F23-A15B-63015A5BD9DA}" srcOrd="1" destOrd="0" presId="urn:microsoft.com/office/officeart/2008/layout/LinedList"/>
    <dgm:cxn modelId="{A3D2D3E7-BF4F-4727-86CE-79AEB6C6AA13}" type="presParOf" srcId="{0A83B7FB-13F8-4F23-A15B-63015A5BD9DA}" destId="{6D2A4D01-87A3-4456-803F-E5179859BF38}" srcOrd="0" destOrd="0" presId="urn:microsoft.com/office/officeart/2008/layout/LinedList"/>
    <dgm:cxn modelId="{4C7C60EE-AACB-4C5C-BDB8-936EDA25BC0F}" type="presParOf" srcId="{0A83B7FB-13F8-4F23-A15B-63015A5BD9DA}" destId="{7E8487B5-0635-49EF-92AB-A207DB915C1B}" srcOrd="1" destOrd="0" presId="urn:microsoft.com/office/officeart/2008/layout/LinedList"/>
    <dgm:cxn modelId="{61ED4553-8D6E-4180-BDCD-60EA093104B6}" type="presParOf" srcId="{0A83B7FB-13F8-4F23-A15B-63015A5BD9DA}" destId="{37C9A14A-7061-4FF6-9CEB-F97069E577F5}" srcOrd="2" destOrd="0" presId="urn:microsoft.com/office/officeart/2008/layout/LinedList"/>
    <dgm:cxn modelId="{47647509-7A05-4866-9365-E871034BADD4}" type="presParOf" srcId="{49865EDE-746F-4AD6-8C1A-43C8207642B8}" destId="{BEF99069-D2A8-4E86-A0FB-BD81F25896A7}" srcOrd="2" destOrd="0" presId="urn:microsoft.com/office/officeart/2008/layout/LinedList"/>
    <dgm:cxn modelId="{5A799E4C-8FA5-4355-9483-205331A6CD5C}" type="presParOf" srcId="{49865EDE-746F-4AD6-8C1A-43C8207642B8}" destId="{0AAEBFDD-27FB-4F73-9A92-D517E4A1885F}" srcOrd="3" destOrd="0" presId="urn:microsoft.com/office/officeart/2008/layout/LinedList"/>
    <dgm:cxn modelId="{F79BB67D-DDFD-4885-80D7-EDC5B4117657}" type="presParOf" srcId="{0BA855A9-4204-4178-A05A-C13D4FF7BF25}" destId="{90FE6659-7CB0-44DD-B0B2-93098A7DC87B}" srcOrd="2" destOrd="0" presId="urn:microsoft.com/office/officeart/2008/layout/LinedList"/>
    <dgm:cxn modelId="{2F630EDF-B963-47EE-BDDA-DDB194231E4D}" type="presParOf" srcId="{0BA855A9-4204-4178-A05A-C13D4FF7BF25}" destId="{9CEAC0A7-E605-4E6F-B2FC-606839689E94}" srcOrd="3" destOrd="0" presId="urn:microsoft.com/office/officeart/2008/layout/LinedList"/>
    <dgm:cxn modelId="{FD9CA112-557C-45A7-9A55-3D7DB3929A13}" type="presParOf" srcId="{9CEAC0A7-E605-4E6F-B2FC-606839689E94}" destId="{24A1D160-D389-452D-A044-6CE77C190F9D}" srcOrd="0" destOrd="0" presId="urn:microsoft.com/office/officeart/2008/layout/LinedList"/>
    <dgm:cxn modelId="{863CE384-CEFA-4C19-AAE6-FC27BEDAE68F}" type="presParOf" srcId="{9CEAC0A7-E605-4E6F-B2FC-606839689E94}" destId="{57613FE8-76FD-482E-A49E-71D6F94F340E}" srcOrd="1" destOrd="0" presId="urn:microsoft.com/office/officeart/2008/layout/LinedList"/>
    <dgm:cxn modelId="{9AEF97D9-EE2B-44A9-A399-8A896830D5B4}" type="presParOf" srcId="{57613FE8-76FD-482E-A49E-71D6F94F340E}" destId="{2792F15C-D8E1-4C43-BB28-5980F671FDA0}" srcOrd="0" destOrd="0" presId="urn:microsoft.com/office/officeart/2008/layout/LinedList"/>
    <dgm:cxn modelId="{4236932A-357E-4F42-A37B-FFCBF611C79D}" type="presParOf" srcId="{57613FE8-76FD-482E-A49E-71D6F94F340E}" destId="{9AB67734-D70A-4726-852D-216666356B4D}" srcOrd="1" destOrd="0" presId="urn:microsoft.com/office/officeart/2008/layout/LinedList"/>
    <dgm:cxn modelId="{4A7A4183-9ED2-4B70-BB34-A57C290570B1}" type="presParOf" srcId="{9AB67734-D70A-4726-852D-216666356B4D}" destId="{BD144C85-79FE-4A70-BFB1-91E60C97A062}" srcOrd="0" destOrd="0" presId="urn:microsoft.com/office/officeart/2008/layout/LinedList"/>
    <dgm:cxn modelId="{D9A2631A-A2A8-4580-AD1C-A6B1FB5BEBD3}" type="presParOf" srcId="{9AB67734-D70A-4726-852D-216666356B4D}" destId="{15CD678B-A366-48B8-A38E-10AC71F42FE5}" srcOrd="1" destOrd="0" presId="urn:microsoft.com/office/officeart/2008/layout/LinedList"/>
    <dgm:cxn modelId="{11E60392-2412-4B9A-898E-55005DFFFBB7}" type="presParOf" srcId="{9AB67734-D70A-4726-852D-216666356B4D}" destId="{3F6951D7-6335-4756-8021-B630BB18A4F0}" srcOrd="2" destOrd="0" presId="urn:microsoft.com/office/officeart/2008/layout/LinedList"/>
    <dgm:cxn modelId="{D36D0A90-B091-4F45-8878-B390D5DC248C}" type="presParOf" srcId="{57613FE8-76FD-482E-A49E-71D6F94F340E}" destId="{4809F2BF-0736-4CDD-B7B5-0E181598CBD0}" srcOrd="2" destOrd="0" presId="urn:microsoft.com/office/officeart/2008/layout/LinedList"/>
    <dgm:cxn modelId="{DC5A0F5E-D6A3-4C54-8A8E-A11C5FBA06A6}" type="presParOf" srcId="{57613FE8-76FD-482E-A49E-71D6F94F340E}" destId="{0FB99FE7-C0E7-48CB-BE51-0F866C0A9F12}" srcOrd="3" destOrd="0" presId="urn:microsoft.com/office/officeart/2008/layout/LinedList"/>
    <dgm:cxn modelId="{DA9A9435-388F-4038-A373-A18F78A27E5A}" type="presParOf" srcId="{0BA855A9-4204-4178-A05A-C13D4FF7BF25}" destId="{5E7F2795-3AF8-4562-97D3-7FE215BD8D36}" srcOrd="4" destOrd="0" presId="urn:microsoft.com/office/officeart/2008/layout/LinedList"/>
    <dgm:cxn modelId="{5DA6F580-89F6-4EF7-A681-9208131823C6}" type="presParOf" srcId="{0BA855A9-4204-4178-A05A-C13D4FF7BF25}" destId="{F787EAAD-9CC3-4C1A-856A-3418ED20FDF8}" srcOrd="5" destOrd="0" presId="urn:microsoft.com/office/officeart/2008/layout/LinedList"/>
    <dgm:cxn modelId="{07291BE1-76CE-4FEE-9E97-B2408BEBB39D}" type="presParOf" srcId="{F787EAAD-9CC3-4C1A-856A-3418ED20FDF8}" destId="{6EB29B25-342E-4D43-9CF5-7D4E7800523D}" srcOrd="0" destOrd="0" presId="urn:microsoft.com/office/officeart/2008/layout/LinedList"/>
    <dgm:cxn modelId="{F795BC61-AFEC-43E5-BAA7-5400C62130A5}" type="presParOf" srcId="{F787EAAD-9CC3-4C1A-856A-3418ED20FDF8}" destId="{49AF6A5E-7ABD-4258-9AC0-5969A282FEBD}" srcOrd="1" destOrd="0" presId="urn:microsoft.com/office/officeart/2008/layout/LinedList"/>
    <dgm:cxn modelId="{394DA830-D318-47D0-9648-D90698414FD0}" type="presParOf" srcId="{49AF6A5E-7ABD-4258-9AC0-5969A282FEBD}" destId="{176ED5DB-74BB-4B5E-8837-E8F2CBE4A72C}" srcOrd="0" destOrd="0" presId="urn:microsoft.com/office/officeart/2008/layout/LinedList"/>
    <dgm:cxn modelId="{7A36DD3D-A371-468B-B402-652C7E06BE79}" type="presParOf" srcId="{49AF6A5E-7ABD-4258-9AC0-5969A282FEBD}" destId="{F2C8C8A2-3A8D-4FF8-8A2C-1A168DBB7D14}" srcOrd="1" destOrd="0" presId="urn:microsoft.com/office/officeart/2008/layout/LinedList"/>
    <dgm:cxn modelId="{19CC61A3-795B-4AD1-B6E0-9D796D7A096D}" type="presParOf" srcId="{F2C8C8A2-3A8D-4FF8-8A2C-1A168DBB7D14}" destId="{8D2147E2-33D1-4733-9841-021F1B36E460}" srcOrd="0" destOrd="0" presId="urn:microsoft.com/office/officeart/2008/layout/LinedList"/>
    <dgm:cxn modelId="{CC192363-33C9-4146-9878-0E5970B9F9E4}" type="presParOf" srcId="{F2C8C8A2-3A8D-4FF8-8A2C-1A168DBB7D14}" destId="{D11562F3-910B-4804-832A-B1ABBC126EC8}" srcOrd="1" destOrd="0" presId="urn:microsoft.com/office/officeart/2008/layout/LinedList"/>
    <dgm:cxn modelId="{8D44BEAC-CB5B-4C67-8AF4-C6FFD2D1BBBD}" type="presParOf" srcId="{F2C8C8A2-3A8D-4FF8-8A2C-1A168DBB7D14}" destId="{015BEBFE-2959-496B-BD69-6F04F39FDC81}" srcOrd="2" destOrd="0" presId="urn:microsoft.com/office/officeart/2008/layout/LinedList"/>
    <dgm:cxn modelId="{E67F24CF-EC18-44C2-B5A1-3EA0473A92D7}" type="presParOf" srcId="{49AF6A5E-7ABD-4258-9AC0-5969A282FEBD}" destId="{237D738D-F8F9-4FF5-92CE-7C028AC43F24}" srcOrd="2" destOrd="0" presId="urn:microsoft.com/office/officeart/2008/layout/LinedList"/>
    <dgm:cxn modelId="{879B892F-1499-409E-ADFC-4BD301B80B3F}" type="presParOf" srcId="{49AF6A5E-7ABD-4258-9AC0-5969A282FEBD}" destId="{D7C24A05-48AA-4BF0-92E4-AB7B0E42B5C7}" srcOrd="3" destOrd="0" presId="urn:microsoft.com/office/officeart/2008/layout/LinedList"/>
    <dgm:cxn modelId="{8F5A95BB-9352-4DE7-9B73-1721E06BFEE1}" type="presParOf" srcId="{0BA855A9-4204-4178-A05A-C13D4FF7BF25}" destId="{183D4EE1-AFC0-4BF9-A145-2C9798B586C6}" srcOrd="6" destOrd="0" presId="urn:microsoft.com/office/officeart/2008/layout/LinedList"/>
    <dgm:cxn modelId="{580EDCCA-922A-4322-8A68-A8E6674B0FAF}" type="presParOf" srcId="{0BA855A9-4204-4178-A05A-C13D4FF7BF25}" destId="{DDCA54E9-FC94-4346-B2A6-32DDEDA89DC3}" srcOrd="7" destOrd="0" presId="urn:microsoft.com/office/officeart/2008/layout/LinedList"/>
    <dgm:cxn modelId="{8ACBE96E-9B6F-4978-8D85-CC477BEE0074}" type="presParOf" srcId="{DDCA54E9-FC94-4346-B2A6-32DDEDA89DC3}" destId="{C0CE9D7D-1C5E-448E-99A7-A7459AA89AFA}" srcOrd="0" destOrd="0" presId="urn:microsoft.com/office/officeart/2008/layout/LinedList"/>
    <dgm:cxn modelId="{D442F3B5-5070-4386-AA1A-5C7C664C0D29}" type="presParOf" srcId="{DDCA54E9-FC94-4346-B2A6-32DDEDA89DC3}" destId="{7B906C5F-BE3B-49F5-8E87-628AE336936E}" srcOrd="1" destOrd="0" presId="urn:microsoft.com/office/officeart/2008/layout/LinedList"/>
    <dgm:cxn modelId="{397EBE14-16D1-4284-932C-118E88447678}" type="presParOf" srcId="{7B906C5F-BE3B-49F5-8E87-628AE336936E}" destId="{55AA9C33-AA27-4E97-B538-5D07C169CE97}" srcOrd="0" destOrd="0" presId="urn:microsoft.com/office/officeart/2008/layout/LinedList"/>
    <dgm:cxn modelId="{913085BC-2D29-47FB-B486-F4A1696C4608}" type="presParOf" srcId="{7B906C5F-BE3B-49F5-8E87-628AE336936E}" destId="{01CF2692-2771-46A5-8CB0-4C7F97FE0BA6}" srcOrd="1" destOrd="0" presId="urn:microsoft.com/office/officeart/2008/layout/LinedList"/>
    <dgm:cxn modelId="{6899F5F2-A937-49A3-9551-3382A0BB5D01}" type="presParOf" srcId="{01CF2692-2771-46A5-8CB0-4C7F97FE0BA6}" destId="{3BE660FC-DA67-42E7-9576-7A845CFCF8AE}" srcOrd="0" destOrd="0" presId="urn:microsoft.com/office/officeart/2008/layout/LinedList"/>
    <dgm:cxn modelId="{F9EF843E-0EC8-42F3-9B38-80761C249C4D}" type="presParOf" srcId="{01CF2692-2771-46A5-8CB0-4C7F97FE0BA6}" destId="{B05AD592-1A33-48E9-A73D-E4ABA8B74529}" srcOrd="1" destOrd="0" presId="urn:microsoft.com/office/officeart/2008/layout/LinedList"/>
    <dgm:cxn modelId="{2E24654D-43F3-4DA9-80AD-94369CBB5DBC}" type="presParOf" srcId="{01CF2692-2771-46A5-8CB0-4C7F97FE0BA6}" destId="{468F3A15-7D2B-49AE-B035-FD538AEF8986}" srcOrd="2" destOrd="0" presId="urn:microsoft.com/office/officeart/2008/layout/LinedList"/>
    <dgm:cxn modelId="{3C4901D1-5A73-4446-95DC-953BA2348C6A}" type="presParOf" srcId="{7B906C5F-BE3B-49F5-8E87-628AE336936E}" destId="{FAB2288C-7D12-4141-9873-B2DF19EC8143}" srcOrd="2" destOrd="0" presId="urn:microsoft.com/office/officeart/2008/layout/LinedList"/>
    <dgm:cxn modelId="{DFCC0A73-B9BE-477C-B15F-2AB63EE35871}" type="presParOf" srcId="{7B906C5F-BE3B-49F5-8E87-628AE336936E}" destId="{7581F9E0-99D8-4848-A717-F8940B8B542A}" srcOrd="3" destOrd="0" presId="urn:microsoft.com/office/officeart/2008/layout/LinedList"/>
    <dgm:cxn modelId="{C579C330-21C5-4D6A-8A8B-CCB0372C8778}" type="presParOf" srcId="{0BA855A9-4204-4178-A05A-C13D4FF7BF25}" destId="{940194B8-CA1F-4CD6-8DD7-C9B36E7515F5}" srcOrd="8" destOrd="0" presId="urn:microsoft.com/office/officeart/2008/layout/LinedList"/>
    <dgm:cxn modelId="{80DB7F0D-677A-47D9-9CD0-9886329DF843}" type="presParOf" srcId="{0BA855A9-4204-4178-A05A-C13D4FF7BF25}" destId="{6CA23139-04FF-411C-8ACB-DF47974C612A}" srcOrd="9" destOrd="0" presId="urn:microsoft.com/office/officeart/2008/layout/LinedList"/>
    <dgm:cxn modelId="{B64E55F9-92F1-403C-98F4-3435062B2056}" type="presParOf" srcId="{6CA23139-04FF-411C-8ACB-DF47974C612A}" destId="{39DB2C0F-138D-41D3-A4A1-D64533337470}" srcOrd="0" destOrd="0" presId="urn:microsoft.com/office/officeart/2008/layout/LinedList"/>
    <dgm:cxn modelId="{6E9E9A08-79ED-4D8D-8746-8106D2359D62}" type="presParOf" srcId="{6CA23139-04FF-411C-8ACB-DF47974C612A}" destId="{23267C05-84C9-4CF1-A85B-FDD3D4337AF0}" srcOrd="1" destOrd="0" presId="urn:microsoft.com/office/officeart/2008/layout/LinedList"/>
    <dgm:cxn modelId="{DD76CAA7-B59F-4C6C-ADBD-38CC9498821A}" type="presParOf" srcId="{23267C05-84C9-4CF1-A85B-FDD3D4337AF0}" destId="{AECD1D63-0037-4D11-842B-72ADAC9389BA}" srcOrd="0" destOrd="0" presId="urn:microsoft.com/office/officeart/2008/layout/LinedList"/>
    <dgm:cxn modelId="{8CE2110D-9F9E-4DA3-92C2-FCB2984415EB}" type="presParOf" srcId="{23267C05-84C9-4CF1-A85B-FDD3D4337AF0}" destId="{2BBE55FD-EBE7-4F05-B5FA-4D4189E60AA4}" srcOrd="1" destOrd="0" presId="urn:microsoft.com/office/officeart/2008/layout/LinedList"/>
    <dgm:cxn modelId="{F52EFBE7-1416-4F64-980C-6984A1069F4B}" type="presParOf" srcId="{2BBE55FD-EBE7-4F05-B5FA-4D4189E60AA4}" destId="{D1EF88BF-9472-482D-90CF-28377D67A4C3}" srcOrd="0" destOrd="0" presId="urn:microsoft.com/office/officeart/2008/layout/LinedList"/>
    <dgm:cxn modelId="{31701ACE-3B9A-47B1-B277-3E89BC561E30}" type="presParOf" srcId="{2BBE55FD-EBE7-4F05-B5FA-4D4189E60AA4}" destId="{F840AA76-DBA2-46DC-92FE-CE2E3402E3C0}" srcOrd="1" destOrd="0" presId="urn:microsoft.com/office/officeart/2008/layout/LinedList"/>
    <dgm:cxn modelId="{9F12F564-DB0B-42D4-95BC-8099DED595FC}" type="presParOf" srcId="{2BBE55FD-EBE7-4F05-B5FA-4D4189E60AA4}" destId="{072FF8B3-3EFE-44B2-9297-0F371FF1C483}" srcOrd="2" destOrd="0" presId="urn:microsoft.com/office/officeart/2008/layout/LinedList"/>
    <dgm:cxn modelId="{FC78493C-295A-4B2E-8F89-E96593A20859}" type="presParOf" srcId="{23267C05-84C9-4CF1-A85B-FDD3D4337AF0}" destId="{38768EE9-52AA-4A37-8CF6-A1C390B3702A}" srcOrd="2" destOrd="0" presId="urn:microsoft.com/office/officeart/2008/layout/LinedList"/>
    <dgm:cxn modelId="{B8A5ED83-1485-4FDE-8F90-7007153A75C8}" type="presParOf" srcId="{23267C05-84C9-4CF1-A85B-FDD3D4337AF0}" destId="{8489CC62-11BB-4418-A28E-EBD5EA9B4927}" srcOrd="3" destOrd="0" presId="urn:microsoft.com/office/officeart/2008/layout/LinedList"/>
    <dgm:cxn modelId="{9CCEDF0B-2F49-4BF8-82AE-21EA30B0AE8E}" type="presParOf" srcId="{0BA855A9-4204-4178-A05A-C13D4FF7BF25}" destId="{24750E53-71DF-4123-8166-3E70D07AABE5}" srcOrd="10" destOrd="0" presId="urn:microsoft.com/office/officeart/2008/layout/LinedList"/>
    <dgm:cxn modelId="{A3390D85-D4CA-4B8B-931F-70F62ABDF574}" type="presParOf" srcId="{0BA855A9-4204-4178-A05A-C13D4FF7BF25}" destId="{6A8469D5-9153-422D-953E-0877D5C13256}" srcOrd="11" destOrd="0" presId="urn:microsoft.com/office/officeart/2008/layout/LinedList"/>
    <dgm:cxn modelId="{43A7EF60-2C9F-47D0-866E-1FCF4ED0C2ED}" type="presParOf" srcId="{6A8469D5-9153-422D-953E-0877D5C13256}" destId="{32102B0C-FC58-4767-8507-A2AF59DD8C6A}" srcOrd="0" destOrd="0" presId="urn:microsoft.com/office/officeart/2008/layout/LinedList"/>
    <dgm:cxn modelId="{925E3872-5EE9-4BDF-A725-3E95FAFBD358}" type="presParOf" srcId="{6A8469D5-9153-422D-953E-0877D5C13256}" destId="{FC7EB865-8D75-47CF-8788-B3DA25B5C6D4}" srcOrd="1" destOrd="0" presId="urn:microsoft.com/office/officeart/2008/layout/LinedList"/>
    <dgm:cxn modelId="{F7534CB9-4CD1-4BDB-A063-AFBBD5FAEEF6}" type="presParOf" srcId="{FC7EB865-8D75-47CF-8788-B3DA25B5C6D4}" destId="{266AFE01-0598-4097-8665-699D25A3582D}" srcOrd="0" destOrd="0" presId="urn:microsoft.com/office/officeart/2008/layout/LinedList"/>
    <dgm:cxn modelId="{D1678F1F-CE85-4562-9A96-E4CB30E9CE9D}" type="presParOf" srcId="{FC7EB865-8D75-47CF-8788-B3DA25B5C6D4}" destId="{5EF65AE5-0CB4-4F3F-8990-5AFF9AC8D928}" srcOrd="1" destOrd="0" presId="urn:microsoft.com/office/officeart/2008/layout/LinedList"/>
    <dgm:cxn modelId="{9BB8735C-039F-4B0B-AB11-32596DB67EC9}" type="presParOf" srcId="{5EF65AE5-0CB4-4F3F-8990-5AFF9AC8D928}" destId="{8AE34A2D-3982-4991-9E8A-8D42274C4651}" srcOrd="0" destOrd="0" presId="urn:microsoft.com/office/officeart/2008/layout/LinedList"/>
    <dgm:cxn modelId="{120E4508-9761-4C3A-B9CF-28F6ECC1B064}" type="presParOf" srcId="{5EF65AE5-0CB4-4F3F-8990-5AFF9AC8D928}" destId="{48F7CAA1-27C5-4508-B20C-DCAA11277767}" srcOrd="1" destOrd="0" presId="urn:microsoft.com/office/officeart/2008/layout/LinedList"/>
    <dgm:cxn modelId="{0E69DF24-F2C1-4ABD-9023-1FCD3E8E4257}" type="presParOf" srcId="{5EF65AE5-0CB4-4F3F-8990-5AFF9AC8D928}" destId="{23725D5F-1A6B-4778-A327-F500938B0904}" srcOrd="2" destOrd="0" presId="urn:microsoft.com/office/officeart/2008/layout/LinedList"/>
    <dgm:cxn modelId="{B44CE101-4C2B-4D86-9706-0630A65A7EFD}" type="presParOf" srcId="{FC7EB865-8D75-47CF-8788-B3DA25B5C6D4}" destId="{D2D8182F-C97E-4511-B03A-6A73783E0AAA}" srcOrd="2" destOrd="0" presId="urn:microsoft.com/office/officeart/2008/layout/LinedList"/>
    <dgm:cxn modelId="{F6F5E287-3A13-4127-8858-39169D188E3C}" type="presParOf" srcId="{FC7EB865-8D75-47CF-8788-B3DA25B5C6D4}" destId="{3267E8E8-5472-45DB-83B4-1780F5ADCD46}" srcOrd="3" destOrd="0" presId="urn:microsoft.com/office/officeart/2008/layout/LinedList"/>
    <dgm:cxn modelId="{EF62E3D9-9C9A-4167-8AEF-C9ED0FF8AC65}" type="presParOf" srcId="{0BA855A9-4204-4178-A05A-C13D4FF7BF25}" destId="{9CC40D99-7BB1-41E5-8C49-7DAEDE34E42E}" srcOrd="12" destOrd="0" presId="urn:microsoft.com/office/officeart/2008/layout/LinedList"/>
    <dgm:cxn modelId="{D32F9D4E-4E86-4F9A-8415-4359599661E1}" type="presParOf" srcId="{0BA855A9-4204-4178-A05A-C13D4FF7BF25}" destId="{EDC2E684-41F5-4321-8C52-14F79A0778C4}" srcOrd="13" destOrd="0" presId="urn:microsoft.com/office/officeart/2008/layout/LinedList"/>
    <dgm:cxn modelId="{DA8250AB-C206-4ACE-9580-8ABAD6959485}" type="presParOf" srcId="{EDC2E684-41F5-4321-8C52-14F79A0778C4}" destId="{3B8EF1A0-B45C-40A0-9F1F-8CEC372A30F4}" srcOrd="0" destOrd="0" presId="urn:microsoft.com/office/officeart/2008/layout/LinedList"/>
    <dgm:cxn modelId="{B2A4B531-D9B4-46FD-B182-782D1E89B235}" type="presParOf" srcId="{EDC2E684-41F5-4321-8C52-14F79A0778C4}" destId="{7016FB6F-D499-4369-8429-EE2DA9EFB538}" srcOrd="1" destOrd="0" presId="urn:microsoft.com/office/officeart/2008/layout/LinedList"/>
    <dgm:cxn modelId="{2555A450-5150-4AF1-8926-E39745AB09DC}" type="presParOf" srcId="{7016FB6F-D499-4369-8429-EE2DA9EFB538}" destId="{1F16F7E2-D0B8-4C9F-990B-E7E55AF0F1CB}" srcOrd="0" destOrd="0" presId="urn:microsoft.com/office/officeart/2008/layout/LinedList"/>
    <dgm:cxn modelId="{CF390E64-AD5E-41A5-9A3C-E0095A8D995C}" type="presParOf" srcId="{7016FB6F-D499-4369-8429-EE2DA9EFB538}" destId="{13C77A42-1AD0-433B-B78B-747FFB659409}" srcOrd="1" destOrd="0" presId="urn:microsoft.com/office/officeart/2008/layout/LinedList"/>
    <dgm:cxn modelId="{1ECD5615-5385-46E0-BDCB-648C4C11AFC4}" type="presParOf" srcId="{13C77A42-1AD0-433B-B78B-747FFB659409}" destId="{03349002-973B-4A77-80EF-24AC5A301287}" srcOrd="0" destOrd="0" presId="urn:microsoft.com/office/officeart/2008/layout/LinedList"/>
    <dgm:cxn modelId="{B40FDE20-1100-4517-8E83-D3BC20339B9D}" type="presParOf" srcId="{13C77A42-1AD0-433B-B78B-747FFB659409}" destId="{32769B81-8581-4193-AD95-C37007D028D6}" srcOrd="1" destOrd="0" presId="urn:microsoft.com/office/officeart/2008/layout/LinedList"/>
    <dgm:cxn modelId="{AC25CD87-4FF5-4C9F-A0E7-38C46D85E490}" type="presParOf" srcId="{13C77A42-1AD0-433B-B78B-747FFB659409}" destId="{79F9FB5A-D2D2-437A-8862-AF2086A81017}" srcOrd="2" destOrd="0" presId="urn:microsoft.com/office/officeart/2008/layout/LinedList"/>
    <dgm:cxn modelId="{7D452410-864E-4E04-903F-053B9D990654}" type="presParOf" srcId="{7016FB6F-D499-4369-8429-EE2DA9EFB538}" destId="{79827988-7034-4AA7-B87B-33E6D59DF456}" srcOrd="2" destOrd="0" presId="urn:microsoft.com/office/officeart/2008/layout/LinedList"/>
    <dgm:cxn modelId="{B233034A-FF25-4F4F-9EAD-10164EB4ED77}" type="presParOf" srcId="{7016FB6F-D499-4369-8429-EE2DA9EFB538}" destId="{42681F84-A662-4E2F-A30E-CB390A1CEFF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3444EB-8162-42FB-B94E-AC175F4F8B42}" type="doc">
      <dgm:prSet loTypeId="urn:microsoft.com/office/officeart/2005/8/layout/vList5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0FA471B-655F-4CB8-937B-77EE13AD44D8}">
      <dgm:prSet custT="1"/>
      <dgm:spPr/>
      <dgm:t>
        <a:bodyPr/>
        <a:lstStyle/>
        <a:p>
          <a:r>
            <a:rPr lang="en-US" sz="3600" b="1" dirty="0"/>
            <a:t>Choose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0D0122FF-056C-4884-B21F-E45EABE102CE}" type="parTrans" cxnId="{754B53EE-5A5A-44D5-AD63-6B0705DC121B}">
      <dgm:prSet/>
      <dgm:spPr/>
      <dgm:t>
        <a:bodyPr/>
        <a:lstStyle/>
        <a:p>
          <a:endParaRPr lang="en-US"/>
        </a:p>
      </dgm:t>
    </dgm:pt>
    <dgm:pt modelId="{0E5C5724-BDDA-4648-B4BF-419C522C60AA}" type="sibTrans" cxnId="{754B53EE-5A5A-44D5-AD63-6B0705DC121B}">
      <dgm:prSet/>
      <dgm:spPr/>
      <dgm:t>
        <a:bodyPr/>
        <a:lstStyle/>
        <a:p>
          <a:endParaRPr lang="en-US"/>
        </a:p>
      </dgm:t>
    </dgm:pt>
    <dgm:pt modelId="{18A7C33F-D0DC-4DAE-933C-3175D6A24BB0}">
      <dgm:prSet/>
      <dgm:spPr/>
      <dgm:t>
        <a:bodyPr/>
        <a:lstStyle/>
        <a:p>
          <a:pPr>
            <a:buNone/>
          </a:pPr>
          <a:r>
            <a:rPr lang="en-US" dirty="0"/>
            <a:t>   Choose an area of expertise or interest – YOUR SUPERPOWER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C1E491A0-49B1-4724-8101-B6976D7ECC6B}" type="parTrans" cxnId="{02EBB6B4-083D-4CE6-A623-D3CC891AD955}">
      <dgm:prSet/>
      <dgm:spPr/>
      <dgm:t>
        <a:bodyPr/>
        <a:lstStyle/>
        <a:p>
          <a:endParaRPr lang="en-US"/>
        </a:p>
      </dgm:t>
    </dgm:pt>
    <dgm:pt modelId="{87A022EC-19B8-42B5-BF70-DDA111178157}" type="sibTrans" cxnId="{02EBB6B4-083D-4CE6-A623-D3CC891AD955}">
      <dgm:prSet/>
      <dgm:spPr/>
      <dgm:t>
        <a:bodyPr/>
        <a:lstStyle/>
        <a:p>
          <a:endParaRPr lang="en-US"/>
        </a:p>
      </dgm:t>
    </dgm:pt>
    <dgm:pt modelId="{FD38622A-0555-47D4-98A8-284AAD21B6FC}">
      <dgm:prSet custT="1"/>
      <dgm:spPr/>
      <dgm:t>
        <a:bodyPr/>
        <a:lstStyle/>
        <a:p>
          <a:r>
            <a:rPr lang="en-US" sz="3600" b="1" dirty="0"/>
            <a:t>Attend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0E6909C5-5461-41C9-A12D-62313F4D9809}" type="parTrans" cxnId="{8256885A-A186-4A56-B87E-A171670A0932}">
      <dgm:prSet/>
      <dgm:spPr/>
      <dgm:t>
        <a:bodyPr/>
        <a:lstStyle/>
        <a:p>
          <a:endParaRPr lang="en-US"/>
        </a:p>
      </dgm:t>
    </dgm:pt>
    <dgm:pt modelId="{3C15556D-4920-463C-A229-0B38CF2952E6}" type="sibTrans" cxnId="{8256885A-A186-4A56-B87E-A171670A0932}">
      <dgm:prSet/>
      <dgm:spPr/>
      <dgm:t>
        <a:bodyPr/>
        <a:lstStyle/>
        <a:p>
          <a:endParaRPr lang="en-US"/>
        </a:p>
      </dgm:t>
    </dgm:pt>
    <dgm:pt modelId="{625EC148-6FD0-43F3-B511-1BD32CCD412A}">
      <dgm:prSet/>
      <dgm:spPr/>
      <dgm:t>
        <a:bodyPr/>
        <a:lstStyle/>
        <a:p>
          <a:pPr>
            <a:buNone/>
          </a:pPr>
          <a:r>
            <a:rPr lang="en-US" dirty="0"/>
            <a:t>   Attend a 1-hour Zoom training September 16th  at 3 pm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07274A3B-CD66-4CEB-B6C6-1C49766C40F5}" type="parTrans" cxnId="{B0341985-6C44-42B1-846B-68065E6E9A7D}">
      <dgm:prSet/>
      <dgm:spPr/>
      <dgm:t>
        <a:bodyPr/>
        <a:lstStyle/>
        <a:p>
          <a:endParaRPr lang="en-US"/>
        </a:p>
      </dgm:t>
    </dgm:pt>
    <dgm:pt modelId="{6CD96DBB-AB94-4773-94BA-5B5C523B6554}" type="sibTrans" cxnId="{B0341985-6C44-42B1-846B-68065E6E9A7D}">
      <dgm:prSet/>
      <dgm:spPr/>
      <dgm:t>
        <a:bodyPr/>
        <a:lstStyle/>
        <a:p>
          <a:endParaRPr lang="en-US"/>
        </a:p>
      </dgm:t>
    </dgm:pt>
    <dgm:pt modelId="{8EA09CFC-1A68-4B03-994E-97A890269450}">
      <dgm:prSet custT="1"/>
      <dgm:spPr/>
      <dgm:t>
        <a:bodyPr/>
        <a:lstStyle/>
        <a:p>
          <a:r>
            <a:rPr lang="en-US" sz="3600" b="1" dirty="0"/>
            <a:t>Read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68443BD3-3B65-4F18-8304-3610D35C091C}" type="parTrans" cxnId="{D05A0330-EB2E-4288-B24E-D73B884A9CEB}">
      <dgm:prSet/>
      <dgm:spPr/>
      <dgm:t>
        <a:bodyPr/>
        <a:lstStyle/>
        <a:p>
          <a:endParaRPr lang="en-US"/>
        </a:p>
      </dgm:t>
    </dgm:pt>
    <dgm:pt modelId="{77A84D49-D961-47E4-90D2-15997A5EB52F}" type="sibTrans" cxnId="{D05A0330-EB2E-4288-B24E-D73B884A9CEB}">
      <dgm:prSet/>
      <dgm:spPr/>
      <dgm:t>
        <a:bodyPr/>
        <a:lstStyle/>
        <a:p>
          <a:endParaRPr lang="en-US"/>
        </a:p>
      </dgm:t>
    </dgm:pt>
    <dgm:pt modelId="{36A9922C-E52E-4BEA-A586-E955B28A6231}">
      <dgm:prSet/>
      <dgm:spPr/>
      <dgm:t>
        <a:bodyPr/>
        <a:lstStyle/>
        <a:p>
          <a:pPr>
            <a:buNone/>
          </a:pPr>
          <a:r>
            <a:rPr lang="en-US" dirty="0"/>
            <a:t>   Read a short excerpt from a Weaving Team, review evidence, give input based on a rubric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2AB4FD3A-234A-41C6-AEE1-7ED316DC3927}" type="parTrans" cxnId="{EB30F0FB-54C2-4D22-A7D3-675AF7415243}">
      <dgm:prSet/>
      <dgm:spPr/>
      <dgm:t>
        <a:bodyPr/>
        <a:lstStyle/>
        <a:p>
          <a:endParaRPr lang="en-US"/>
        </a:p>
      </dgm:t>
    </dgm:pt>
    <dgm:pt modelId="{C00AD057-17A5-40E0-A070-87A610FC7B85}" type="sibTrans" cxnId="{EB30F0FB-54C2-4D22-A7D3-675AF7415243}">
      <dgm:prSet/>
      <dgm:spPr/>
      <dgm:t>
        <a:bodyPr/>
        <a:lstStyle/>
        <a:p>
          <a:endParaRPr lang="en-US"/>
        </a:p>
      </dgm:t>
    </dgm:pt>
    <dgm:pt modelId="{C34D044D-4AD0-4B2B-BD11-CC7C60D69FE9}">
      <dgm:prSet custT="1"/>
      <dgm:spPr/>
      <dgm:t>
        <a:bodyPr/>
        <a:lstStyle/>
        <a:p>
          <a:r>
            <a:rPr lang="en-US" sz="3600" b="1" dirty="0"/>
            <a:t>Meet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3856F88C-7886-4424-BE49-07E6FD5C6583}" type="parTrans" cxnId="{6D0C0396-EDF6-4375-86B6-D80E562CA1EC}">
      <dgm:prSet/>
      <dgm:spPr/>
      <dgm:t>
        <a:bodyPr/>
        <a:lstStyle/>
        <a:p>
          <a:endParaRPr lang="en-US"/>
        </a:p>
      </dgm:t>
    </dgm:pt>
    <dgm:pt modelId="{29DBA2FA-1352-4467-8C74-690F4E995E43}" type="sibTrans" cxnId="{6D0C0396-EDF6-4375-86B6-D80E562CA1EC}">
      <dgm:prSet/>
      <dgm:spPr/>
      <dgm:t>
        <a:bodyPr/>
        <a:lstStyle/>
        <a:p>
          <a:endParaRPr lang="en-US"/>
        </a:p>
      </dgm:t>
    </dgm:pt>
    <dgm:pt modelId="{B9D78597-D5DB-4723-8384-4461520A4783}">
      <dgm:prSet/>
      <dgm:spPr/>
      <dgm:t>
        <a:bodyPr/>
        <a:lstStyle/>
        <a:p>
          <a:pPr>
            <a:buNone/>
          </a:pPr>
          <a:r>
            <a:rPr lang="en-US" dirty="0"/>
            <a:t>   Meet with your Finishing Team to compare notes and discuss next steps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33088F92-349E-4537-945A-640AB81F3900}" type="parTrans" cxnId="{0EB97959-0900-4158-884A-88FC538F9638}">
      <dgm:prSet/>
      <dgm:spPr/>
      <dgm:t>
        <a:bodyPr/>
        <a:lstStyle/>
        <a:p>
          <a:endParaRPr lang="en-US"/>
        </a:p>
      </dgm:t>
    </dgm:pt>
    <dgm:pt modelId="{9CDC48FC-9C4D-484B-A656-98AD6CAE2F2F}" type="sibTrans" cxnId="{0EB97959-0900-4158-884A-88FC538F9638}">
      <dgm:prSet/>
      <dgm:spPr/>
      <dgm:t>
        <a:bodyPr/>
        <a:lstStyle/>
        <a:p>
          <a:endParaRPr lang="en-US"/>
        </a:p>
      </dgm:t>
    </dgm:pt>
    <dgm:pt modelId="{B2A9F4D8-F51E-4160-967F-4280115E7F3D}">
      <dgm:prSet custT="1"/>
      <dgm:spPr/>
      <dgm:t>
        <a:bodyPr/>
        <a:lstStyle/>
        <a:p>
          <a:r>
            <a:rPr lang="en-US" sz="3600" b="1" dirty="0"/>
            <a:t>Submit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D4116407-1818-492E-BFE8-C52570961748}" type="parTrans" cxnId="{0506C63D-106F-44E8-BC7B-C3CD7D043BC0}">
      <dgm:prSet/>
      <dgm:spPr/>
      <dgm:t>
        <a:bodyPr/>
        <a:lstStyle/>
        <a:p>
          <a:endParaRPr lang="en-US"/>
        </a:p>
      </dgm:t>
    </dgm:pt>
    <dgm:pt modelId="{37069E5D-C80E-44C3-8855-BFDF30664D66}" type="sibTrans" cxnId="{0506C63D-106F-44E8-BC7B-C3CD7D043BC0}">
      <dgm:prSet/>
      <dgm:spPr/>
      <dgm:t>
        <a:bodyPr/>
        <a:lstStyle/>
        <a:p>
          <a:endParaRPr lang="en-US"/>
        </a:p>
      </dgm:t>
    </dgm:pt>
    <dgm:pt modelId="{B28DD336-10F7-483F-A1E7-B84CF63FBFB6}">
      <dgm:prSet/>
      <dgm:spPr/>
      <dgm:t>
        <a:bodyPr/>
        <a:lstStyle/>
        <a:p>
          <a:pPr>
            <a:buNone/>
          </a:pPr>
          <a:r>
            <a:rPr lang="en-US" dirty="0"/>
            <a:t>   Submit Finishing Team input to the Accreditation Steering Committee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5D5937DB-7E64-4D71-92E2-F86FBA840F54}" type="parTrans" cxnId="{ED2B26A1-8E6F-4632-B909-F46431A2271F}">
      <dgm:prSet/>
      <dgm:spPr/>
      <dgm:t>
        <a:bodyPr/>
        <a:lstStyle/>
        <a:p>
          <a:endParaRPr lang="en-US"/>
        </a:p>
      </dgm:t>
    </dgm:pt>
    <dgm:pt modelId="{F981F265-1950-404D-8369-92D1751EDFD1}" type="sibTrans" cxnId="{ED2B26A1-8E6F-4632-B909-F46431A2271F}">
      <dgm:prSet/>
      <dgm:spPr/>
      <dgm:t>
        <a:bodyPr/>
        <a:lstStyle/>
        <a:p>
          <a:endParaRPr lang="en-US"/>
        </a:p>
      </dgm:t>
    </dgm:pt>
    <dgm:pt modelId="{FCBB6296-2323-4004-84E4-DB3E0DBF3C9F}">
      <dgm:prSet custT="1"/>
      <dgm:spPr/>
      <dgm:t>
        <a:bodyPr/>
        <a:lstStyle/>
        <a:p>
          <a:r>
            <a:rPr lang="en-US" sz="3600" b="1" dirty="0"/>
            <a:t>Accept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11320055-0A3E-412B-8018-B77DF26D7C5E}" type="parTrans" cxnId="{EA62AF65-3828-40AF-A619-83DE5B8726AA}">
      <dgm:prSet/>
      <dgm:spPr/>
      <dgm:t>
        <a:bodyPr/>
        <a:lstStyle/>
        <a:p>
          <a:endParaRPr lang="en-US"/>
        </a:p>
      </dgm:t>
    </dgm:pt>
    <dgm:pt modelId="{C5548AE0-FF39-4F26-AB81-F4FB823622B9}" type="sibTrans" cxnId="{EA62AF65-3828-40AF-A619-83DE5B8726AA}">
      <dgm:prSet/>
      <dgm:spPr/>
      <dgm:t>
        <a:bodyPr/>
        <a:lstStyle/>
        <a:p>
          <a:endParaRPr lang="en-US"/>
        </a:p>
      </dgm:t>
    </dgm:pt>
    <dgm:pt modelId="{5E889900-4A39-45C0-BAD5-B611BD2E801D}">
      <dgm:prSet/>
      <dgm:spPr/>
      <dgm:t>
        <a:bodyPr/>
        <a:lstStyle/>
        <a:p>
          <a:pPr>
            <a:buNone/>
          </a:pPr>
          <a:r>
            <a:rPr lang="en-US" dirty="0"/>
            <a:t>   Accept our thanks and add accreditation experience to your resume!</a:t>
          </a:r>
        </a:p>
      </dgm:t>
      <dgm:extLst>
        <a:ext uri="{E40237B7-FDA0-4F09-8148-C483321AD2D9}">
          <dgm14:cNvPr xmlns:dgm14="http://schemas.microsoft.com/office/drawing/2010/diagram" id="0" name="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/>
        </a:ext>
      </dgm:extLst>
    </dgm:pt>
    <dgm:pt modelId="{7BF874DA-2633-46C5-BFB4-3702DABCCD90}" type="parTrans" cxnId="{062F7AD1-735E-4FA5-9FBC-1ECFCD6388F4}">
      <dgm:prSet/>
      <dgm:spPr/>
      <dgm:t>
        <a:bodyPr/>
        <a:lstStyle/>
        <a:p>
          <a:endParaRPr lang="en-US"/>
        </a:p>
      </dgm:t>
    </dgm:pt>
    <dgm:pt modelId="{48A1363F-4CD0-417E-B922-22998542FE6E}" type="sibTrans" cxnId="{062F7AD1-735E-4FA5-9FBC-1ECFCD6388F4}">
      <dgm:prSet/>
      <dgm:spPr/>
      <dgm:t>
        <a:bodyPr/>
        <a:lstStyle/>
        <a:p>
          <a:endParaRPr lang="en-US"/>
        </a:p>
      </dgm:t>
    </dgm:pt>
    <dgm:pt modelId="{D0AEC76D-894A-4E0B-BA58-1930A94986BC}" type="pres">
      <dgm:prSet presAssocID="{293444EB-8162-42FB-B94E-AC175F4F8B42}" presName="Name0" presStyleCnt="0">
        <dgm:presLayoutVars>
          <dgm:dir/>
          <dgm:animLvl val="lvl"/>
          <dgm:resizeHandles val="exact"/>
        </dgm:presLayoutVars>
      </dgm:prSet>
      <dgm:spPr/>
    </dgm:pt>
    <dgm:pt modelId="{9E522877-6A1A-4D50-B1FD-5DE4C26BCE43}" type="pres">
      <dgm:prSet presAssocID="{80FA471B-655F-4CB8-937B-77EE13AD44D8}" presName="linNode" presStyleCnt="0"/>
      <dgm:spPr/>
    </dgm:pt>
    <dgm:pt modelId="{7A244339-922D-45AB-B648-6310D59DF1CB}" type="pres">
      <dgm:prSet presAssocID="{80FA471B-655F-4CB8-937B-77EE13AD44D8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ECE1B1C2-BF6D-454F-9DFD-4C38E3B1E7CB}" type="pres">
      <dgm:prSet presAssocID="{80FA471B-655F-4CB8-937B-77EE13AD44D8}" presName="descendantText" presStyleLbl="alignAccFollowNode1" presStyleIdx="0" presStyleCnt="6">
        <dgm:presLayoutVars>
          <dgm:bulletEnabled val="1"/>
        </dgm:presLayoutVars>
      </dgm:prSet>
      <dgm:spPr/>
    </dgm:pt>
    <dgm:pt modelId="{F108E428-EFD7-4BFB-8BF4-FB6E167A3FF4}" type="pres">
      <dgm:prSet presAssocID="{0E5C5724-BDDA-4648-B4BF-419C522C60AA}" presName="sp" presStyleCnt="0"/>
      <dgm:spPr/>
    </dgm:pt>
    <dgm:pt modelId="{0EC366C0-C16C-4F5E-9AED-B93A2D24F5E7}" type="pres">
      <dgm:prSet presAssocID="{FD38622A-0555-47D4-98A8-284AAD21B6FC}" presName="linNode" presStyleCnt="0"/>
      <dgm:spPr/>
    </dgm:pt>
    <dgm:pt modelId="{1318E743-F53B-454A-8AC8-8986AD166CA4}" type="pres">
      <dgm:prSet presAssocID="{FD38622A-0555-47D4-98A8-284AAD21B6FC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BBE0A2C7-7985-4E44-A443-4926ADCA3F3A}" type="pres">
      <dgm:prSet presAssocID="{FD38622A-0555-47D4-98A8-284AAD21B6FC}" presName="descendantText" presStyleLbl="alignAccFollowNode1" presStyleIdx="1" presStyleCnt="6">
        <dgm:presLayoutVars>
          <dgm:bulletEnabled val="1"/>
        </dgm:presLayoutVars>
      </dgm:prSet>
      <dgm:spPr/>
    </dgm:pt>
    <dgm:pt modelId="{5538BEF2-498A-4C35-97D4-E98A8809E22A}" type="pres">
      <dgm:prSet presAssocID="{3C15556D-4920-463C-A229-0B38CF2952E6}" presName="sp" presStyleCnt="0"/>
      <dgm:spPr/>
    </dgm:pt>
    <dgm:pt modelId="{1BA0B96E-A393-4AF8-803C-909349004B55}" type="pres">
      <dgm:prSet presAssocID="{8EA09CFC-1A68-4B03-994E-97A890269450}" presName="linNode" presStyleCnt="0"/>
      <dgm:spPr/>
    </dgm:pt>
    <dgm:pt modelId="{A35BA430-3CB8-4FE3-9C48-ED26DB32310B}" type="pres">
      <dgm:prSet presAssocID="{8EA09CFC-1A68-4B03-994E-97A890269450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D9C76D53-5160-4B7E-A881-025A9120DFD2}" type="pres">
      <dgm:prSet presAssocID="{8EA09CFC-1A68-4B03-994E-97A890269450}" presName="descendantText" presStyleLbl="alignAccFollowNode1" presStyleIdx="2" presStyleCnt="6">
        <dgm:presLayoutVars>
          <dgm:bulletEnabled val="1"/>
        </dgm:presLayoutVars>
      </dgm:prSet>
      <dgm:spPr/>
    </dgm:pt>
    <dgm:pt modelId="{C011C85A-96E9-4ECA-9BC7-364E0992A2ED}" type="pres">
      <dgm:prSet presAssocID="{77A84D49-D961-47E4-90D2-15997A5EB52F}" presName="sp" presStyleCnt="0"/>
      <dgm:spPr/>
    </dgm:pt>
    <dgm:pt modelId="{3A0F3829-6052-469A-902C-F6E2295FFC49}" type="pres">
      <dgm:prSet presAssocID="{C34D044D-4AD0-4B2B-BD11-CC7C60D69FE9}" presName="linNode" presStyleCnt="0"/>
      <dgm:spPr/>
    </dgm:pt>
    <dgm:pt modelId="{90E32742-533C-430D-95EF-450C7C15251D}" type="pres">
      <dgm:prSet presAssocID="{C34D044D-4AD0-4B2B-BD11-CC7C60D69FE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723137E9-2850-4F81-A283-5BE54FDC4A1D}" type="pres">
      <dgm:prSet presAssocID="{C34D044D-4AD0-4B2B-BD11-CC7C60D69FE9}" presName="descendantText" presStyleLbl="alignAccFollowNode1" presStyleIdx="3" presStyleCnt="6">
        <dgm:presLayoutVars>
          <dgm:bulletEnabled val="1"/>
        </dgm:presLayoutVars>
      </dgm:prSet>
      <dgm:spPr/>
    </dgm:pt>
    <dgm:pt modelId="{96A81744-3B6F-4AE1-B6A5-29B5FA5D698E}" type="pres">
      <dgm:prSet presAssocID="{29DBA2FA-1352-4467-8C74-690F4E995E43}" presName="sp" presStyleCnt="0"/>
      <dgm:spPr/>
    </dgm:pt>
    <dgm:pt modelId="{70F1362A-5439-4D23-B295-9A87A6305859}" type="pres">
      <dgm:prSet presAssocID="{B2A9F4D8-F51E-4160-967F-4280115E7F3D}" presName="linNode" presStyleCnt="0"/>
      <dgm:spPr/>
    </dgm:pt>
    <dgm:pt modelId="{8A061C8D-BF46-4AF8-A13F-D677EABFD73F}" type="pres">
      <dgm:prSet presAssocID="{B2A9F4D8-F51E-4160-967F-4280115E7F3D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4E29195B-590E-4B1F-90A9-9E0571E401C3}" type="pres">
      <dgm:prSet presAssocID="{B2A9F4D8-F51E-4160-967F-4280115E7F3D}" presName="descendantText" presStyleLbl="alignAccFollowNode1" presStyleIdx="4" presStyleCnt="6">
        <dgm:presLayoutVars>
          <dgm:bulletEnabled val="1"/>
        </dgm:presLayoutVars>
      </dgm:prSet>
      <dgm:spPr/>
    </dgm:pt>
    <dgm:pt modelId="{D95F6624-6CF9-4FDE-B0BD-7D5CB0604516}" type="pres">
      <dgm:prSet presAssocID="{37069E5D-C80E-44C3-8855-BFDF30664D66}" presName="sp" presStyleCnt="0"/>
      <dgm:spPr/>
    </dgm:pt>
    <dgm:pt modelId="{72A69694-B0F7-4185-A29F-A1130FD0D1F6}" type="pres">
      <dgm:prSet presAssocID="{FCBB6296-2323-4004-84E4-DB3E0DBF3C9F}" presName="linNode" presStyleCnt="0"/>
      <dgm:spPr/>
    </dgm:pt>
    <dgm:pt modelId="{69748EDF-81F9-455D-BBFF-A9FDBFF2497E}" type="pres">
      <dgm:prSet presAssocID="{FCBB6296-2323-4004-84E4-DB3E0DBF3C9F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6DE3D177-9AA1-41FD-82DF-29C7ABFA4B52}" type="pres">
      <dgm:prSet presAssocID="{FCBB6296-2323-4004-84E4-DB3E0DBF3C9F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A17591A-E0E2-44F3-9EF7-3F8C8E728990}" type="presOf" srcId="{FD38622A-0555-47D4-98A8-284AAD21B6FC}" destId="{1318E743-F53B-454A-8AC8-8986AD166CA4}" srcOrd="0" destOrd="0" presId="urn:microsoft.com/office/officeart/2005/8/layout/vList5"/>
    <dgm:cxn modelId="{EF198F1F-D7CB-49E0-9AAF-0322F8635394}" type="presOf" srcId="{B9D78597-D5DB-4723-8384-4461520A4783}" destId="{723137E9-2850-4F81-A283-5BE54FDC4A1D}" srcOrd="0" destOrd="0" presId="urn:microsoft.com/office/officeart/2005/8/layout/vList5"/>
    <dgm:cxn modelId="{52C11825-0624-4AB7-990A-F30F8230BD67}" type="presOf" srcId="{293444EB-8162-42FB-B94E-AC175F4F8B42}" destId="{D0AEC76D-894A-4E0B-BA58-1930A94986BC}" srcOrd="0" destOrd="0" presId="urn:microsoft.com/office/officeart/2005/8/layout/vList5"/>
    <dgm:cxn modelId="{D05A0330-EB2E-4288-B24E-D73B884A9CEB}" srcId="{293444EB-8162-42FB-B94E-AC175F4F8B42}" destId="{8EA09CFC-1A68-4B03-994E-97A890269450}" srcOrd="2" destOrd="0" parTransId="{68443BD3-3B65-4F18-8304-3610D35C091C}" sibTransId="{77A84D49-D961-47E4-90D2-15997A5EB52F}"/>
    <dgm:cxn modelId="{0506C63D-106F-44E8-BC7B-C3CD7D043BC0}" srcId="{293444EB-8162-42FB-B94E-AC175F4F8B42}" destId="{B2A9F4D8-F51E-4160-967F-4280115E7F3D}" srcOrd="4" destOrd="0" parTransId="{D4116407-1818-492E-BFE8-C52570961748}" sibTransId="{37069E5D-C80E-44C3-8855-BFDF30664D66}"/>
    <dgm:cxn modelId="{EA62AF65-3828-40AF-A619-83DE5B8726AA}" srcId="{293444EB-8162-42FB-B94E-AC175F4F8B42}" destId="{FCBB6296-2323-4004-84E4-DB3E0DBF3C9F}" srcOrd="5" destOrd="0" parTransId="{11320055-0A3E-412B-8018-B77DF26D7C5E}" sibTransId="{C5548AE0-FF39-4F26-AB81-F4FB823622B9}"/>
    <dgm:cxn modelId="{7AD73579-05B8-4A26-B512-A70434D569FE}" type="presOf" srcId="{8EA09CFC-1A68-4B03-994E-97A890269450}" destId="{A35BA430-3CB8-4FE3-9C48-ED26DB32310B}" srcOrd="0" destOrd="0" presId="urn:microsoft.com/office/officeart/2005/8/layout/vList5"/>
    <dgm:cxn modelId="{0EB97959-0900-4158-884A-88FC538F9638}" srcId="{C34D044D-4AD0-4B2B-BD11-CC7C60D69FE9}" destId="{B9D78597-D5DB-4723-8384-4461520A4783}" srcOrd="0" destOrd="0" parTransId="{33088F92-349E-4537-945A-640AB81F3900}" sibTransId="{9CDC48FC-9C4D-484B-A656-98AD6CAE2F2F}"/>
    <dgm:cxn modelId="{8256885A-A186-4A56-B87E-A171670A0932}" srcId="{293444EB-8162-42FB-B94E-AC175F4F8B42}" destId="{FD38622A-0555-47D4-98A8-284AAD21B6FC}" srcOrd="1" destOrd="0" parTransId="{0E6909C5-5461-41C9-A12D-62313F4D9809}" sibTransId="{3C15556D-4920-463C-A229-0B38CF2952E6}"/>
    <dgm:cxn modelId="{B0341985-6C44-42B1-846B-68065E6E9A7D}" srcId="{FD38622A-0555-47D4-98A8-284AAD21B6FC}" destId="{625EC148-6FD0-43F3-B511-1BD32CCD412A}" srcOrd="0" destOrd="0" parTransId="{07274A3B-CD66-4CEB-B6C6-1C49766C40F5}" sibTransId="{6CD96DBB-AB94-4773-94BA-5B5C523B6554}"/>
    <dgm:cxn modelId="{1255FE88-AAB8-417A-93CC-724B25F6C148}" type="presOf" srcId="{625EC148-6FD0-43F3-B511-1BD32CCD412A}" destId="{BBE0A2C7-7985-4E44-A443-4926ADCA3F3A}" srcOrd="0" destOrd="0" presId="urn:microsoft.com/office/officeart/2005/8/layout/vList5"/>
    <dgm:cxn modelId="{6D0C0396-EDF6-4375-86B6-D80E562CA1EC}" srcId="{293444EB-8162-42FB-B94E-AC175F4F8B42}" destId="{C34D044D-4AD0-4B2B-BD11-CC7C60D69FE9}" srcOrd="3" destOrd="0" parTransId="{3856F88C-7886-4424-BE49-07E6FD5C6583}" sibTransId="{29DBA2FA-1352-4467-8C74-690F4E995E43}"/>
    <dgm:cxn modelId="{393D61A0-1486-4E1D-95BD-75AD37E90EB7}" type="presOf" srcId="{B2A9F4D8-F51E-4160-967F-4280115E7F3D}" destId="{8A061C8D-BF46-4AF8-A13F-D677EABFD73F}" srcOrd="0" destOrd="0" presId="urn:microsoft.com/office/officeart/2005/8/layout/vList5"/>
    <dgm:cxn modelId="{ED2B26A1-8E6F-4632-B909-F46431A2271F}" srcId="{B2A9F4D8-F51E-4160-967F-4280115E7F3D}" destId="{B28DD336-10F7-483F-A1E7-B84CF63FBFB6}" srcOrd="0" destOrd="0" parTransId="{5D5937DB-7E64-4D71-92E2-F86FBA840F54}" sibTransId="{F981F265-1950-404D-8369-92D1751EDFD1}"/>
    <dgm:cxn modelId="{AD96D6AF-7164-49B1-902A-3F882647B43F}" type="presOf" srcId="{C34D044D-4AD0-4B2B-BD11-CC7C60D69FE9}" destId="{90E32742-533C-430D-95EF-450C7C15251D}" srcOrd="0" destOrd="0" presId="urn:microsoft.com/office/officeart/2005/8/layout/vList5"/>
    <dgm:cxn modelId="{02EBB6B4-083D-4CE6-A623-D3CC891AD955}" srcId="{80FA471B-655F-4CB8-937B-77EE13AD44D8}" destId="{18A7C33F-D0DC-4DAE-933C-3175D6A24BB0}" srcOrd="0" destOrd="0" parTransId="{C1E491A0-49B1-4724-8101-B6976D7ECC6B}" sibTransId="{87A022EC-19B8-42B5-BF70-DDA111178157}"/>
    <dgm:cxn modelId="{B3EE8FB7-DA79-4380-A0A3-B40D8E30589C}" type="presOf" srcId="{FCBB6296-2323-4004-84E4-DB3E0DBF3C9F}" destId="{69748EDF-81F9-455D-BBFF-A9FDBFF2497E}" srcOrd="0" destOrd="0" presId="urn:microsoft.com/office/officeart/2005/8/layout/vList5"/>
    <dgm:cxn modelId="{BC5809C1-FB90-4CA1-9050-099B5250D081}" type="presOf" srcId="{36A9922C-E52E-4BEA-A586-E955B28A6231}" destId="{D9C76D53-5160-4B7E-A881-025A9120DFD2}" srcOrd="0" destOrd="0" presId="urn:microsoft.com/office/officeart/2005/8/layout/vList5"/>
    <dgm:cxn modelId="{076773C1-9688-4672-9F26-7F69C3D3147F}" type="presOf" srcId="{B28DD336-10F7-483F-A1E7-B84CF63FBFB6}" destId="{4E29195B-590E-4B1F-90A9-9E0571E401C3}" srcOrd="0" destOrd="0" presId="urn:microsoft.com/office/officeart/2005/8/layout/vList5"/>
    <dgm:cxn modelId="{062F7AD1-735E-4FA5-9FBC-1ECFCD6388F4}" srcId="{FCBB6296-2323-4004-84E4-DB3E0DBF3C9F}" destId="{5E889900-4A39-45C0-BAD5-B611BD2E801D}" srcOrd="0" destOrd="0" parTransId="{7BF874DA-2633-46C5-BFB4-3702DABCCD90}" sibTransId="{48A1363F-4CD0-417E-B922-22998542FE6E}"/>
    <dgm:cxn modelId="{CD30C0DD-4D80-48CE-826B-51BF84BC315A}" type="presOf" srcId="{18A7C33F-D0DC-4DAE-933C-3175D6A24BB0}" destId="{ECE1B1C2-BF6D-454F-9DFD-4C38E3B1E7CB}" srcOrd="0" destOrd="0" presId="urn:microsoft.com/office/officeart/2005/8/layout/vList5"/>
    <dgm:cxn modelId="{D35093E8-8D8F-4B6B-9A25-BEA244B0A72B}" type="presOf" srcId="{80FA471B-655F-4CB8-937B-77EE13AD44D8}" destId="{7A244339-922D-45AB-B648-6310D59DF1CB}" srcOrd="0" destOrd="0" presId="urn:microsoft.com/office/officeart/2005/8/layout/vList5"/>
    <dgm:cxn modelId="{754B53EE-5A5A-44D5-AD63-6B0705DC121B}" srcId="{293444EB-8162-42FB-B94E-AC175F4F8B42}" destId="{80FA471B-655F-4CB8-937B-77EE13AD44D8}" srcOrd="0" destOrd="0" parTransId="{0D0122FF-056C-4884-B21F-E45EABE102CE}" sibTransId="{0E5C5724-BDDA-4648-B4BF-419C522C60AA}"/>
    <dgm:cxn modelId="{0E4250F5-DDDE-42F6-B511-18F282E63201}" type="presOf" srcId="{5E889900-4A39-45C0-BAD5-B611BD2E801D}" destId="{6DE3D177-9AA1-41FD-82DF-29C7ABFA4B52}" srcOrd="0" destOrd="0" presId="urn:microsoft.com/office/officeart/2005/8/layout/vList5"/>
    <dgm:cxn modelId="{EB30F0FB-54C2-4D22-A7D3-675AF7415243}" srcId="{8EA09CFC-1A68-4B03-994E-97A890269450}" destId="{36A9922C-E52E-4BEA-A586-E955B28A6231}" srcOrd="0" destOrd="0" parTransId="{2AB4FD3A-234A-41C6-AEE1-7ED316DC3927}" sibTransId="{C00AD057-17A5-40E0-A070-87A610FC7B85}"/>
    <dgm:cxn modelId="{5F1111F2-13E3-41EF-8B77-32AAA2F69798}" type="presParOf" srcId="{D0AEC76D-894A-4E0B-BA58-1930A94986BC}" destId="{9E522877-6A1A-4D50-B1FD-5DE4C26BCE43}" srcOrd="0" destOrd="0" presId="urn:microsoft.com/office/officeart/2005/8/layout/vList5"/>
    <dgm:cxn modelId="{436DE2B8-A2AB-443E-97C4-611ADB4DFB75}" type="presParOf" srcId="{9E522877-6A1A-4D50-B1FD-5DE4C26BCE43}" destId="{7A244339-922D-45AB-B648-6310D59DF1CB}" srcOrd="0" destOrd="0" presId="urn:microsoft.com/office/officeart/2005/8/layout/vList5"/>
    <dgm:cxn modelId="{55CAF7C1-D7C1-4EF6-9A99-6530F92EDFC3}" type="presParOf" srcId="{9E522877-6A1A-4D50-B1FD-5DE4C26BCE43}" destId="{ECE1B1C2-BF6D-454F-9DFD-4C38E3B1E7CB}" srcOrd="1" destOrd="0" presId="urn:microsoft.com/office/officeart/2005/8/layout/vList5"/>
    <dgm:cxn modelId="{A38A91B9-F9EC-46CF-8768-58785131BE4E}" type="presParOf" srcId="{D0AEC76D-894A-4E0B-BA58-1930A94986BC}" destId="{F108E428-EFD7-4BFB-8BF4-FB6E167A3FF4}" srcOrd="1" destOrd="0" presId="urn:microsoft.com/office/officeart/2005/8/layout/vList5"/>
    <dgm:cxn modelId="{5E9A8857-EFE6-4044-B860-218EAC82706B}" type="presParOf" srcId="{D0AEC76D-894A-4E0B-BA58-1930A94986BC}" destId="{0EC366C0-C16C-4F5E-9AED-B93A2D24F5E7}" srcOrd="2" destOrd="0" presId="urn:microsoft.com/office/officeart/2005/8/layout/vList5"/>
    <dgm:cxn modelId="{2E48994C-D99B-46ED-86E7-38D2DB3F38BC}" type="presParOf" srcId="{0EC366C0-C16C-4F5E-9AED-B93A2D24F5E7}" destId="{1318E743-F53B-454A-8AC8-8986AD166CA4}" srcOrd="0" destOrd="0" presId="urn:microsoft.com/office/officeart/2005/8/layout/vList5"/>
    <dgm:cxn modelId="{8FBD39EA-90DE-4912-AD5D-C0E291B212EB}" type="presParOf" srcId="{0EC366C0-C16C-4F5E-9AED-B93A2D24F5E7}" destId="{BBE0A2C7-7985-4E44-A443-4926ADCA3F3A}" srcOrd="1" destOrd="0" presId="urn:microsoft.com/office/officeart/2005/8/layout/vList5"/>
    <dgm:cxn modelId="{F471E09F-1384-47EE-ACD2-1DB64A661868}" type="presParOf" srcId="{D0AEC76D-894A-4E0B-BA58-1930A94986BC}" destId="{5538BEF2-498A-4C35-97D4-E98A8809E22A}" srcOrd="3" destOrd="0" presId="urn:microsoft.com/office/officeart/2005/8/layout/vList5"/>
    <dgm:cxn modelId="{EF62334C-B22D-42F9-83AC-0A4BFF6BD019}" type="presParOf" srcId="{D0AEC76D-894A-4E0B-BA58-1930A94986BC}" destId="{1BA0B96E-A393-4AF8-803C-909349004B55}" srcOrd="4" destOrd="0" presId="urn:microsoft.com/office/officeart/2005/8/layout/vList5"/>
    <dgm:cxn modelId="{715991CA-39E8-4183-8408-43AC236B5795}" type="presParOf" srcId="{1BA0B96E-A393-4AF8-803C-909349004B55}" destId="{A35BA430-3CB8-4FE3-9C48-ED26DB32310B}" srcOrd="0" destOrd="0" presId="urn:microsoft.com/office/officeart/2005/8/layout/vList5"/>
    <dgm:cxn modelId="{2DFE4FCC-268B-45D2-A712-C3FBC1F6495C}" type="presParOf" srcId="{1BA0B96E-A393-4AF8-803C-909349004B55}" destId="{D9C76D53-5160-4B7E-A881-025A9120DFD2}" srcOrd="1" destOrd="0" presId="urn:microsoft.com/office/officeart/2005/8/layout/vList5"/>
    <dgm:cxn modelId="{257E1517-4932-48A9-B7A1-DB6445FC472B}" type="presParOf" srcId="{D0AEC76D-894A-4E0B-BA58-1930A94986BC}" destId="{C011C85A-96E9-4ECA-9BC7-364E0992A2ED}" srcOrd="5" destOrd="0" presId="urn:microsoft.com/office/officeart/2005/8/layout/vList5"/>
    <dgm:cxn modelId="{EA274D0A-184F-499B-9FB9-C4DF66E25985}" type="presParOf" srcId="{D0AEC76D-894A-4E0B-BA58-1930A94986BC}" destId="{3A0F3829-6052-469A-902C-F6E2295FFC49}" srcOrd="6" destOrd="0" presId="urn:microsoft.com/office/officeart/2005/8/layout/vList5"/>
    <dgm:cxn modelId="{39E5EA48-EA0D-4B44-9A9F-7AC8C06C942C}" type="presParOf" srcId="{3A0F3829-6052-469A-902C-F6E2295FFC49}" destId="{90E32742-533C-430D-95EF-450C7C15251D}" srcOrd="0" destOrd="0" presId="urn:microsoft.com/office/officeart/2005/8/layout/vList5"/>
    <dgm:cxn modelId="{5E522AAF-5BDC-4F91-9871-1AAC0AE115C8}" type="presParOf" srcId="{3A0F3829-6052-469A-902C-F6E2295FFC49}" destId="{723137E9-2850-4F81-A283-5BE54FDC4A1D}" srcOrd="1" destOrd="0" presId="urn:microsoft.com/office/officeart/2005/8/layout/vList5"/>
    <dgm:cxn modelId="{56E1B7BC-CB11-43DB-BB92-8E542093D3AB}" type="presParOf" srcId="{D0AEC76D-894A-4E0B-BA58-1930A94986BC}" destId="{96A81744-3B6F-4AE1-B6A5-29B5FA5D698E}" srcOrd="7" destOrd="0" presId="urn:microsoft.com/office/officeart/2005/8/layout/vList5"/>
    <dgm:cxn modelId="{A36F6FB6-63C3-4C7A-9305-5DAB08D94094}" type="presParOf" srcId="{D0AEC76D-894A-4E0B-BA58-1930A94986BC}" destId="{70F1362A-5439-4D23-B295-9A87A6305859}" srcOrd="8" destOrd="0" presId="urn:microsoft.com/office/officeart/2005/8/layout/vList5"/>
    <dgm:cxn modelId="{BA6F07AB-F6E0-4346-AE69-93528C13ECBB}" type="presParOf" srcId="{70F1362A-5439-4D23-B295-9A87A6305859}" destId="{8A061C8D-BF46-4AF8-A13F-D677EABFD73F}" srcOrd="0" destOrd="0" presId="urn:microsoft.com/office/officeart/2005/8/layout/vList5"/>
    <dgm:cxn modelId="{88EBDC6C-C728-4F36-B384-ED35D755EFDA}" type="presParOf" srcId="{70F1362A-5439-4D23-B295-9A87A6305859}" destId="{4E29195B-590E-4B1F-90A9-9E0571E401C3}" srcOrd="1" destOrd="0" presId="urn:microsoft.com/office/officeart/2005/8/layout/vList5"/>
    <dgm:cxn modelId="{9EC8E663-FDD4-4EEE-B90D-4B7B93CD33CE}" type="presParOf" srcId="{D0AEC76D-894A-4E0B-BA58-1930A94986BC}" destId="{D95F6624-6CF9-4FDE-B0BD-7D5CB0604516}" srcOrd="9" destOrd="0" presId="urn:microsoft.com/office/officeart/2005/8/layout/vList5"/>
    <dgm:cxn modelId="{6C8649C7-BF00-4E0B-A49C-19DF415D6FD2}" type="presParOf" srcId="{D0AEC76D-894A-4E0B-BA58-1930A94986BC}" destId="{72A69694-B0F7-4185-A29F-A1130FD0D1F6}" srcOrd="10" destOrd="0" presId="urn:microsoft.com/office/officeart/2005/8/layout/vList5"/>
    <dgm:cxn modelId="{6CA41F8D-8A5B-409D-9238-542A8AEA5BE2}" type="presParOf" srcId="{72A69694-B0F7-4185-A29F-A1130FD0D1F6}" destId="{69748EDF-81F9-455D-BBFF-A9FDBFF2497E}" srcOrd="0" destOrd="0" presId="urn:microsoft.com/office/officeart/2005/8/layout/vList5"/>
    <dgm:cxn modelId="{AB5654B3-D9A6-40B4-BCB0-F4B3538CB02A}" type="presParOf" srcId="{72A69694-B0F7-4185-A29F-A1130FD0D1F6}" destId="{6DE3D177-9AA1-41FD-82DF-29C7ABFA4B5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A67F61-DA54-44AE-95A7-FDFAF0687BF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AADF4D5-71ED-4F87-958E-1758344C28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 your resume!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07B9590F-C3D2-4F4E-965F-3CE336429582}" type="parTrans" cxnId="{F082EA57-2F3A-4E0D-ADDF-59362A03F05C}">
      <dgm:prSet/>
      <dgm:spPr/>
      <dgm:t>
        <a:bodyPr/>
        <a:lstStyle/>
        <a:p>
          <a:endParaRPr lang="en-US"/>
        </a:p>
      </dgm:t>
    </dgm:pt>
    <dgm:pt modelId="{3E02D681-C77A-4725-8FC5-D575D4AA7D02}" type="sibTrans" cxnId="{F082EA57-2F3A-4E0D-ADDF-59362A03F05C}">
      <dgm:prSet/>
      <dgm:spPr/>
      <dgm:t>
        <a:bodyPr/>
        <a:lstStyle/>
        <a:p>
          <a:endParaRPr lang="en-US"/>
        </a:p>
      </dgm:t>
    </dgm:pt>
    <dgm:pt modelId="{520B87EC-8259-43CD-8953-CF14F180E9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Build relationships at the College (Possible letters of recommendation)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CCBC00B3-2D10-4AA8-AADF-E93282855EAD}" type="parTrans" cxnId="{1080462A-CF47-49ED-9218-F52564D0C922}">
      <dgm:prSet/>
      <dgm:spPr/>
      <dgm:t>
        <a:bodyPr/>
        <a:lstStyle/>
        <a:p>
          <a:endParaRPr lang="en-US"/>
        </a:p>
      </dgm:t>
    </dgm:pt>
    <dgm:pt modelId="{5891FA91-E893-4DDC-989B-97F8D0C75D13}" type="sibTrans" cxnId="{1080462A-CF47-49ED-9218-F52564D0C922}">
      <dgm:prSet/>
      <dgm:spPr/>
      <dgm:t>
        <a:bodyPr/>
        <a:lstStyle/>
        <a:p>
          <a:endParaRPr lang="en-US"/>
        </a:p>
      </dgm:t>
    </dgm:pt>
    <dgm:pt modelId="{C78E46BC-EB40-457E-B359-C90789C9E2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Have your voice heard!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C059AEAF-0FEC-4C6C-990A-97EC9460EA28}" type="parTrans" cxnId="{0FDC9439-62EA-406A-A166-EE2E8FCC8643}">
      <dgm:prSet/>
      <dgm:spPr/>
      <dgm:t>
        <a:bodyPr/>
        <a:lstStyle/>
        <a:p>
          <a:endParaRPr lang="en-US"/>
        </a:p>
      </dgm:t>
    </dgm:pt>
    <dgm:pt modelId="{D3CE9DE2-2054-4EE3-8489-BED59492D853}" type="sibTrans" cxnId="{0FDC9439-62EA-406A-A166-EE2E8FCC8643}">
      <dgm:prSet/>
      <dgm:spPr/>
      <dgm:t>
        <a:bodyPr/>
        <a:lstStyle/>
        <a:p>
          <a:endParaRPr lang="en-US"/>
        </a:p>
      </dgm:t>
    </dgm:pt>
    <dgm:pt modelId="{85096D10-C05C-4C07-80B4-EA17129DE4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Free swag  &amp; sometimes food</a:t>
          </a:r>
        </a:p>
      </dgm:t>
      <dgm:extLst>
        <a:ext uri="{E40237B7-FDA0-4F09-8148-C483321AD2D9}">
          <dgm14:cNvPr xmlns:dgm14="http://schemas.microsoft.com/office/drawing/2010/diagram" id="0" name="" descr="Get to know colleagues from many different areas of the college&#10;Hear diverse perspectives&#10;Share ideas about your Mt. SAC expertise – tell your story&#10;Learn more about the college&#10;Celebrate what we do well at Mt. SAC&#10;"/>
        </a:ext>
      </dgm:extLst>
    </dgm:pt>
    <dgm:pt modelId="{3CE95174-78D9-4AA7-BA64-86E184D34884}" type="parTrans" cxnId="{79443D22-D586-4087-B0DA-C0973BF3E2EF}">
      <dgm:prSet/>
      <dgm:spPr/>
      <dgm:t>
        <a:bodyPr/>
        <a:lstStyle/>
        <a:p>
          <a:endParaRPr lang="en-US"/>
        </a:p>
      </dgm:t>
    </dgm:pt>
    <dgm:pt modelId="{CBC87973-DD71-4B9D-8D72-5B376B48FBC9}" type="sibTrans" cxnId="{79443D22-D586-4087-B0DA-C0973BF3E2EF}">
      <dgm:prSet/>
      <dgm:spPr/>
      <dgm:t>
        <a:bodyPr/>
        <a:lstStyle/>
        <a:p>
          <a:endParaRPr lang="en-US"/>
        </a:p>
      </dgm:t>
    </dgm:pt>
    <dgm:pt modelId="{477D87DB-3814-4E62-966B-0C1AC0BBEC9D}" type="pres">
      <dgm:prSet presAssocID="{79A67F61-DA54-44AE-95A7-FDFAF0687BF9}" presName="root" presStyleCnt="0">
        <dgm:presLayoutVars>
          <dgm:dir/>
          <dgm:resizeHandles val="exact"/>
        </dgm:presLayoutVars>
      </dgm:prSet>
      <dgm:spPr/>
    </dgm:pt>
    <dgm:pt modelId="{CF083392-1303-4A33-8913-B721D69082A2}" type="pres">
      <dgm:prSet presAssocID="{EAADF4D5-71ED-4F87-958E-1758344C286C}" presName="compNode" presStyleCnt="0"/>
      <dgm:spPr/>
    </dgm:pt>
    <dgm:pt modelId="{90E8E1AE-9ED6-4AF9-AEB1-789B853E32FE}" type="pres">
      <dgm:prSet presAssocID="{EAADF4D5-71ED-4F87-958E-1758344C286C}" presName="bgRect" presStyleLbl="bgShp" presStyleIdx="0" presStyleCnt="4"/>
      <dgm:spPr/>
    </dgm:pt>
    <dgm:pt modelId="{380B5ABF-3D63-4815-AE05-C8FF2D9BCFB4}" type="pres">
      <dgm:prSet presAssocID="{EAADF4D5-71ED-4F87-958E-1758344C28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B1FF98D-E4A4-401D-B7DE-DCC4D1041CBC}" type="pres">
      <dgm:prSet presAssocID="{EAADF4D5-71ED-4F87-958E-1758344C286C}" presName="spaceRect" presStyleCnt="0"/>
      <dgm:spPr/>
    </dgm:pt>
    <dgm:pt modelId="{2C9D8EC5-C727-4471-ADA9-871812CC897A}" type="pres">
      <dgm:prSet presAssocID="{EAADF4D5-71ED-4F87-958E-1758344C286C}" presName="parTx" presStyleLbl="revTx" presStyleIdx="0" presStyleCnt="4">
        <dgm:presLayoutVars>
          <dgm:chMax val="0"/>
          <dgm:chPref val="0"/>
        </dgm:presLayoutVars>
      </dgm:prSet>
      <dgm:spPr/>
    </dgm:pt>
    <dgm:pt modelId="{7E0EFDC5-64DF-45A6-A498-68B83D538125}" type="pres">
      <dgm:prSet presAssocID="{3E02D681-C77A-4725-8FC5-D575D4AA7D02}" presName="sibTrans" presStyleCnt="0"/>
      <dgm:spPr/>
    </dgm:pt>
    <dgm:pt modelId="{8978A923-5855-4BE1-B99D-EBF334F32F14}" type="pres">
      <dgm:prSet presAssocID="{520B87EC-8259-43CD-8953-CF14F180E929}" presName="compNode" presStyleCnt="0"/>
      <dgm:spPr/>
    </dgm:pt>
    <dgm:pt modelId="{BEF685EB-2473-4D3B-8997-343830B792FD}" type="pres">
      <dgm:prSet presAssocID="{520B87EC-8259-43CD-8953-CF14F180E929}" presName="bgRect" presStyleLbl="bgShp" presStyleIdx="1" presStyleCnt="4"/>
      <dgm:spPr/>
    </dgm:pt>
    <dgm:pt modelId="{E03F318D-B1E3-43BC-9410-FE6B361782DE}" type="pres">
      <dgm:prSet presAssocID="{520B87EC-8259-43CD-8953-CF14F180E9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FBC27A3-2EEE-40B7-AECC-F9155231D42A}" type="pres">
      <dgm:prSet presAssocID="{520B87EC-8259-43CD-8953-CF14F180E929}" presName="spaceRect" presStyleCnt="0"/>
      <dgm:spPr/>
    </dgm:pt>
    <dgm:pt modelId="{40D6F0EF-C5BC-4AF2-A3ED-5F6483DAC2BD}" type="pres">
      <dgm:prSet presAssocID="{520B87EC-8259-43CD-8953-CF14F180E929}" presName="parTx" presStyleLbl="revTx" presStyleIdx="1" presStyleCnt="4">
        <dgm:presLayoutVars>
          <dgm:chMax val="0"/>
          <dgm:chPref val="0"/>
        </dgm:presLayoutVars>
      </dgm:prSet>
      <dgm:spPr/>
    </dgm:pt>
    <dgm:pt modelId="{FF5D4094-C475-4EDB-AC56-890731EFF3D3}" type="pres">
      <dgm:prSet presAssocID="{5891FA91-E893-4DDC-989B-97F8D0C75D13}" presName="sibTrans" presStyleCnt="0"/>
      <dgm:spPr/>
    </dgm:pt>
    <dgm:pt modelId="{4D8A088C-5232-4D72-B43E-DB986527770A}" type="pres">
      <dgm:prSet presAssocID="{C78E46BC-EB40-457E-B359-C90789C9E227}" presName="compNode" presStyleCnt="0"/>
      <dgm:spPr/>
    </dgm:pt>
    <dgm:pt modelId="{9EBDFB1E-FA93-41A3-BBFE-9E4B5BFE4CE5}" type="pres">
      <dgm:prSet presAssocID="{C78E46BC-EB40-457E-B359-C90789C9E227}" presName="bgRect" presStyleLbl="bgShp" presStyleIdx="2" presStyleCnt="4"/>
      <dgm:spPr/>
    </dgm:pt>
    <dgm:pt modelId="{30717EF0-AB68-4AEF-B858-82EDA0B6096A}" type="pres">
      <dgm:prSet presAssocID="{C78E46BC-EB40-457E-B359-C90789C9E22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 with solid fill"/>
        </a:ext>
      </dgm:extLst>
    </dgm:pt>
    <dgm:pt modelId="{B625B49B-0518-4794-8BB8-DBA4640F2741}" type="pres">
      <dgm:prSet presAssocID="{C78E46BC-EB40-457E-B359-C90789C9E227}" presName="spaceRect" presStyleCnt="0"/>
      <dgm:spPr/>
    </dgm:pt>
    <dgm:pt modelId="{92A612BE-24DD-4EC5-9567-777517724D71}" type="pres">
      <dgm:prSet presAssocID="{C78E46BC-EB40-457E-B359-C90789C9E227}" presName="parTx" presStyleLbl="revTx" presStyleIdx="2" presStyleCnt="4">
        <dgm:presLayoutVars>
          <dgm:chMax val="0"/>
          <dgm:chPref val="0"/>
        </dgm:presLayoutVars>
      </dgm:prSet>
      <dgm:spPr/>
    </dgm:pt>
    <dgm:pt modelId="{9E251F19-A59E-4428-B5DA-D87C39EF8EA7}" type="pres">
      <dgm:prSet presAssocID="{D3CE9DE2-2054-4EE3-8489-BED59492D853}" presName="sibTrans" presStyleCnt="0"/>
      <dgm:spPr/>
    </dgm:pt>
    <dgm:pt modelId="{E8CA394D-9494-4028-8905-CAF439A21A6F}" type="pres">
      <dgm:prSet presAssocID="{85096D10-C05C-4C07-80B4-EA17129DE421}" presName="compNode" presStyleCnt="0"/>
      <dgm:spPr/>
    </dgm:pt>
    <dgm:pt modelId="{33AD96AF-03F6-4FBB-BC51-401714783A97}" type="pres">
      <dgm:prSet presAssocID="{85096D10-C05C-4C07-80B4-EA17129DE421}" presName="bgRect" presStyleLbl="bgShp" presStyleIdx="3" presStyleCnt="4"/>
      <dgm:spPr/>
    </dgm:pt>
    <dgm:pt modelId="{DBA2F245-7AC2-480C-B176-7C5717286625}" type="pres">
      <dgm:prSet presAssocID="{85096D10-C05C-4C07-80B4-EA17129DE4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 with solid fill"/>
        </a:ext>
      </dgm:extLst>
    </dgm:pt>
    <dgm:pt modelId="{B2CD5799-6810-4BA0-98BB-53D7F9BA5462}" type="pres">
      <dgm:prSet presAssocID="{85096D10-C05C-4C07-80B4-EA17129DE421}" presName="spaceRect" presStyleCnt="0"/>
      <dgm:spPr/>
    </dgm:pt>
    <dgm:pt modelId="{B54E0FC5-661C-42DD-A42A-A4ABEE91A537}" type="pres">
      <dgm:prSet presAssocID="{85096D10-C05C-4C07-80B4-EA17129DE42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9443D22-D586-4087-B0DA-C0973BF3E2EF}" srcId="{79A67F61-DA54-44AE-95A7-FDFAF0687BF9}" destId="{85096D10-C05C-4C07-80B4-EA17129DE421}" srcOrd="3" destOrd="0" parTransId="{3CE95174-78D9-4AA7-BA64-86E184D34884}" sibTransId="{CBC87973-DD71-4B9D-8D72-5B376B48FBC9}"/>
    <dgm:cxn modelId="{1080462A-CF47-49ED-9218-F52564D0C922}" srcId="{79A67F61-DA54-44AE-95A7-FDFAF0687BF9}" destId="{520B87EC-8259-43CD-8953-CF14F180E929}" srcOrd="1" destOrd="0" parTransId="{CCBC00B3-2D10-4AA8-AADF-E93282855EAD}" sibTransId="{5891FA91-E893-4DDC-989B-97F8D0C75D13}"/>
    <dgm:cxn modelId="{0FDC9439-62EA-406A-A166-EE2E8FCC8643}" srcId="{79A67F61-DA54-44AE-95A7-FDFAF0687BF9}" destId="{C78E46BC-EB40-457E-B359-C90789C9E227}" srcOrd="2" destOrd="0" parTransId="{C059AEAF-0FEC-4C6C-990A-97EC9460EA28}" sibTransId="{D3CE9DE2-2054-4EE3-8489-BED59492D853}"/>
    <dgm:cxn modelId="{14B96368-DF43-41B4-A3D2-77E70AF60893}" type="presOf" srcId="{79A67F61-DA54-44AE-95A7-FDFAF0687BF9}" destId="{477D87DB-3814-4E62-966B-0C1AC0BBEC9D}" srcOrd="0" destOrd="0" presId="urn:microsoft.com/office/officeart/2018/2/layout/IconVerticalSolidList"/>
    <dgm:cxn modelId="{A759BB6D-41EF-4224-BFC1-ABDF35E44365}" type="presOf" srcId="{C78E46BC-EB40-457E-B359-C90789C9E227}" destId="{92A612BE-24DD-4EC5-9567-777517724D71}" srcOrd="0" destOrd="0" presId="urn:microsoft.com/office/officeart/2018/2/layout/IconVerticalSolidList"/>
    <dgm:cxn modelId="{1A24E977-38C4-49AC-9FFA-3267B8ED8438}" type="presOf" srcId="{EAADF4D5-71ED-4F87-958E-1758344C286C}" destId="{2C9D8EC5-C727-4471-ADA9-871812CC897A}" srcOrd="0" destOrd="0" presId="urn:microsoft.com/office/officeart/2018/2/layout/IconVerticalSolidList"/>
    <dgm:cxn modelId="{F082EA57-2F3A-4E0D-ADDF-59362A03F05C}" srcId="{79A67F61-DA54-44AE-95A7-FDFAF0687BF9}" destId="{EAADF4D5-71ED-4F87-958E-1758344C286C}" srcOrd="0" destOrd="0" parTransId="{07B9590F-C3D2-4F4E-965F-3CE336429582}" sibTransId="{3E02D681-C77A-4725-8FC5-D575D4AA7D02}"/>
    <dgm:cxn modelId="{0658F9C1-552E-44B6-ACCA-15B27694582A}" type="presOf" srcId="{85096D10-C05C-4C07-80B4-EA17129DE421}" destId="{B54E0FC5-661C-42DD-A42A-A4ABEE91A537}" srcOrd="0" destOrd="0" presId="urn:microsoft.com/office/officeart/2018/2/layout/IconVerticalSolidList"/>
    <dgm:cxn modelId="{5B4912F9-691B-4A82-BC0F-855DFBDE45EC}" type="presOf" srcId="{520B87EC-8259-43CD-8953-CF14F180E929}" destId="{40D6F0EF-C5BC-4AF2-A3ED-5F6483DAC2BD}" srcOrd="0" destOrd="0" presId="urn:microsoft.com/office/officeart/2018/2/layout/IconVerticalSolidList"/>
    <dgm:cxn modelId="{BC5F7DA1-12A9-4169-8409-123975D211A8}" type="presParOf" srcId="{477D87DB-3814-4E62-966B-0C1AC0BBEC9D}" destId="{CF083392-1303-4A33-8913-B721D69082A2}" srcOrd="0" destOrd="0" presId="urn:microsoft.com/office/officeart/2018/2/layout/IconVerticalSolidList"/>
    <dgm:cxn modelId="{59434247-9E28-4544-A8B8-A5E3D5E0B761}" type="presParOf" srcId="{CF083392-1303-4A33-8913-B721D69082A2}" destId="{90E8E1AE-9ED6-4AF9-AEB1-789B853E32FE}" srcOrd="0" destOrd="0" presId="urn:microsoft.com/office/officeart/2018/2/layout/IconVerticalSolidList"/>
    <dgm:cxn modelId="{66906348-202F-4D40-A9ED-DA4A082365AC}" type="presParOf" srcId="{CF083392-1303-4A33-8913-B721D69082A2}" destId="{380B5ABF-3D63-4815-AE05-C8FF2D9BCFB4}" srcOrd="1" destOrd="0" presId="urn:microsoft.com/office/officeart/2018/2/layout/IconVerticalSolidList"/>
    <dgm:cxn modelId="{88F566E8-7405-4E14-9679-67F54E3999FC}" type="presParOf" srcId="{CF083392-1303-4A33-8913-B721D69082A2}" destId="{AB1FF98D-E4A4-401D-B7DE-DCC4D1041CBC}" srcOrd="2" destOrd="0" presId="urn:microsoft.com/office/officeart/2018/2/layout/IconVerticalSolidList"/>
    <dgm:cxn modelId="{6BD41FA1-7068-4AF2-8334-E01140F24711}" type="presParOf" srcId="{CF083392-1303-4A33-8913-B721D69082A2}" destId="{2C9D8EC5-C727-4471-ADA9-871812CC897A}" srcOrd="3" destOrd="0" presId="urn:microsoft.com/office/officeart/2018/2/layout/IconVerticalSolidList"/>
    <dgm:cxn modelId="{1F270C49-9792-4D3D-A98A-2D7225A2D114}" type="presParOf" srcId="{477D87DB-3814-4E62-966B-0C1AC0BBEC9D}" destId="{7E0EFDC5-64DF-45A6-A498-68B83D538125}" srcOrd="1" destOrd="0" presId="urn:microsoft.com/office/officeart/2018/2/layout/IconVerticalSolidList"/>
    <dgm:cxn modelId="{0E8B140A-3E7B-4787-B16F-E27EA8021C61}" type="presParOf" srcId="{477D87DB-3814-4E62-966B-0C1AC0BBEC9D}" destId="{8978A923-5855-4BE1-B99D-EBF334F32F14}" srcOrd="2" destOrd="0" presId="urn:microsoft.com/office/officeart/2018/2/layout/IconVerticalSolidList"/>
    <dgm:cxn modelId="{677D7D71-AB1A-4C3C-BEBC-281D3DD95540}" type="presParOf" srcId="{8978A923-5855-4BE1-B99D-EBF334F32F14}" destId="{BEF685EB-2473-4D3B-8997-343830B792FD}" srcOrd="0" destOrd="0" presId="urn:microsoft.com/office/officeart/2018/2/layout/IconVerticalSolidList"/>
    <dgm:cxn modelId="{F29F4703-406C-4146-9E6F-0E968C0BC61E}" type="presParOf" srcId="{8978A923-5855-4BE1-B99D-EBF334F32F14}" destId="{E03F318D-B1E3-43BC-9410-FE6B361782DE}" srcOrd="1" destOrd="0" presId="urn:microsoft.com/office/officeart/2018/2/layout/IconVerticalSolidList"/>
    <dgm:cxn modelId="{50E65F12-1976-4825-A50A-DFC365395797}" type="presParOf" srcId="{8978A923-5855-4BE1-B99D-EBF334F32F14}" destId="{3FBC27A3-2EEE-40B7-AECC-F9155231D42A}" srcOrd="2" destOrd="0" presId="urn:microsoft.com/office/officeart/2018/2/layout/IconVerticalSolidList"/>
    <dgm:cxn modelId="{D05CF339-A698-4C08-9408-240F02CF93CF}" type="presParOf" srcId="{8978A923-5855-4BE1-B99D-EBF334F32F14}" destId="{40D6F0EF-C5BC-4AF2-A3ED-5F6483DAC2BD}" srcOrd="3" destOrd="0" presId="urn:microsoft.com/office/officeart/2018/2/layout/IconVerticalSolidList"/>
    <dgm:cxn modelId="{93CC2FDD-1080-4891-8F55-238CC979CDCC}" type="presParOf" srcId="{477D87DB-3814-4E62-966B-0C1AC0BBEC9D}" destId="{FF5D4094-C475-4EDB-AC56-890731EFF3D3}" srcOrd="3" destOrd="0" presId="urn:microsoft.com/office/officeart/2018/2/layout/IconVerticalSolidList"/>
    <dgm:cxn modelId="{28FE2688-CDA3-4075-AF66-B372778DDB37}" type="presParOf" srcId="{477D87DB-3814-4E62-966B-0C1AC0BBEC9D}" destId="{4D8A088C-5232-4D72-B43E-DB986527770A}" srcOrd="4" destOrd="0" presId="urn:microsoft.com/office/officeart/2018/2/layout/IconVerticalSolidList"/>
    <dgm:cxn modelId="{12596D0F-4C1A-4C53-9BB9-2FA34676FE31}" type="presParOf" srcId="{4D8A088C-5232-4D72-B43E-DB986527770A}" destId="{9EBDFB1E-FA93-41A3-BBFE-9E4B5BFE4CE5}" srcOrd="0" destOrd="0" presId="urn:microsoft.com/office/officeart/2018/2/layout/IconVerticalSolidList"/>
    <dgm:cxn modelId="{DD40EFEC-DEBF-4540-872A-800735F9A30F}" type="presParOf" srcId="{4D8A088C-5232-4D72-B43E-DB986527770A}" destId="{30717EF0-AB68-4AEF-B858-82EDA0B6096A}" srcOrd="1" destOrd="0" presId="urn:microsoft.com/office/officeart/2018/2/layout/IconVerticalSolidList"/>
    <dgm:cxn modelId="{5FDA7504-0B2E-423D-8171-8CCB39D19814}" type="presParOf" srcId="{4D8A088C-5232-4D72-B43E-DB986527770A}" destId="{B625B49B-0518-4794-8BB8-DBA4640F2741}" srcOrd="2" destOrd="0" presId="urn:microsoft.com/office/officeart/2018/2/layout/IconVerticalSolidList"/>
    <dgm:cxn modelId="{EF765F82-ED9E-4132-BD22-7028D8234FA0}" type="presParOf" srcId="{4D8A088C-5232-4D72-B43E-DB986527770A}" destId="{92A612BE-24DD-4EC5-9567-777517724D71}" srcOrd="3" destOrd="0" presId="urn:microsoft.com/office/officeart/2018/2/layout/IconVerticalSolidList"/>
    <dgm:cxn modelId="{5A37EDB3-34D3-4B4F-943E-784691F63A2B}" type="presParOf" srcId="{477D87DB-3814-4E62-966B-0C1AC0BBEC9D}" destId="{9E251F19-A59E-4428-B5DA-D87C39EF8EA7}" srcOrd="5" destOrd="0" presId="urn:microsoft.com/office/officeart/2018/2/layout/IconVerticalSolidList"/>
    <dgm:cxn modelId="{EBC0A44E-0EC2-4184-AB81-294F31C12ED4}" type="presParOf" srcId="{477D87DB-3814-4E62-966B-0C1AC0BBEC9D}" destId="{E8CA394D-9494-4028-8905-CAF439A21A6F}" srcOrd="6" destOrd="0" presId="urn:microsoft.com/office/officeart/2018/2/layout/IconVerticalSolidList"/>
    <dgm:cxn modelId="{B6636ECE-7CC1-419F-984F-730D470BBDC9}" type="presParOf" srcId="{E8CA394D-9494-4028-8905-CAF439A21A6F}" destId="{33AD96AF-03F6-4FBB-BC51-401714783A97}" srcOrd="0" destOrd="0" presId="urn:microsoft.com/office/officeart/2018/2/layout/IconVerticalSolidList"/>
    <dgm:cxn modelId="{74BAD053-F661-4ECD-A711-87BD6C6135CD}" type="presParOf" srcId="{E8CA394D-9494-4028-8905-CAF439A21A6F}" destId="{DBA2F245-7AC2-480C-B176-7C5717286625}" srcOrd="1" destOrd="0" presId="urn:microsoft.com/office/officeart/2018/2/layout/IconVerticalSolidList"/>
    <dgm:cxn modelId="{20D8A9B1-554E-4104-B5C5-5FB41AC0D03E}" type="presParOf" srcId="{E8CA394D-9494-4028-8905-CAF439A21A6F}" destId="{B2CD5799-6810-4BA0-98BB-53D7F9BA5462}" srcOrd="2" destOrd="0" presId="urn:microsoft.com/office/officeart/2018/2/layout/IconVerticalSolidList"/>
    <dgm:cxn modelId="{AD7F1988-9D3D-4EE7-BA28-04C0B4390626}" type="presParOf" srcId="{E8CA394D-9494-4028-8905-CAF439A21A6F}" destId="{B54E0FC5-661C-42DD-A42A-A4ABEE91A53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F9EFA-ADFC-4D52-ABD4-2D84F6B571E3}">
      <dsp:nvSpPr>
        <dsp:cNvPr id="0" name=""/>
        <dsp:cNvSpPr/>
      </dsp:nvSpPr>
      <dsp:spPr>
        <a:xfrm>
          <a:off x="0" y="506"/>
          <a:ext cx="767225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5DEC32-B6ED-45B9-8B91-EC0D964ECABE}">
      <dsp:nvSpPr>
        <dsp:cNvPr id="0" name=""/>
        <dsp:cNvSpPr/>
      </dsp:nvSpPr>
      <dsp:spPr>
        <a:xfrm>
          <a:off x="0" y="506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Kelly Fowler</a:t>
          </a:r>
          <a:endParaRPr lang="en-US" sz="1600" kern="1200">
            <a:latin typeface="+mn-lt"/>
          </a:endParaRPr>
        </a:p>
      </dsp:txBody>
      <dsp:txXfrm>
        <a:off x="0" y="506"/>
        <a:ext cx="1534450" cy="592258"/>
      </dsp:txXfrm>
    </dsp:sp>
    <dsp:sp modelId="{7E8487B5-0635-49EF-92AB-A207DB915C1B}">
      <dsp:nvSpPr>
        <dsp:cNvPr id="0" name=""/>
        <dsp:cNvSpPr/>
      </dsp:nvSpPr>
      <dsp:spPr>
        <a:xfrm>
          <a:off x="1649533" y="27400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Vice President of Instruction; Accreditation Liaison Officer</a:t>
          </a:r>
        </a:p>
      </dsp:txBody>
      <dsp:txXfrm>
        <a:off x="1649533" y="27400"/>
        <a:ext cx="6022717" cy="537891"/>
      </dsp:txXfrm>
    </dsp:sp>
    <dsp:sp modelId="{BEF99069-D2A8-4E86-A0FB-BD81F25896A7}">
      <dsp:nvSpPr>
        <dsp:cNvPr id="0" name=""/>
        <dsp:cNvSpPr/>
      </dsp:nvSpPr>
      <dsp:spPr>
        <a:xfrm>
          <a:off x="1534450" y="565292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E6659-7CB0-44DD-B0B2-93098A7DC87B}">
      <dsp:nvSpPr>
        <dsp:cNvPr id="0" name=""/>
        <dsp:cNvSpPr/>
      </dsp:nvSpPr>
      <dsp:spPr>
        <a:xfrm>
          <a:off x="0" y="592765"/>
          <a:ext cx="767225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A1D160-D389-452D-A044-6CE77C190F9D}">
      <dsp:nvSpPr>
        <dsp:cNvPr id="0" name=""/>
        <dsp:cNvSpPr/>
      </dsp:nvSpPr>
      <dsp:spPr>
        <a:xfrm>
          <a:off x="0" y="592765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Lianne Greenlee</a:t>
          </a:r>
          <a:endParaRPr lang="en-US" sz="1600" kern="1200">
            <a:latin typeface="+mn-lt"/>
          </a:endParaRPr>
        </a:p>
      </dsp:txBody>
      <dsp:txXfrm>
        <a:off x="0" y="592765"/>
        <a:ext cx="1534450" cy="592258"/>
      </dsp:txXfrm>
    </dsp:sp>
    <dsp:sp modelId="{15CD678B-A366-48B8-A38E-10AC71F42FE5}">
      <dsp:nvSpPr>
        <dsp:cNvPr id="0" name=""/>
        <dsp:cNvSpPr/>
      </dsp:nvSpPr>
      <dsp:spPr>
        <a:xfrm>
          <a:off x="1649533" y="619659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Assistant Dean of Accreditation &amp; Planning</a:t>
          </a:r>
        </a:p>
      </dsp:txBody>
      <dsp:txXfrm>
        <a:off x="1649533" y="619659"/>
        <a:ext cx="6022717" cy="537891"/>
      </dsp:txXfrm>
    </dsp:sp>
    <dsp:sp modelId="{4809F2BF-0736-4CDD-B7B5-0E181598CBD0}">
      <dsp:nvSpPr>
        <dsp:cNvPr id="0" name=""/>
        <dsp:cNvSpPr/>
      </dsp:nvSpPr>
      <dsp:spPr>
        <a:xfrm>
          <a:off x="1534450" y="1157551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F2795-3AF8-4562-97D3-7FE215BD8D36}">
      <dsp:nvSpPr>
        <dsp:cNvPr id="0" name=""/>
        <dsp:cNvSpPr/>
      </dsp:nvSpPr>
      <dsp:spPr>
        <a:xfrm>
          <a:off x="0" y="1185024"/>
          <a:ext cx="7672251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B29B25-342E-4D43-9CF5-7D4E7800523D}">
      <dsp:nvSpPr>
        <dsp:cNvPr id="0" name=""/>
        <dsp:cNvSpPr/>
      </dsp:nvSpPr>
      <dsp:spPr>
        <a:xfrm>
          <a:off x="0" y="1185024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Michelle Sampat</a:t>
          </a:r>
          <a:endParaRPr lang="en-US" sz="1600" kern="1200">
            <a:latin typeface="+mn-lt"/>
          </a:endParaRPr>
        </a:p>
      </dsp:txBody>
      <dsp:txXfrm>
        <a:off x="0" y="1185024"/>
        <a:ext cx="1534450" cy="592258"/>
      </dsp:txXfrm>
    </dsp:sp>
    <dsp:sp modelId="{D11562F3-910B-4804-832A-B1ABBC126EC8}">
      <dsp:nvSpPr>
        <dsp:cNvPr id="0" name=""/>
        <dsp:cNvSpPr/>
      </dsp:nvSpPr>
      <dsp:spPr>
        <a:xfrm>
          <a:off x="1649533" y="1211918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+mn-lt"/>
            </a:rPr>
            <a:t>Acting Dean of Arts</a:t>
          </a:r>
        </a:p>
      </dsp:txBody>
      <dsp:txXfrm>
        <a:off x="1649533" y="1211918"/>
        <a:ext cx="6022717" cy="537891"/>
      </dsp:txXfrm>
    </dsp:sp>
    <dsp:sp modelId="{237D738D-F8F9-4FF5-92CE-7C028AC43F24}">
      <dsp:nvSpPr>
        <dsp:cNvPr id="0" name=""/>
        <dsp:cNvSpPr/>
      </dsp:nvSpPr>
      <dsp:spPr>
        <a:xfrm>
          <a:off x="1534450" y="1749810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D4EE1-AFC0-4BF9-A145-2C9798B586C6}">
      <dsp:nvSpPr>
        <dsp:cNvPr id="0" name=""/>
        <dsp:cNvSpPr/>
      </dsp:nvSpPr>
      <dsp:spPr>
        <a:xfrm>
          <a:off x="0" y="1777283"/>
          <a:ext cx="767225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CE9D7D-1C5E-448E-99A7-A7459AA89AFA}">
      <dsp:nvSpPr>
        <dsp:cNvPr id="0" name=""/>
        <dsp:cNvSpPr/>
      </dsp:nvSpPr>
      <dsp:spPr>
        <a:xfrm>
          <a:off x="0" y="1777283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Patty </a:t>
          </a:r>
          <a:r>
            <a:rPr lang="en-US" sz="1600" b="1" kern="1200" err="1">
              <a:latin typeface="+mn-lt"/>
            </a:rPr>
            <a:t>Quiñones</a:t>
          </a:r>
          <a:endParaRPr lang="en-US" sz="1600" b="1" kern="1200">
            <a:latin typeface="+mn-lt"/>
          </a:endParaRPr>
        </a:p>
      </dsp:txBody>
      <dsp:txXfrm>
        <a:off x="0" y="1777283"/>
        <a:ext cx="1534450" cy="592258"/>
      </dsp:txXfrm>
    </dsp:sp>
    <dsp:sp modelId="{B05AD592-1A33-48E9-A73D-E4ABA8B74529}">
      <dsp:nvSpPr>
        <dsp:cNvPr id="0" name=""/>
        <dsp:cNvSpPr/>
      </dsp:nvSpPr>
      <dsp:spPr>
        <a:xfrm>
          <a:off x="1649533" y="1804177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+mn-lt"/>
            </a:rPr>
            <a:t>Director of Research and Institutional Effectiveness</a:t>
          </a:r>
        </a:p>
      </dsp:txBody>
      <dsp:txXfrm>
        <a:off x="1649533" y="1804177"/>
        <a:ext cx="6022717" cy="537891"/>
      </dsp:txXfrm>
    </dsp:sp>
    <dsp:sp modelId="{FAB2288C-7D12-4141-9873-B2DF19EC8143}">
      <dsp:nvSpPr>
        <dsp:cNvPr id="0" name=""/>
        <dsp:cNvSpPr/>
      </dsp:nvSpPr>
      <dsp:spPr>
        <a:xfrm>
          <a:off x="1534450" y="2342069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194B8-CA1F-4CD6-8DD7-C9B36E7515F5}">
      <dsp:nvSpPr>
        <dsp:cNvPr id="0" name=""/>
        <dsp:cNvSpPr/>
      </dsp:nvSpPr>
      <dsp:spPr>
        <a:xfrm>
          <a:off x="0" y="2369541"/>
          <a:ext cx="7672251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B2C0F-138D-41D3-A4A1-D64533337470}">
      <dsp:nvSpPr>
        <dsp:cNvPr id="0" name=""/>
        <dsp:cNvSpPr/>
      </dsp:nvSpPr>
      <dsp:spPr>
        <a:xfrm>
          <a:off x="0" y="2369541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Barbara Mezaki</a:t>
          </a:r>
          <a:endParaRPr lang="en-US" sz="1600" kern="1200">
            <a:latin typeface="+mn-lt"/>
          </a:endParaRPr>
        </a:p>
      </dsp:txBody>
      <dsp:txXfrm>
        <a:off x="0" y="2369541"/>
        <a:ext cx="1534450" cy="592258"/>
      </dsp:txXfrm>
    </dsp:sp>
    <dsp:sp modelId="{F840AA76-DBA2-46DC-92FE-CE2E3402E3C0}">
      <dsp:nvSpPr>
        <dsp:cNvPr id="0" name=""/>
        <dsp:cNvSpPr/>
      </dsp:nvSpPr>
      <dsp:spPr>
        <a:xfrm>
          <a:off x="1649533" y="2396436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Professor of American Language; Faculty Accreditation Coordinator</a:t>
          </a:r>
        </a:p>
      </dsp:txBody>
      <dsp:txXfrm>
        <a:off x="1649533" y="2396436"/>
        <a:ext cx="6022717" cy="537891"/>
      </dsp:txXfrm>
    </dsp:sp>
    <dsp:sp modelId="{38768EE9-52AA-4A37-8CF6-A1C390B3702A}">
      <dsp:nvSpPr>
        <dsp:cNvPr id="0" name=""/>
        <dsp:cNvSpPr/>
      </dsp:nvSpPr>
      <dsp:spPr>
        <a:xfrm>
          <a:off x="1534450" y="2934327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50E53-71DF-4123-8166-3E70D07AABE5}">
      <dsp:nvSpPr>
        <dsp:cNvPr id="0" name=""/>
        <dsp:cNvSpPr/>
      </dsp:nvSpPr>
      <dsp:spPr>
        <a:xfrm>
          <a:off x="0" y="2961800"/>
          <a:ext cx="767225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02B0C-FC58-4767-8507-A2AF59DD8C6A}">
      <dsp:nvSpPr>
        <dsp:cNvPr id="0" name=""/>
        <dsp:cNvSpPr/>
      </dsp:nvSpPr>
      <dsp:spPr>
        <a:xfrm>
          <a:off x="0" y="2961800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Allie Frickert</a:t>
          </a:r>
          <a:endParaRPr lang="en-US" sz="1600" kern="1200">
            <a:latin typeface="+mn-lt"/>
          </a:endParaRPr>
        </a:p>
      </dsp:txBody>
      <dsp:txXfrm>
        <a:off x="0" y="2961800"/>
        <a:ext cx="1534450" cy="592258"/>
      </dsp:txXfrm>
    </dsp:sp>
    <dsp:sp modelId="{48F7CAA1-27C5-4508-B20C-DCAA11277767}">
      <dsp:nvSpPr>
        <dsp:cNvPr id="0" name=""/>
        <dsp:cNvSpPr/>
      </dsp:nvSpPr>
      <dsp:spPr>
        <a:xfrm>
          <a:off x="1649533" y="2988695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n-lt"/>
            </a:rPr>
            <a:t>Professor of History; Faculty Assistant Accreditation Coordinator</a:t>
          </a:r>
        </a:p>
      </dsp:txBody>
      <dsp:txXfrm>
        <a:off x="1649533" y="2988695"/>
        <a:ext cx="6022717" cy="537891"/>
      </dsp:txXfrm>
    </dsp:sp>
    <dsp:sp modelId="{D2D8182F-C97E-4511-B03A-6A73783E0AAA}">
      <dsp:nvSpPr>
        <dsp:cNvPr id="0" name=""/>
        <dsp:cNvSpPr/>
      </dsp:nvSpPr>
      <dsp:spPr>
        <a:xfrm>
          <a:off x="1534450" y="3526586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40D99-7BB1-41E5-8C49-7DAEDE34E42E}">
      <dsp:nvSpPr>
        <dsp:cNvPr id="0" name=""/>
        <dsp:cNvSpPr/>
      </dsp:nvSpPr>
      <dsp:spPr>
        <a:xfrm>
          <a:off x="0" y="3554059"/>
          <a:ext cx="7672251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8EF1A0-B45C-40A0-9F1F-8CEC372A30F4}">
      <dsp:nvSpPr>
        <dsp:cNvPr id="0" name=""/>
        <dsp:cNvSpPr/>
      </dsp:nvSpPr>
      <dsp:spPr>
        <a:xfrm>
          <a:off x="0" y="3554059"/>
          <a:ext cx="1534450" cy="592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+mn-lt"/>
            </a:rPr>
            <a:t>Laura Martinez </a:t>
          </a:r>
        </a:p>
      </dsp:txBody>
      <dsp:txXfrm>
        <a:off x="0" y="3554059"/>
        <a:ext cx="1534450" cy="592258"/>
      </dsp:txXfrm>
    </dsp:sp>
    <dsp:sp modelId="{32769B81-8581-4193-AD95-C37007D028D6}">
      <dsp:nvSpPr>
        <dsp:cNvPr id="0" name=""/>
        <dsp:cNvSpPr/>
      </dsp:nvSpPr>
      <dsp:spPr>
        <a:xfrm>
          <a:off x="1649533" y="3580954"/>
          <a:ext cx="6022717" cy="5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>
              <a:latin typeface="+mn-lt"/>
            </a:rPr>
            <a:t>Executive Assistant to the Vice President of Instruction</a:t>
          </a:r>
        </a:p>
      </dsp:txBody>
      <dsp:txXfrm>
        <a:off x="1649533" y="3580954"/>
        <a:ext cx="6022717" cy="537891"/>
      </dsp:txXfrm>
    </dsp:sp>
    <dsp:sp modelId="{79827988-7034-4AA7-B87B-33E6D59DF456}">
      <dsp:nvSpPr>
        <dsp:cNvPr id="0" name=""/>
        <dsp:cNvSpPr/>
      </dsp:nvSpPr>
      <dsp:spPr>
        <a:xfrm>
          <a:off x="1534450" y="4118845"/>
          <a:ext cx="6137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1B1C2-BF6D-454F-9DFD-4C38E3B1E7CB}">
      <dsp:nvSpPr>
        <dsp:cNvPr id="0" name=""/>
        <dsp:cNvSpPr/>
      </dsp:nvSpPr>
      <dsp:spPr>
        <a:xfrm rot="5400000">
          <a:off x="4840874" y="-2021262"/>
          <a:ext cx="655338" cy="48645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   Choose an area of expertise or interest – YOUR SUPERPOWER</a:t>
          </a:r>
        </a:p>
      </dsp:txBody>
      <dsp:txXfrm rot="-5400000">
        <a:off x="2736288" y="115315"/>
        <a:ext cx="4832521" cy="591356"/>
      </dsp:txXfrm>
    </dsp:sp>
    <dsp:sp modelId="{7A244339-922D-45AB-B648-6310D59DF1CB}">
      <dsp:nvSpPr>
        <dsp:cNvPr id="0" name=""/>
        <dsp:cNvSpPr/>
      </dsp:nvSpPr>
      <dsp:spPr>
        <a:xfrm>
          <a:off x="0" y="1406"/>
          <a:ext cx="2736288" cy="8191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Choose</a:t>
          </a:r>
        </a:p>
      </dsp:txBody>
      <dsp:txXfrm>
        <a:off x="39989" y="41395"/>
        <a:ext cx="2656310" cy="739195"/>
      </dsp:txXfrm>
    </dsp:sp>
    <dsp:sp modelId="{BBE0A2C7-7985-4E44-A443-4926ADCA3F3A}">
      <dsp:nvSpPr>
        <dsp:cNvPr id="0" name=""/>
        <dsp:cNvSpPr/>
      </dsp:nvSpPr>
      <dsp:spPr>
        <a:xfrm rot="5400000">
          <a:off x="4840874" y="-1161129"/>
          <a:ext cx="655338" cy="48645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   Attend a 1-hour Zoom training September 16th  at 3 pm</a:t>
          </a:r>
        </a:p>
      </dsp:txBody>
      <dsp:txXfrm rot="-5400000">
        <a:off x="2736288" y="975448"/>
        <a:ext cx="4832521" cy="591356"/>
      </dsp:txXfrm>
    </dsp:sp>
    <dsp:sp modelId="{1318E743-F53B-454A-8AC8-8986AD166CA4}">
      <dsp:nvSpPr>
        <dsp:cNvPr id="0" name=""/>
        <dsp:cNvSpPr/>
      </dsp:nvSpPr>
      <dsp:spPr>
        <a:xfrm>
          <a:off x="0" y="861539"/>
          <a:ext cx="2736288" cy="8191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Attend</a:t>
          </a:r>
        </a:p>
      </dsp:txBody>
      <dsp:txXfrm>
        <a:off x="39989" y="901528"/>
        <a:ext cx="2656310" cy="739195"/>
      </dsp:txXfrm>
    </dsp:sp>
    <dsp:sp modelId="{D9C76D53-5160-4B7E-A881-025A9120DFD2}">
      <dsp:nvSpPr>
        <dsp:cNvPr id="0" name=""/>
        <dsp:cNvSpPr/>
      </dsp:nvSpPr>
      <dsp:spPr>
        <a:xfrm rot="5400000">
          <a:off x="4840874" y="-300997"/>
          <a:ext cx="655338" cy="48645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   Read a short excerpt from a Weaving Team, review evidence, give input based on a rubric</a:t>
          </a:r>
        </a:p>
      </dsp:txBody>
      <dsp:txXfrm rot="-5400000">
        <a:off x="2736288" y="1835580"/>
        <a:ext cx="4832521" cy="591356"/>
      </dsp:txXfrm>
    </dsp:sp>
    <dsp:sp modelId="{A35BA430-3CB8-4FE3-9C48-ED26DB32310B}">
      <dsp:nvSpPr>
        <dsp:cNvPr id="0" name=""/>
        <dsp:cNvSpPr/>
      </dsp:nvSpPr>
      <dsp:spPr>
        <a:xfrm>
          <a:off x="0" y="1721671"/>
          <a:ext cx="2736288" cy="8191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Read</a:t>
          </a:r>
        </a:p>
      </dsp:txBody>
      <dsp:txXfrm>
        <a:off x="39989" y="1761660"/>
        <a:ext cx="2656310" cy="739195"/>
      </dsp:txXfrm>
    </dsp:sp>
    <dsp:sp modelId="{723137E9-2850-4F81-A283-5BE54FDC4A1D}">
      <dsp:nvSpPr>
        <dsp:cNvPr id="0" name=""/>
        <dsp:cNvSpPr/>
      </dsp:nvSpPr>
      <dsp:spPr>
        <a:xfrm rot="5400000">
          <a:off x="4840874" y="559134"/>
          <a:ext cx="655338" cy="48645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   Meet with your Finishing Team to compare notes and discuss next steps</a:t>
          </a:r>
        </a:p>
      </dsp:txBody>
      <dsp:txXfrm rot="-5400000">
        <a:off x="2736288" y="2695712"/>
        <a:ext cx="4832521" cy="591356"/>
      </dsp:txXfrm>
    </dsp:sp>
    <dsp:sp modelId="{90E32742-533C-430D-95EF-450C7C15251D}">
      <dsp:nvSpPr>
        <dsp:cNvPr id="0" name=""/>
        <dsp:cNvSpPr/>
      </dsp:nvSpPr>
      <dsp:spPr>
        <a:xfrm>
          <a:off x="0" y="2581803"/>
          <a:ext cx="2736288" cy="8191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Meet</a:t>
          </a:r>
        </a:p>
      </dsp:txBody>
      <dsp:txXfrm>
        <a:off x="39989" y="2621792"/>
        <a:ext cx="2656310" cy="739195"/>
      </dsp:txXfrm>
    </dsp:sp>
    <dsp:sp modelId="{4E29195B-590E-4B1F-90A9-9E0571E401C3}">
      <dsp:nvSpPr>
        <dsp:cNvPr id="0" name=""/>
        <dsp:cNvSpPr/>
      </dsp:nvSpPr>
      <dsp:spPr>
        <a:xfrm rot="5400000">
          <a:off x="4840874" y="1419266"/>
          <a:ext cx="655338" cy="48645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   Submit Finishing Team input to the Accreditation Steering Committee</a:t>
          </a:r>
        </a:p>
      </dsp:txBody>
      <dsp:txXfrm rot="-5400000">
        <a:off x="2736288" y="3555844"/>
        <a:ext cx="4832521" cy="591356"/>
      </dsp:txXfrm>
    </dsp:sp>
    <dsp:sp modelId="{8A061C8D-BF46-4AF8-A13F-D677EABFD73F}">
      <dsp:nvSpPr>
        <dsp:cNvPr id="0" name=""/>
        <dsp:cNvSpPr/>
      </dsp:nvSpPr>
      <dsp:spPr>
        <a:xfrm>
          <a:off x="0" y="3441936"/>
          <a:ext cx="2736288" cy="8191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Submit</a:t>
          </a:r>
        </a:p>
      </dsp:txBody>
      <dsp:txXfrm>
        <a:off x="39989" y="3481925"/>
        <a:ext cx="2656310" cy="739195"/>
      </dsp:txXfrm>
    </dsp:sp>
    <dsp:sp modelId="{6DE3D177-9AA1-41FD-82DF-29C7ABFA4B52}">
      <dsp:nvSpPr>
        <dsp:cNvPr id="0" name=""/>
        <dsp:cNvSpPr/>
      </dsp:nvSpPr>
      <dsp:spPr>
        <a:xfrm rot="5400000">
          <a:off x="4840874" y="2279399"/>
          <a:ext cx="655338" cy="486451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kern="1200" dirty="0"/>
            <a:t>   Accept our thanks and add accreditation experience to your resume!</a:t>
          </a:r>
        </a:p>
      </dsp:txBody>
      <dsp:txXfrm rot="-5400000">
        <a:off x="2736288" y="4415977"/>
        <a:ext cx="4832521" cy="591356"/>
      </dsp:txXfrm>
    </dsp:sp>
    <dsp:sp modelId="{69748EDF-81F9-455D-BBFF-A9FDBFF2497E}">
      <dsp:nvSpPr>
        <dsp:cNvPr id="0" name=""/>
        <dsp:cNvSpPr/>
      </dsp:nvSpPr>
      <dsp:spPr>
        <a:xfrm>
          <a:off x="0" y="4302068"/>
          <a:ext cx="2736288" cy="81917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Accept</a:t>
          </a:r>
        </a:p>
      </dsp:txBody>
      <dsp:txXfrm>
        <a:off x="39989" y="4342057"/>
        <a:ext cx="2656310" cy="739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E1AE-9ED6-4AF9-AEB1-789B853E32FE}">
      <dsp:nvSpPr>
        <dsp:cNvPr id="0" name=""/>
        <dsp:cNvSpPr/>
      </dsp:nvSpPr>
      <dsp:spPr>
        <a:xfrm>
          <a:off x="0" y="2439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5ABF-3D63-4815-AE05-C8FF2D9BCFB4}">
      <dsp:nvSpPr>
        <dsp:cNvPr id="0" name=""/>
        <dsp:cNvSpPr/>
      </dsp:nvSpPr>
      <dsp:spPr>
        <a:xfrm>
          <a:off x="374076" y="280678"/>
          <a:ext cx="680139" cy="6801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9D8EC5-C727-4471-ADA9-871812CC897A}">
      <dsp:nvSpPr>
        <dsp:cNvPr id="0" name=""/>
        <dsp:cNvSpPr/>
      </dsp:nvSpPr>
      <dsp:spPr>
        <a:xfrm>
          <a:off x="1428292" y="2439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your resume!</a:t>
          </a:r>
        </a:p>
      </dsp:txBody>
      <dsp:txXfrm>
        <a:off x="1428292" y="2439"/>
        <a:ext cx="4873308" cy="1236616"/>
      </dsp:txXfrm>
    </dsp:sp>
    <dsp:sp modelId="{BEF685EB-2473-4D3B-8997-343830B792FD}">
      <dsp:nvSpPr>
        <dsp:cNvPr id="0" name=""/>
        <dsp:cNvSpPr/>
      </dsp:nvSpPr>
      <dsp:spPr>
        <a:xfrm>
          <a:off x="0" y="1548210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F318D-B1E3-43BC-9410-FE6B361782DE}">
      <dsp:nvSpPr>
        <dsp:cNvPr id="0" name=""/>
        <dsp:cNvSpPr/>
      </dsp:nvSpPr>
      <dsp:spPr>
        <a:xfrm>
          <a:off x="374076" y="1826449"/>
          <a:ext cx="680139" cy="6801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6F0EF-C5BC-4AF2-A3ED-5F6483DAC2BD}">
      <dsp:nvSpPr>
        <dsp:cNvPr id="0" name=""/>
        <dsp:cNvSpPr/>
      </dsp:nvSpPr>
      <dsp:spPr>
        <a:xfrm>
          <a:off x="1428292" y="1548210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Build relationships at the College (Possible letters of recommendation)</a:t>
          </a:r>
        </a:p>
      </dsp:txBody>
      <dsp:txXfrm>
        <a:off x="1428292" y="1548210"/>
        <a:ext cx="4873308" cy="1236616"/>
      </dsp:txXfrm>
    </dsp:sp>
    <dsp:sp modelId="{9EBDFB1E-FA93-41A3-BBFE-9E4B5BFE4CE5}">
      <dsp:nvSpPr>
        <dsp:cNvPr id="0" name=""/>
        <dsp:cNvSpPr/>
      </dsp:nvSpPr>
      <dsp:spPr>
        <a:xfrm>
          <a:off x="0" y="3093981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17EF0-AB68-4AEF-B858-82EDA0B6096A}">
      <dsp:nvSpPr>
        <dsp:cNvPr id="0" name=""/>
        <dsp:cNvSpPr/>
      </dsp:nvSpPr>
      <dsp:spPr>
        <a:xfrm>
          <a:off x="374076" y="3372220"/>
          <a:ext cx="680139" cy="6801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612BE-24DD-4EC5-9567-777517724D71}">
      <dsp:nvSpPr>
        <dsp:cNvPr id="0" name=""/>
        <dsp:cNvSpPr/>
      </dsp:nvSpPr>
      <dsp:spPr>
        <a:xfrm>
          <a:off x="1428292" y="3093981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Have your voice heard!</a:t>
          </a:r>
        </a:p>
      </dsp:txBody>
      <dsp:txXfrm>
        <a:off x="1428292" y="3093981"/>
        <a:ext cx="4873308" cy="1236616"/>
      </dsp:txXfrm>
    </dsp:sp>
    <dsp:sp modelId="{33AD96AF-03F6-4FBB-BC51-401714783A97}">
      <dsp:nvSpPr>
        <dsp:cNvPr id="0" name=""/>
        <dsp:cNvSpPr/>
      </dsp:nvSpPr>
      <dsp:spPr>
        <a:xfrm>
          <a:off x="0" y="4639752"/>
          <a:ext cx="6301601" cy="123661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2F245-7AC2-480C-B176-7C5717286625}">
      <dsp:nvSpPr>
        <dsp:cNvPr id="0" name=""/>
        <dsp:cNvSpPr/>
      </dsp:nvSpPr>
      <dsp:spPr>
        <a:xfrm>
          <a:off x="374076" y="4917991"/>
          <a:ext cx="680139" cy="6801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E0FC5-661C-42DD-A42A-A4ABEE91A537}">
      <dsp:nvSpPr>
        <dsp:cNvPr id="0" name=""/>
        <dsp:cNvSpPr/>
      </dsp:nvSpPr>
      <dsp:spPr>
        <a:xfrm>
          <a:off x="1428292" y="4639752"/>
          <a:ext cx="4873308" cy="1236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75" tIns="130875" rIns="130875" bIns="13087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Free swag  &amp; sometimes food</a:t>
          </a:r>
        </a:p>
      </dsp:txBody>
      <dsp:txXfrm>
        <a:off x="1428292" y="4639752"/>
        <a:ext cx="4873308" cy="123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1F6CE-0878-479B-ADEF-29F63E258996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836A-E352-4857-BC48-701BDF335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1EA0F-A667-4B49-8422-0062BC55E2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0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3344">
              <a:defRPr/>
            </a:pPr>
            <a:fld id="{6506E352-FC09-42A0-8D3D-3BE439AD7FD6}" type="slidenum">
              <a:rPr lang="en-US">
                <a:solidFill>
                  <a:prstClr val="black"/>
                </a:solidFill>
                <a:latin typeface="Calibri"/>
              </a:rPr>
              <a:pPr defTabSz="69334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235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Kelly</a:t>
            </a:r>
          </a:p>
          <a:p>
            <a:endParaRPr lang="en-US"/>
          </a:p>
          <a:p>
            <a:r>
              <a:rPr lang="en-US">
                <a:solidFill>
                  <a:prstClr val="black"/>
                </a:solidFill>
                <a:latin typeface="Calibri" panose="020F0502020204030204"/>
              </a:rPr>
              <a:t>Note:  In many other countries, colleges  and universities are recognized by a government education agency, such as the Ministry of Education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E352-FC09-42A0-8D3D-3BE439AD7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4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5600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245"/>
            <a:r>
              <a:rPr lang="en-US"/>
              <a:t>Lianne</a:t>
            </a:r>
          </a:p>
          <a:p>
            <a:pPr marL="162245"/>
            <a:endParaRPr lang="en-US"/>
          </a:p>
          <a:p>
            <a:pPr marL="162245"/>
            <a:endParaRPr lang="en-US" sz="1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7533" y="8914406"/>
            <a:ext cx="3019936" cy="469265"/>
          </a:xfrm>
          <a:prstGeom prst="rect">
            <a:avLst/>
          </a:prstGeom>
        </p:spPr>
        <p:txBody>
          <a:bodyPr/>
          <a:lstStyle/>
          <a:p>
            <a:fld id="{0552013D-7129-4D2E-B9DD-5814390F98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2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/>
              <a:t>Purpose—define Standards of Good Practice; to provide guidance on what makes a quality institution</a:t>
            </a:r>
          </a:p>
          <a:p>
            <a:r>
              <a:rPr lang="en-US" dirty="0"/>
              <a:t>All parts of institution – institutional review (not micro program level)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93344">
              <a:defRPr/>
            </a:pPr>
            <a:fld id="{6506E352-FC09-42A0-8D3D-3BE439AD7FD6}" type="slidenum">
              <a:rPr lang="en-US">
                <a:solidFill>
                  <a:prstClr val="black"/>
                </a:solidFill>
                <a:latin typeface="Calibri"/>
              </a:rPr>
              <a:pPr defTabSz="69334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95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2463" y="1044575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3344">
              <a:defRPr/>
            </a:pP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06E352-FC09-42A0-8D3D-3BE439AD7F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883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047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Barbara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1836A-E352-4857-BC48-701BDF335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5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view of Mt. San Antonio College from a distance with snow capped mountains in the backgroun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28" b="-204"/>
          <a:stretch/>
        </p:blipFill>
        <p:spPr>
          <a:xfrm>
            <a:off x="-7621" y="1110484"/>
            <a:ext cx="12200468" cy="5552782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80160" y="2802463"/>
            <a:ext cx="9738360" cy="3093720"/>
          </a:xfrm>
          <a:prstGeom prst="rect">
            <a:avLst/>
          </a:prstGeom>
          <a:solidFill>
            <a:srgbClr val="D9D9D9">
              <a:alpha val="54902"/>
            </a:srgbClr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13679"/>
            <a:ext cx="9144000" cy="1198573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53946"/>
            <a:ext cx="9144000" cy="85795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33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628900" cy="4652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23999"/>
            <a:ext cx="7734300" cy="4652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3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80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623"/>
            <a:ext cx="10515600" cy="36327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48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19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0026"/>
            <a:ext cx="5181600" cy="3616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0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1445"/>
            <a:ext cx="10515600" cy="10877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336799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62275"/>
            <a:ext cx="5157787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336799"/>
            <a:ext cx="5183188" cy="625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62275"/>
            <a:ext cx="5183188" cy="3227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9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0208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87880"/>
            <a:ext cx="6172200" cy="37731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32760"/>
            <a:ext cx="3932237" cy="3323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0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732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8178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17520"/>
            <a:ext cx="3932237" cy="3338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174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93768"/>
            <a:ext cx="10515600" cy="370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2C9AD-D7C9-4D71-B450-CEB380F80AB3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2BA6-CBB9-4735-9180-9D2E49189EC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oon color block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643868"/>
            <a:ext cx="12192000" cy="236689"/>
          </a:xfrm>
          <a:prstGeom prst="rect">
            <a:avLst/>
          </a:prstGeom>
        </p:spPr>
      </p:pic>
      <p:pic>
        <p:nvPicPr>
          <p:cNvPr id="9" name="Picture 8" descr="Mt. San Antonio College graphic header with the college logo featuring hills and a torch.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mtsac.edu/accreditation/college_accreditation/2024/index.htm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93178" y="681628"/>
            <a:ext cx="1562267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414" y="1270007"/>
            <a:ext cx="5845097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7200">
                <a:solidFill>
                  <a:schemeClr val="bg1"/>
                </a:solidFill>
              </a:rPr>
              <a:t>Welcome to Fall 2022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2278" y="2251873"/>
            <a:ext cx="3681454" cy="2354256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From the Accreditation Core Team!</a:t>
            </a:r>
          </a:p>
        </p:txBody>
      </p:sp>
    </p:spTree>
    <p:extLst>
      <p:ext uri="{BB962C8B-B14F-4D97-AF65-F5344CB8AC3E}">
        <p14:creationId xmlns:p14="http://schemas.microsoft.com/office/powerpoint/2010/main" val="128808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83A05-23C6-98D8-ACFC-274C858B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Why get involved?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2" name="Content Placeholder 2" descr="Get to know colleagues from many different areas of the college&#10;Hear diverse perspectives&#10;Share ideas about your Mt. SAC expertise – tell your story&#10;Learn more about the college&#10;Celebrate what we do well at Mt. SAC&#10;">
            <a:extLst>
              <a:ext uri="{FF2B5EF4-FFF2-40B4-BE49-F238E27FC236}">
                <a16:creationId xmlns:a16="http://schemas.microsoft.com/office/drawing/2014/main" id="{9A326CE6-30C6-B807-F45F-23AB6D330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548801"/>
              </p:ext>
            </p:extLst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93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E70AE-6057-1DE7-536B-0EFEA56C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Seeking Campus Input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B6F3D0D-72E0-40DA-8B93-DFC0F3DD8B5C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Campus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Paced release of all ISER elements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Anonymous responses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Listening Tour</a:t>
            </a:r>
          </a:p>
        </p:txBody>
      </p:sp>
      <p:pic>
        <p:nvPicPr>
          <p:cNvPr id="4" name="Picture 4" descr="A picture containing icon of hands reaching up towards the sky">
            <a:extLst>
              <a:ext uri="{FF2B5EF4-FFF2-40B4-BE49-F238E27FC236}">
                <a16:creationId xmlns:a16="http://schemas.microsoft.com/office/drawing/2014/main" id="{19EBF17A-9FC1-0214-BA2C-BBF42A1D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3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073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0DAB8-F0D4-381B-E6C4-62601F58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15" y="1052229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Overall Timeline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47042-9790-588D-99BC-ECE561CC8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9061" y="2278147"/>
            <a:ext cx="8604739" cy="4078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cs typeface="Calibri"/>
              </a:rPr>
              <a:t>Summer 2022 – Review of process effectiveness</a:t>
            </a:r>
          </a:p>
          <a:p>
            <a:r>
              <a:rPr lang="en-US">
                <a:cs typeface="Calibri"/>
              </a:rPr>
              <a:t>Fall 2022</a:t>
            </a:r>
          </a:p>
          <a:p>
            <a:pPr lvl="1"/>
            <a:r>
              <a:rPr lang="en-US">
                <a:cs typeface="Calibri"/>
              </a:rPr>
              <a:t>Resource/review teams </a:t>
            </a:r>
          </a:p>
          <a:p>
            <a:pPr lvl="1"/>
            <a:r>
              <a:rPr lang="en-US">
                <a:cs typeface="Calibri"/>
              </a:rPr>
              <a:t>Finishing teams</a:t>
            </a:r>
          </a:p>
          <a:p>
            <a:pPr lvl="1"/>
            <a:r>
              <a:rPr lang="en-US">
                <a:cs typeface="Calibri"/>
              </a:rPr>
              <a:t>Friday Fall Forums – 9/16; 10/21; 11/18</a:t>
            </a:r>
          </a:p>
          <a:p>
            <a:r>
              <a:rPr lang="en-US">
                <a:cs typeface="Calibri"/>
              </a:rPr>
              <a:t>Spring 2023 – Roll out to the campus and Board of Trustees</a:t>
            </a:r>
          </a:p>
          <a:p>
            <a:r>
              <a:rPr lang="en-US">
                <a:cs typeface="Calibri"/>
              </a:rPr>
              <a:t>Summer 2023 – Submit the ISER</a:t>
            </a:r>
          </a:p>
          <a:p>
            <a:r>
              <a:rPr lang="en-US">
                <a:cs typeface="Calibri"/>
              </a:rPr>
              <a:t>Fall 2023 – Formative review by ACCJC Peer Team</a:t>
            </a:r>
          </a:p>
          <a:p>
            <a:r>
              <a:rPr lang="en-US">
                <a:cs typeface="Calibri"/>
              </a:rPr>
              <a:t>Spring 2024 – ACCJC Focused Site Visit</a:t>
            </a:r>
          </a:p>
          <a:p>
            <a:r>
              <a:rPr lang="en-US">
                <a:cs typeface="Calibri"/>
              </a:rPr>
              <a:t>Summer 2024 – Celebrate! </a:t>
            </a:r>
          </a:p>
          <a:p>
            <a:endParaRPr lang="en-US">
              <a:cs typeface="Calibri"/>
            </a:endParaRPr>
          </a:p>
        </p:txBody>
      </p:sp>
      <p:pic>
        <p:nvPicPr>
          <p:cNvPr id="5" name="Picture 5" descr="Timeline">
            <a:extLst>
              <a:ext uri="{FF2B5EF4-FFF2-40B4-BE49-F238E27FC236}">
                <a16:creationId xmlns:a16="http://schemas.microsoft.com/office/drawing/2014/main" id="{A85B1552-A7D9-8CBD-0F95-A2E2C7A3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5" y="3253154"/>
            <a:ext cx="1652953" cy="165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9777-F6ED-14A8-526F-A525C26C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so much for your time!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998F-8A8A-0CE9-AB35-3D8EDC73BF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836325"/>
            <a:ext cx="5501834" cy="3217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For more information, please go to the </a:t>
            </a:r>
            <a:r>
              <a:rPr lang="en-US" sz="2200">
                <a:solidFill>
                  <a:schemeClr val="bg1"/>
                </a:solidFill>
                <a:hlinkClick r:id="rId2"/>
              </a:rPr>
              <a:t>Accreditation webpage</a:t>
            </a:r>
          </a:p>
          <a:p>
            <a:r>
              <a:rPr lang="en-US" sz="2200">
                <a:solidFill>
                  <a:schemeClr val="bg1"/>
                </a:solidFill>
              </a:rPr>
              <a:t>Link: </a:t>
            </a:r>
            <a:r>
              <a:rPr lang="en-US" sz="2200">
                <a:solidFill>
                  <a:schemeClr val="bg1"/>
                </a:solidFill>
                <a:hlinkClick r:id="rId2"/>
              </a:rPr>
              <a:t>https://www.mtsac.edu/accreditation/college_accreditation/2024/index.html</a:t>
            </a:r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</p:txBody>
      </p:sp>
      <p:pic>
        <p:nvPicPr>
          <p:cNvPr id="4" name="Picture 4" descr="Qr code&#10;">
            <a:extLst>
              <a:ext uri="{FF2B5EF4-FFF2-40B4-BE49-F238E27FC236}">
                <a16:creationId xmlns:a16="http://schemas.microsoft.com/office/drawing/2014/main" id="{5CCDB8E0-7082-8EA6-DC60-2870C921B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38" y="3540838"/>
            <a:ext cx="2743200" cy="273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66904" y="646683"/>
            <a:ext cx="7213474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Your Accreditation </a:t>
            </a:r>
            <a:r>
              <a:rPr lang="en-US"/>
              <a:t>Core Team</a:t>
            </a:r>
            <a:endParaRPr lang="en-US" kern="1200">
              <a:latin typeface="+mj-l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7A86A2-1EBF-4759-8084-47F65F5B4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1" y="1968797"/>
            <a:ext cx="3113280" cy="3136806"/>
          </a:xfrm>
          <a:prstGeom prst="rect">
            <a:avLst/>
          </a:prstGeom>
          <a:effectLst/>
        </p:spPr>
      </p:pic>
      <p:graphicFrame>
        <p:nvGraphicFramePr>
          <p:cNvPr id="32" name="Content Placeholder 1">
            <a:extLst>
              <a:ext uri="{FF2B5EF4-FFF2-40B4-BE49-F238E27FC236}">
                <a16:creationId xmlns:a16="http://schemas.microsoft.com/office/drawing/2014/main" id="{D3DF996F-6CAC-71B9-2B13-CF070F01C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351821"/>
              </p:ext>
            </p:extLst>
          </p:nvPr>
        </p:nvGraphicFramePr>
        <p:xfrm>
          <a:off x="4145280" y="1972492"/>
          <a:ext cx="7672251" cy="414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3329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605" y="1979454"/>
            <a:ext cx="3019158" cy="4330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133" y="2728172"/>
            <a:ext cx="2438400" cy="196569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 dirty="0"/>
              <a:t>Carlos Romero</a:t>
            </a:r>
          </a:p>
          <a:p>
            <a:pPr algn="ctr"/>
            <a:r>
              <a:rPr lang="en-US" sz="2133" b="1" dirty="0"/>
              <a:t>Amber Nuno</a:t>
            </a:r>
          </a:p>
          <a:p>
            <a:pPr algn="ctr"/>
            <a:r>
              <a:rPr lang="en-US" sz="2133" b="1" dirty="0"/>
              <a:t>Matthew Sosa</a:t>
            </a:r>
          </a:p>
          <a:p>
            <a:pPr algn="ctr"/>
            <a:r>
              <a:rPr lang="en-US" sz="2133" b="1" dirty="0"/>
              <a:t>Eric </a:t>
            </a:r>
            <a:r>
              <a:rPr lang="en-US" sz="2133" b="1" dirty="0" err="1"/>
              <a:t>Claudino</a:t>
            </a:r>
            <a:endParaRPr lang="en-US" sz="2133" b="1" dirty="0"/>
          </a:p>
          <a:p>
            <a:pPr algn="ctr"/>
            <a:r>
              <a:rPr lang="en-US" sz="2133" b="1" dirty="0"/>
              <a:t>Courtney Larrabee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68691" y="1959287"/>
            <a:ext cx="2741993" cy="4330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56481" y="2711203"/>
            <a:ext cx="2438400" cy="228282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 dirty="0"/>
              <a:t>Chloe Kim</a:t>
            </a:r>
          </a:p>
          <a:p>
            <a:pPr algn="ctr"/>
            <a:r>
              <a:rPr lang="en-US" sz="2133" b="1" dirty="0"/>
              <a:t>Gavin Ong</a:t>
            </a:r>
          </a:p>
          <a:p>
            <a:pPr algn="ctr"/>
            <a:r>
              <a:rPr lang="en-US" sz="2133" b="1" dirty="0"/>
              <a:t>Susan </a:t>
            </a:r>
            <a:r>
              <a:rPr lang="en-US" sz="2133" b="1" dirty="0" err="1"/>
              <a:t>Ramuco-Elicerio</a:t>
            </a:r>
            <a:endParaRPr lang="en-US" sz="2133" b="1" dirty="0"/>
          </a:p>
          <a:p>
            <a:pPr algn="ctr"/>
            <a:r>
              <a:rPr lang="en-US" sz="2133" b="1" dirty="0"/>
              <a:t>Carlos Romero</a:t>
            </a:r>
          </a:p>
          <a:p>
            <a:pPr algn="ctr"/>
            <a:r>
              <a:rPr lang="en-US" sz="2133" b="1" dirty="0"/>
              <a:t>Arturo Nava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3945" y="1979456"/>
            <a:ext cx="2746751" cy="4330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103" y="2729210"/>
            <a:ext cx="2438400" cy="196465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 dirty="0"/>
              <a:t>Rebecca Contreras</a:t>
            </a:r>
          </a:p>
          <a:p>
            <a:pPr algn="ctr"/>
            <a:r>
              <a:rPr lang="en-US" sz="2133" b="1" dirty="0"/>
              <a:t>Janet Ceja</a:t>
            </a:r>
          </a:p>
          <a:p>
            <a:pPr algn="ctr"/>
            <a:r>
              <a:rPr lang="en-US" sz="2133" b="1" dirty="0"/>
              <a:t>John Uy</a:t>
            </a:r>
          </a:p>
          <a:p>
            <a:pPr algn="ctr"/>
            <a:r>
              <a:rPr lang="en-US" sz="2133" b="1" dirty="0"/>
              <a:t>Angi Zhao</a:t>
            </a:r>
          </a:p>
          <a:p>
            <a:pPr algn="ctr"/>
            <a:r>
              <a:rPr lang="en-US" sz="2133" b="1" dirty="0"/>
              <a:t>An Ha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50697" y="1979456"/>
            <a:ext cx="2963974" cy="43309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IV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52134" y="2713597"/>
            <a:ext cx="2354252" cy="13255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 dirty="0"/>
              <a:t>Valerie Menna</a:t>
            </a:r>
          </a:p>
          <a:p>
            <a:pPr algn="ctr"/>
            <a:r>
              <a:rPr lang="en-US" sz="2133" b="1" dirty="0"/>
              <a:t>An Ha</a:t>
            </a:r>
          </a:p>
          <a:p>
            <a:pPr algn="ctr"/>
            <a:r>
              <a:rPr lang="en-US" sz="2133" b="1" dirty="0"/>
              <a:t>Juan Mendoza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2160795-394C-461B-8C61-D8FABEF28B2C}"/>
              </a:ext>
            </a:extLst>
          </p:cNvPr>
          <p:cNvSpPr txBox="1">
            <a:spLocks/>
          </p:cNvSpPr>
          <p:nvPr/>
        </p:nvSpPr>
        <p:spPr>
          <a:xfrm>
            <a:off x="126442" y="8385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Thank you to 2021-22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1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US" b="1">
                <a:latin typeface="+mn-lt"/>
              </a:rPr>
              <a:t>What is Accreditation ?</a:t>
            </a:r>
            <a:endParaRPr lang="en-US" b="1" dirty="0">
              <a:latin typeface="+mn-lt"/>
            </a:endParaRPr>
          </a:p>
        </p:txBody>
      </p:sp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Quality Assurance Roles on the Project - PM Ti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270" y="2775079"/>
            <a:ext cx="5157030" cy="25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8300" y="2419373"/>
            <a:ext cx="6505575" cy="40861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en-US">
                <a:latin typeface="Calibri" panose="020F0502020204030204"/>
              </a:rPr>
              <a:t>Accreditation is a practice of </a:t>
            </a:r>
            <a:r>
              <a:rPr lang="en-US" b="1">
                <a:latin typeface="Calibri" panose="020F0502020204030204"/>
              </a:rPr>
              <a:t>academic quality control</a:t>
            </a:r>
            <a:endParaRPr lang="en-US" b="1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/>
              </a:rPr>
              <a:t>Promotes institutional excellence through application of standards</a:t>
            </a:r>
            <a:endParaRPr lang="en-US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/>
              </a:rPr>
              <a:t>Advances meaningful and effective student learning and achievement</a:t>
            </a:r>
            <a:endParaRPr lang="en-US">
              <a:latin typeface="Calibri" panose="020F0502020204030204"/>
              <a:cs typeface="Calibri"/>
            </a:endParaRPr>
          </a:p>
          <a:p>
            <a:pPr marL="457200" lvl="1" indent="-457200"/>
            <a:r>
              <a:rPr lang="en-US">
                <a:latin typeface="Calibri" panose="020F0502020204030204"/>
              </a:rPr>
              <a:t>Provides assurance to students, the general public, &amp; others about the quality of educational offerings</a:t>
            </a:r>
            <a:endParaRPr lang="en-US">
              <a:latin typeface="Calibri" panose="020F0502020204030204"/>
              <a:cs typeface="Calibri"/>
            </a:endParaRP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>
                <a:latin typeface="Calibri" panose="020F0502020204030204"/>
              </a:rPr>
              <a:t>Completed through peer review</a:t>
            </a:r>
            <a:endParaRPr lang="en-US" dirty="0"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68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Why Bother?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685800" lvl="1" indent="-457200">
              <a:lnSpc>
                <a:spcPct val="90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Access to </a:t>
            </a:r>
            <a:r>
              <a:rPr lang="en-US" sz="2800" b="1" i="1" dirty="0"/>
              <a:t>Federal Student Aid</a:t>
            </a:r>
          </a:p>
          <a:p>
            <a:pPr marL="685800" lvl="1" indent="-457200">
              <a:lnSpc>
                <a:spcPct val="90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i="1" dirty="0"/>
              <a:t>Assure quality </a:t>
            </a:r>
            <a:r>
              <a:rPr lang="en-US" sz="2800" dirty="0"/>
              <a:t>to the public and students</a:t>
            </a:r>
          </a:p>
          <a:p>
            <a:pPr marL="685800" lvl="1" indent="-457200">
              <a:lnSpc>
                <a:spcPct val="90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b="1" i="1" dirty="0"/>
              <a:t>Credibility for degrees </a:t>
            </a:r>
            <a:r>
              <a:rPr lang="en-US" sz="2800" dirty="0"/>
              <a:t>and credentials (transfer &amp; employment)</a:t>
            </a:r>
          </a:p>
          <a:p>
            <a:pPr marL="685800" lvl="1" indent="-457200">
              <a:lnSpc>
                <a:spcPct val="90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Stimulates institutional </a:t>
            </a:r>
            <a:r>
              <a:rPr lang="en-US" sz="2800" b="1" i="1" dirty="0"/>
              <a:t>innovation</a:t>
            </a:r>
            <a:r>
              <a:rPr lang="en-US" sz="2800" dirty="0"/>
              <a:t> and </a:t>
            </a:r>
            <a:r>
              <a:rPr lang="en-US" sz="2800" b="1" i="1" dirty="0"/>
              <a:t>improvement</a:t>
            </a:r>
          </a:p>
          <a:p>
            <a:pPr marL="685800" lvl="1" indent="-457200">
              <a:lnSpc>
                <a:spcPct val="90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800" dirty="0"/>
              <a:t>Provides </a:t>
            </a:r>
            <a:r>
              <a:rPr lang="en-US" sz="2800" b="1" i="1" dirty="0"/>
              <a:t>assurance to students</a:t>
            </a:r>
            <a:r>
              <a:rPr lang="en-US" sz="2800" dirty="0"/>
              <a:t>, the public, and other institutions that you are achieving your mission </a:t>
            </a:r>
          </a:p>
          <a:p>
            <a:pPr lvl="1" indent="-228600">
              <a:lnSpc>
                <a:spcPct val="90000"/>
              </a:lnSpc>
              <a:spcAft>
                <a:spcPts val="80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6" name="Picture 5" descr="Black Bear sleeping on a tree branch&#10;"/>
          <p:cNvPicPr>
            <a:picLocks noChangeAspect="1"/>
          </p:cNvPicPr>
          <p:nvPr/>
        </p:nvPicPr>
        <p:blipFill rotWithShape="1">
          <a:blip r:embed="rId3"/>
          <a:srcRect l="9389" t="10407" r="15615" b="-2"/>
          <a:stretch/>
        </p:blipFill>
        <p:spPr>
          <a:xfrm>
            <a:off x="7394017" y="2326106"/>
            <a:ext cx="4225490" cy="39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47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B35326B-0582-4FF4-AF61-646C6E8DA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684" y="1087424"/>
            <a:ext cx="11311128" cy="64008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Four Interconnected Standards of Institutional Practice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07034" y="1788537"/>
            <a:ext cx="3223022" cy="50004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7133" y="2728173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Mission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6232" y="3839242"/>
            <a:ext cx="2470245" cy="9753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/>
              <a:t>Assuring Academic Quality &amp; Institutional Effectiveness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211" y="4950307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 Institutional Integrity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348255" y="1835966"/>
            <a:ext cx="2741993" cy="49633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456481" y="2711203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Instructional Programs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456481" y="3877635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Library &amp; Learning Support Services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56481" y="5044068"/>
            <a:ext cx="2438400" cy="9753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Student Support Services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3945" y="1854510"/>
            <a:ext cx="2746751" cy="4944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III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97103" y="2729211"/>
            <a:ext cx="2438400" cy="74319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Human Resources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97103" y="4420011"/>
            <a:ext cx="243840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Technology Resources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97103" y="5262624"/>
            <a:ext cx="2438400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Financial Resources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97103" y="3583493"/>
            <a:ext cx="2438400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Physical Resources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50697" y="1823040"/>
            <a:ext cx="2963974" cy="49659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667" b="1">
                <a:solidFill>
                  <a:schemeClr val="tx1"/>
                </a:solidFill>
              </a:rPr>
              <a:t>Standard IV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25994" y="2619063"/>
            <a:ext cx="2354252" cy="89297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Decision-Making Roles &amp; Processes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946970" y="3601493"/>
            <a:ext cx="2484468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Chief Executive Officer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41845" y="4438011"/>
            <a:ext cx="2438400" cy="7315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Governing Board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900901" y="5280624"/>
            <a:ext cx="2530536" cy="725427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133" b="1"/>
              <a:t>Multi-College Districts</a:t>
            </a:r>
          </a:p>
        </p:txBody>
      </p:sp>
    </p:spTree>
    <p:extLst>
      <p:ext uri="{BB962C8B-B14F-4D97-AF65-F5344CB8AC3E}">
        <p14:creationId xmlns:p14="http://schemas.microsoft.com/office/powerpoint/2010/main" val="321183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Developing the College Report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962" y="2235272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Our college report is called an </a:t>
            </a:r>
            <a:r>
              <a:rPr lang="en-US" sz="3600" b="1">
                <a:solidFill>
                  <a:srgbClr val="C00000"/>
                </a:solidFill>
              </a:rPr>
              <a:t>ISER</a:t>
            </a:r>
            <a:r>
              <a:rPr lang="en-US"/>
              <a:t> </a:t>
            </a:r>
            <a:r>
              <a:rPr lang="en-US" b="1"/>
              <a:t>(Institution Self-Evaluation Report)</a:t>
            </a:r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b="1"/>
              <a:t>Collaborative Partnership</a:t>
            </a:r>
          </a:p>
          <a:p>
            <a:pPr marL="0" indent="0">
              <a:buNone/>
            </a:pPr>
            <a:r>
              <a:rPr lang="en-US"/>
              <a:t>Multiple groups and perspectives working together!</a:t>
            </a:r>
          </a:p>
        </p:txBody>
      </p:sp>
      <p:pic>
        <p:nvPicPr>
          <p:cNvPr id="8" name="Picture 7" descr="Mt. SAC Accreditation 2024 logo: Weaving Our Story">
            <a:extLst>
              <a:ext uri="{FF2B5EF4-FFF2-40B4-BE49-F238E27FC236}">
                <a16:creationId xmlns:a16="http://schemas.microsoft.com/office/drawing/2014/main" id="{F178ADDF-3822-4116-AD3E-A346C84DF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78586"/>
            <a:ext cx="4630267" cy="466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9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1693E-9E0B-5D03-2A3F-9C92A2E5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en-US" sz="4000">
                <a:cs typeface="Calibri Light"/>
              </a:rPr>
              <a:t>The Essential Questions of Accreditation are: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D8917-6C55-3F24-9D38-01B29DAF6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cs typeface="Calibri"/>
              </a:rPr>
              <a:t>How do we know that we are doing well in our work?</a:t>
            </a:r>
          </a:p>
          <a:p>
            <a:r>
              <a:rPr lang="en-US" sz="2400">
                <a:cs typeface="Calibri"/>
              </a:rPr>
              <a:t>How do we reflect on what we are doing in order to improve?</a:t>
            </a:r>
          </a:p>
          <a:p>
            <a:r>
              <a:rPr lang="en-US" sz="2400">
                <a:cs typeface="Calibri"/>
              </a:rPr>
              <a:t>How do we use the data that we have to aid our reflection?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magnifying glass with bar charts&#10;">
            <a:extLst>
              <a:ext uri="{FF2B5EF4-FFF2-40B4-BE49-F238E27FC236}">
                <a16:creationId xmlns:a16="http://schemas.microsoft.com/office/drawing/2014/main" id="{D367E076-C285-4423-E6DD-9735C121A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21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646398-A463-4A0C-8330-49C34058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34" y="112476"/>
            <a:ext cx="6901193" cy="1135737"/>
          </a:xfrm>
        </p:spPr>
        <p:txBody>
          <a:bodyPr>
            <a:normAutofit/>
          </a:bodyPr>
          <a:lstStyle/>
          <a:p>
            <a:r>
              <a:rPr lang="en-US" sz="3600" dirty="0"/>
              <a:t>Finishing Teams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CF3CD1B-B1B9-4F4D-B386-85DB1DE8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870" y="713127"/>
            <a:ext cx="2615673" cy="2635439"/>
          </a:xfrm>
          <a:prstGeom prst="rect">
            <a:avLst/>
          </a:prstGeom>
        </p:spPr>
      </p:pic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9" name="Content Placeholder 2" descr="Choose&#10; Choose an area of expertise or interest – YOUR SUPERPOWER&#10;Attend&#10; Attend a 1-hour convenient training at the    September 16th Friday Forum&#10;Read&#10; Read a short excerpt from a Weaving Team, review evidence, give input based on a rubric&#10;Meet&#10; Meet with your Finishing Team to compare notes and discuss next steps&#10;Submit&#10; Submit Finishing Team input to the Accreditation Steering Committee&#10;Accept&#10; Accept our thanks and add accreditation experience to your resume!&#10;">
            <a:extLst>
              <a:ext uri="{FF2B5EF4-FFF2-40B4-BE49-F238E27FC236}">
                <a16:creationId xmlns:a16="http://schemas.microsoft.com/office/drawing/2014/main" id="{E47126C7-D365-1804-4AD2-17541B826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517934"/>
              </p:ext>
            </p:extLst>
          </p:nvPr>
        </p:nvGraphicFramePr>
        <p:xfrm>
          <a:off x="327350" y="1097280"/>
          <a:ext cx="7600800" cy="512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6" descr="Qr code&#10;">
            <a:extLst>
              <a:ext uri="{FF2B5EF4-FFF2-40B4-BE49-F238E27FC236}">
                <a16:creationId xmlns:a16="http://schemas.microsoft.com/office/drawing/2014/main" id="{606BF55F-90CE-4345-9F6C-1227A56AA9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9870" y="3509433"/>
            <a:ext cx="2648682" cy="26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81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645</Words>
  <Application>Microsoft Office PowerPoint</Application>
  <PresentationFormat>Widescreen</PresentationFormat>
  <Paragraphs>134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Welcome to Fall 2022</vt:lpstr>
      <vt:lpstr>Your Accreditation Core Team</vt:lpstr>
      <vt:lpstr>PowerPoint Presentation</vt:lpstr>
      <vt:lpstr>What is Accreditation ?</vt:lpstr>
      <vt:lpstr>Why Bother?</vt:lpstr>
      <vt:lpstr>Four Interconnected Standards of Institutional Practice</vt:lpstr>
      <vt:lpstr>Developing the College Report</vt:lpstr>
      <vt:lpstr>The Essential Questions of Accreditation are:</vt:lpstr>
      <vt:lpstr>Finishing Teams</vt:lpstr>
      <vt:lpstr>Why get involved?</vt:lpstr>
      <vt:lpstr>Seeking Campus Input</vt:lpstr>
      <vt:lpstr>Overall Timeline</vt:lpstr>
      <vt:lpstr>Thank you so much for your time!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Mai, Uyen</dc:creator>
  <cp:lastModifiedBy>Maldonado-Greenlee, Lianne</cp:lastModifiedBy>
  <cp:revision>2</cp:revision>
  <dcterms:created xsi:type="dcterms:W3CDTF">2017-04-26T23:53:16Z</dcterms:created>
  <dcterms:modified xsi:type="dcterms:W3CDTF">2022-08-26T22:43:41Z</dcterms:modified>
</cp:coreProperties>
</file>