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Lst>
  <p:notesMasterIdLst>
    <p:notesMasterId r:id="rId55"/>
  </p:notesMasterIdLst>
  <p:sldIdLst>
    <p:sldId id="256" r:id="rId4"/>
    <p:sldId id="259" r:id="rId5"/>
    <p:sldId id="270" r:id="rId6"/>
    <p:sldId id="262" r:id="rId7"/>
    <p:sldId id="257" r:id="rId8"/>
    <p:sldId id="376" r:id="rId9"/>
    <p:sldId id="371" r:id="rId10"/>
    <p:sldId id="375" r:id="rId11"/>
    <p:sldId id="359" r:id="rId12"/>
    <p:sldId id="360" r:id="rId13"/>
    <p:sldId id="369" r:id="rId14"/>
    <p:sldId id="382" r:id="rId15"/>
    <p:sldId id="383" r:id="rId16"/>
    <p:sldId id="381" r:id="rId17"/>
    <p:sldId id="374" r:id="rId18"/>
    <p:sldId id="378" r:id="rId19"/>
    <p:sldId id="377" r:id="rId20"/>
    <p:sldId id="299" r:id="rId21"/>
    <p:sldId id="335" r:id="rId22"/>
    <p:sldId id="342" r:id="rId23"/>
    <p:sldId id="341" r:id="rId24"/>
    <p:sldId id="340" r:id="rId25"/>
    <p:sldId id="339" r:id="rId26"/>
    <p:sldId id="338" r:id="rId27"/>
    <p:sldId id="330" r:id="rId28"/>
    <p:sldId id="337" r:id="rId29"/>
    <p:sldId id="344" r:id="rId30"/>
    <p:sldId id="336" r:id="rId31"/>
    <p:sldId id="324" r:id="rId32"/>
    <p:sldId id="331" r:id="rId33"/>
    <p:sldId id="384" r:id="rId34"/>
    <p:sldId id="385" r:id="rId35"/>
    <p:sldId id="390" r:id="rId36"/>
    <p:sldId id="407" r:id="rId37"/>
    <p:sldId id="386" r:id="rId38"/>
    <p:sldId id="405" r:id="rId39"/>
    <p:sldId id="387" r:id="rId40"/>
    <p:sldId id="394" r:id="rId41"/>
    <p:sldId id="395" r:id="rId42"/>
    <p:sldId id="391" r:id="rId43"/>
    <p:sldId id="408" r:id="rId44"/>
    <p:sldId id="397" r:id="rId45"/>
    <p:sldId id="392" r:id="rId46"/>
    <p:sldId id="389" r:id="rId47"/>
    <p:sldId id="398" r:id="rId48"/>
    <p:sldId id="401" r:id="rId49"/>
    <p:sldId id="404" r:id="rId50"/>
    <p:sldId id="403" r:id="rId51"/>
    <p:sldId id="399" r:id="rId52"/>
    <p:sldId id="400" r:id="rId53"/>
    <p:sldId id="40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910AF-144E-423C-9877-B9B3C3A36EC7}" v="6985" dt="2022-08-26T22:35:01.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6" autoAdjust="0"/>
    <p:restoredTop sz="79510" autoAdjust="0"/>
  </p:normalViewPr>
  <p:slideViewPr>
    <p:cSldViewPr snapToGrid="0">
      <p:cViewPr varScale="1">
        <p:scale>
          <a:sx n="50" d="100"/>
          <a:sy n="50" d="100"/>
        </p:scale>
        <p:origin x="54" y="354"/>
      </p:cViewPr>
      <p:guideLst/>
    </p:cSldViewPr>
  </p:slideViewPr>
  <p:outlineViewPr>
    <p:cViewPr>
      <p:scale>
        <a:sx n="33" d="100"/>
        <a:sy n="33" d="100"/>
      </p:scale>
      <p:origin x="0" y="-14412"/>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61"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zaki, Barbara" userId="S::bmezaki@mtsac.edu::a09c01e7-5b39-4219-8c1a-bd9974e6bf89" providerId="AD" clId="Web-{3699A664-D869-1139-F8F1-3FF936377ED5}"/>
    <pc:docChg chg="addSld modSld sldOrd">
      <pc:chgData name="Mezaki, Barbara" userId="S::bmezaki@mtsac.edu::a09c01e7-5b39-4219-8c1a-bd9974e6bf89" providerId="AD" clId="Web-{3699A664-D869-1139-F8F1-3FF936377ED5}" dt="2022-08-23T00:18:36.655" v="294"/>
      <pc:docMkLst>
        <pc:docMk/>
      </pc:docMkLst>
      <pc:sldChg chg="modSp ord">
        <pc:chgData name="Mezaki, Barbara" userId="S::bmezaki@mtsac.edu::a09c01e7-5b39-4219-8c1a-bd9974e6bf89" providerId="AD" clId="Web-{3699A664-D869-1139-F8F1-3FF936377ED5}" dt="2022-08-23T00:17:20.010" v="293" actId="20577"/>
        <pc:sldMkLst>
          <pc:docMk/>
          <pc:sldMk cId="1288080809" sldId="256"/>
        </pc:sldMkLst>
        <pc:spChg chg="mod">
          <ac:chgData name="Mezaki, Barbara" userId="S::bmezaki@mtsac.edu::a09c01e7-5b39-4219-8c1a-bd9974e6bf89" providerId="AD" clId="Web-{3699A664-D869-1139-F8F1-3FF936377ED5}" dt="2022-08-23T00:17:11.290" v="290" actId="20577"/>
          <ac:spMkLst>
            <pc:docMk/>
            <pc:sldMk cId="1288080809" sldId="256"/>
            <ac:spMk id="2" creationId="{00000000-0000-0000-0000-000000000000}"/>
          </ac:spMkLst>
        </pc:spChg>
        <pc:spChg chg="mod">
          <ac:chgData name="Mezaki, Barbara" userId="S::bmezaki@mtsac.edu::a09c01e7-5b39-4219-8c1a-bd9974e6bf89" providerId="AD" clId="Web-{3699A664-D869-1139-F8F1-3FF936377ED5}" dt="2022-08-23T00:17:20.010" v="293" actId="20577"/>
          <ac:spMkLst>
            <pc:docMk/>
            <pc:sldMk cId="1288080809" sldId="256"/>
            <ac:spMk id="3" creationId="{00000000-0000-0000-0000-000000000000}"/>
          </ac:spMkLst>
        </pc:spChg>
      </pc:sldChg>
      <pc:sldChg chg="ord">
        <pc:chgData name="Mezaki, Barbara" userId="S::bmezaki@mtsac.edu::a09c01e7-5b39-4219-8c1a-bd9974e6bf89" providerId="AD" clId="Web-{3699A664-D869-1139-F8F1-3FF936377ED5}" dt="2022-08-23T00:05:36.056" v="223"/>
        <pc:sldMkLst>
          <pc:docMk/>
          <pc:sldMk cId="1783864492" sldId="259"/>
        </pc:sldMkLst>
      </pc:sldChg>
      <pc:sldChg chg="ord">
        <pc:chgData name="Mezaki, Barbara" userId="S::bmezaki@mtsac.edu::a09c01e7-5b39-4219-8c1a-bd9974e6bf89" providerId="AD" clId="Web-{3699A664-D869-1139-F8F1-3FF936377ED5}" dt="2022-08-22T23:48:42.582" v="71"/>
        <pc:sldMkLst>
          <pc:docMk/>
          <pc:sldMk cId="2705347903" sldId="261"/>
        </pc:sldMkLst>
      </pc:sldChg>
      <pc:sldChg chg="addSp modSp new mod ord setBg">
        <pc:chgData name="Mezaki, Barbara" userId="S::bmezaki@mtsac.edu::a09c01e7-5b39-4219-8c1a-bd9974e6bf89" providerId="AD" clId="Web-{3699A664-D869-1139-F8F1-3FF936377ED5}" dt="2022-08-23T00:18:36.655" v="294"/>
        <pc:sldMkLst>
          <pc:docMk/>
          <pc:sldMk cId="1025297102" sldId="262"/>
        </pc:sldMkLst>
        <pc:spChg chg="mod">
          <ac:chgData name="Mezaki, Barbara" userId="S::bmezaki@mtsac.edu::a09c01e7-5b39-4219-8c1a-bd9974e6bf89" providerId="AD" clId="Web-{3699A664-D869-1139-F8F1-3FF936377ED5}" dt="2022-08-22T23:40:24.314" v="34" actId="20577"/>
          <ac:spMkLst>
            <pc:docMk/>
            <pc:sldMk cId="1025297102" sldId="262"/>
            <ac:spMk id="2" creationId="{BE426582-01EC-CBC2-3804-DDC4F62ABA6A}"/>
          </ac:spMkLst>
        </pc:spChg>
        <pc:spChg chg="mod">
          <ac:chgData name="Mezaki, Barbara" userId="S::bmezaki@mtsac.edu::a09c01e7-5b39-4219-8c1a-bd9974e6bf89" providerId="AD" clId="Web-{3699A664-D869-1139-F8F1-3FF936377ED5}" dt="2022-08-22T23:39:26.826" v="31"/>
          <ac:spMkLst>
            <pc:docMk/>
            <pc:sldMk cId="1025297102" sldId="262"/>
            <ac:spMk id="3" creationId="{6DD4199F-F19B-262B-A15E-1E423F353A83}"/>
          </ac:spMkLst>
        </pc:spChg>
        <pc:spChg chg="add">
          <ac:chgData name="Mezaki, Barbara" userId="S::bmezaki@mtsac.edu::a09c01e7-5b39-4219-8c1a-bd9974e6bf89" providerId="AD" clId="Web-{3699A664-D869-1139-F8F1-3FF936377ED5}" dt="2022-08-22T23:39:26.826" v="31"/>
          <ac:spMkLst>
            <pc:docMk/>
            <pc:sldMk cId="1025297102" sldId="262"/>
            <ac:spMk id="9" creationId="{F13C74B1-5B17-4795-BED0-7140497B445A}"/>
          </ac:spMkLst>
        </pc:spChg>
        <pc:spChg chg="add">
          <ac:chgData name="Mezaki, Barbara" userId="S::bmezaki@mtsac.edu::a09c01e7-5b39-4219-8c1a-bd9974e6bf89" providerId="AD" clId="Web-{3699A664-D869-1139-F8F1-3FF936377ED5}" dt="2022-08-22T23:39:26.826" v="31"/>
          <ac:spMkLst>
            <pc:docMk/>
            <pc:sldMk cId="1025297102" sldId="262"/>
            <ac:spMk id="11" creationId="{D4974D33-8DC5-464E-8C6D-BE58F0669C17}"/>
          </ac:spMkLst>
        </pc:spChg>
        <pc:picChg chg="add mod">
          <ac:chgData name="Mezaki, Barbara" userId="S::bmezaki@mtsac.edu::a09c01e7-5b39-4219-8c1a-bd9974e6bf89" providerId="AD" clId="Web-{3699A664-D869-1139-F8F1-3FF936377ED5}" dt="2022-08-23T00:18:36.655" v="294"/>
          <ac:picMkLst>
            <pc:docMk/>
            <pc:sldMk cId="1025297102" sldId="262"/>
            <ac:picMk id="4" creationId="{F1E14ACF-4299-8433-8153-887433822427}"/>
          </ac:picMkLst>
        </pc:picChg>
      </pc:sldChg>
      <pc:sldChg chg="addSp delSp modSp new mod ord setBg setClrOvrMap">
        <pc:chgData name="Mezaki, Barbara" userId="S::bmezaki@mtsac.edu::a09c01e7-5b39-4219-8c1a-bd9974e6bf89" providerId="AD" clId="Web-{3699A664-D869-1139-F8F1-3FF936377ED5}" dt="2022-08-22T23:52:40.207" v="103"/>
        <pc:sldMkLst>
          <pc:docMk/>
          <pc:sldMk cId="3887629578" sldId="263"/>
        </pc:sldMkLst>
        <pc:spChg chg="mod">
          <ac:chgData name="Mezaki, Barbara" userId="S::bmezaki@mtsac.edu::a09c01e7-5b39-4219-8c1a-bd9974e6bf89" providerId="AD" clId="Web-{3699A664-D869-1139-F8F1-3FF936377ED5}" dt="2022-08-22T23:44:35.268" v="59"/>
          <ac:spMkLst>
            <pc:docMk/>
            <pc:sldMk cId="3887629578" sldId="263"/>
            <ac:spMk id="2" creationId="{CA0421CC-5766-CC1F-F0C1-2CFAC6AC928E}"/>
          </ac:spMkLst>
        </pc:spChg>
        <pc:spChg chg="add del mod">
          <ac:chgData name="Mezaki, Barbara" userId="S::bmezaki@mtsac.edu::a09c01e7-5b39-4219-8c1a-bd9974e6bf89" providerId="AD" clId="Web-{3699A664-D869-1139-F8F1-3FF936377ED5}" dt="2022-08-22T23:41:55.304" v="44"/>
          <ac:spMkLst>
            <pc:docMk/>
            <pc:sldMk cId="3887629578" sldId="263"/>
            <ac:spMk id="3" creationId="{1B5F877D-2E94-706F-428D-204C4C1D448F}"/>
          </ac:spMkLst>
        </pc:spChg>
        <pc:spChg chg="add mod">
          <ac:chgData name="Mezaki, Barbara" userId="S::bmezaki@mtsac.edu::a09c01e7-5b39-4219-8c1a-bd9974e6bf89" providerId="AD" clId="Web-{3699A664-D869-1139-F8F1-3FF936377ED5}" dt="2022-08-22T23:45:09.067" v="63" actId="20577"/>
          <ac:spMkLst>
            <pc:docMk/>
            <pc:sldMk cId="3887629578" sldId="263"/>
            <ac:spMk id="4" creationId="{647A64C5-1877-5626-987B-F1158C3D5AB7}"/>
          </ac:spMkLst>
        </pc:spChg>
        <pc:spChg chg="add del">
          <ac:chgData name="Mezaki, Barbara" userId="S::bmezaki@mtsac.edu::a09c01e7-5b39-4219-8c1a-bd9974e6bf89" providerId="AD" clId="Web-{3699A664-D869-1139-F8F1-3FF936377ED5}" dt="2022-08-22T23:41:55.289" v="43"/>
          <ac:spMkLst>
            <pc:docMk/>
            <pc:sldMk cId="3887629578" sldId="263"/>
            <ac:spMk id="9" creationId="{C1DD1A8A-57D5-4A81-AD04-532B043C5611}"/>
          </ac:spMkLst>
        </pc:spChg>
        <pc:spChg chg="add del">
          <ac:chgData name="Mezaki, Barbara" userId="S::bmezaki@mtsac.edu::a09c01e7-5b39-4219-8c1a-bd9974e6bf89" providerId="AD" clId="Web-{3699A664-D869-1139-F8F1-3FF936377ED5}" dt="2022-08-22T23:41:55.289" v="43"/>
          <ac:spMkLst>
            <pc:docMk/>
            <pc:sldMk cId="3887629578" sldId="263"/>
            <ac:spMk id="11" creationId="{007891EC-4501-44ED-A8C8-B11B6DB767AB}"/>
          </ac:spMkLst>
        </pc:spChg>
        <pc:spChg chg="add del">
          <ac:chgData name="Mezaki, Barbara" userId="S::bmezaki@mtsac.edu::a09c01e7-5b39-4219-8c1a-bd9974e6bf89" providerId="AD" clId="Web-{3699A664-D869-1139-F8F1-3FF936377ED5}" dt="2022-08-22T23:44:35.268" v="59"/>
          <ac:spMkLst>
            <pc:docMk/>
            <pc:sldMk cId="3887629578" sldId="263"/>
            <ac:spMk id="13" creationId="{AF2F604E-43BE-4DC3-B983-E071523364F8}"/>
          </ac:spMkLst>
        </pc:spChg>
        <pc:spChg chg="add del">
          <ac:chgData name="Mezaki, Barbara" userId="S::bmezaki@mtsac.edu::a09c01e7-5b39-4219-8c1a-bd9974e6bf89" providerId="AD" clId="Web-{3699A664-D869-1139-F8F1-3FF936377ED5}" dt="2022-08-22T23:44:35.268" v="59"/>
          <ac:spMkLst>
            <pc:docMk/>
            <pc:sldMk cId="3887629578" sldId="263"/>
            <ac:spMk id="14" creationId="{0671A8AE-40A1-4631-A6B8-581AFF065482}"/>
          </ac:spMkLst>
        </pc:spChg>
        <pc:spChg chg="add del">
          <ac:chgData name="Mezaki, Barbara" userId="S::bmezaki@mtsac.edu::a09c01e7-5b39-4219-8c1a-bd9974e6bf89" providerId="AD" clId="Web-{3699A664-D869-1139-F8F1-3FF936377ED5}" dt="2022-08-22T23:44:35.268" v="59"/>
          <ac:spMkLst>
            <pc:docMk/>
            <pc:sldMk cId="3887629578" sldId="263"/>
            <ac:spMk id="15" creationId="{08C9B587-E65E-4B52-B37C-ABEBB6E87928}"/>
          </ac:spMkLst>
        </pc:spChg>
        <pc:spChg chg="add del">
          <ac:chgData name="Mezaki, Barbara" userId="S::bmezaki@mtsac.edu::a09c01e7-5b39-4219-8c1a-bd9974e6bf89" providerId="AD" clId="Web-{3699A664-D869-1139-F8F1-3FF936377ED5}" dt="2022-08-22T23:44:35.268" v="59"/>
          <ac:spMkLst>
            <pc:docMk/>
            <pc:sldMk cId="3887629578" sldId="263"/>
            <ac:spMk id="17" creationId="{AB58EF07-17C2-48CF-ABB0-EEF1F17CB8F0}"/>
          </ac:spMkLst>
        </pc:spChg>
        <pc:spChg chg="add">
          <ac:chgData name="Mezaki, Barbara" userId="S::bmezaki@mtsac.edu::a09c01e7-5b39-4219-8c1a-bd9974e6bf89" providerId="AD" clId="Web-{3699A664-D869-1139-F8F1-3FF936377ED5}" dt="2022-08-22T23:44:35.268" v="59"/>
          <ac:spMkLst>
            <pc:docMk/>
            <pc:sldMk cId="3887629578" sldId="263"/>
            <ac:spMk id="22" creationId="{FF9B822F-893E-44C8-963C-64F50ACECBB2}"/>
          </ac:spMkLst>
        </pc:spChg>
        <pc:spChg chg="add">
          <ac:chgData name="Mezaki, Barbara" userId="S::bmezaki@mtsac.edu::a09c01e7-5b39-4219-8c1a-bd9974e6bf89" providerId="AD" clId="Web-{3699A664-D869-1139-F8F1-3FF936377ED5}" dt="2022-08-22T23:44:35.268" v="59"/>
          <ac:spMkLst>
            <pc:docMk/>
            <pc:sldMk cId="3887629578" sldId="263"/>
            <ac:spMk id="24" creationId="{EBF87945-A001-489F-9D9B-7D9435F0B9CA}"/>
          </ac:spMkLst>
        </pc:spChg>
        <pc:picChg chg="add del">
          <ac:chgData name="Mezaki, Barbara" userId="S::bmezaki@mtsac.edu::a09c01e7-5b39-4219-8c1a-bd9974e6bf89" providerId="AD" clId="Web-{3699A664-D869-1139-F8F1-3FF936377ED5}" dt="2022-08-22T23:41:55.289" v="43"/>
          <ac:picMkLst>
            <pc:docMk/>
            <pc:sldMk cId="3887629578" sldId="263"/>
            <ac:picMk id="5" creationId="{D53CC39A-87C9-91F9-E862-F1D34ECC3B9F}"/>
          </ac:picMkLst>
        </pc:picChg>
        <pc:picChg chg="add mod ord">
          <ac:chgData name="Mezaki, Barbara" userId="S::bmezaki@mtsac.edu::a09c01e7-5b39-4219-8c1a-bd9974e6bf89" providerId="AD" clId="Web-{3699A664-D869-1139-F8F1-3FF936377ED5}" dt="2022-08-22T23:44:35.268" v="59"/>
          <ac:picMkLst>
            <pc:docMk/>
            <pc:sldMk cId="3887629578" sldId="263"/>
            <ac:picMk id="16" creationId="{1459BC72-0B4C-6A09-4C95-8C3ADAE693AA}"/>
          </ac:picMkLst>
        </pc:picChg>
      </pc:sldChg>
      <pc:sldChg chg="addSp modSp new mod ord setBg">
        <pc:chgData name="Mezaki, Barbara" userId="S::bmezaki@mtsac.edu::a09c01e7-5b39-4219-8c1a-bd9974e6bf89" providerId="AD" clId="Web-{3699A664-D869-1139-F8F1-3FF936377ED5}" dt="2022-08-23T00:07:35.392" v="228"/>
        <pc:sldMkLst>
          <pc:docMk/>
          <pc:sldMk cId="915992123" sldId="264"/>
        </pc:sldMkLst>
        <pc:spChg chg="mod">
          <ac:chgData name="Mezaki, Barbara" userId="S::bmezaki@mtsac.edu::a09c01e7-5b39-4219-8c1a-bd9974e6bf89" providerId="AD" clId="Web-{3699A664-D869-1139-F8F1-3FF936377ED5}" dt="2022-08-22T23:56:28.301" v="132"/>
          <ac:spMkLst>
            <pc:docMk/>
            <pc:sldMk cId="915992123" sldId="264"/>
            <ac:spMk id="2" creationId="{4E0EE79C-E66F-8B76-BD05-CB5D4713E9CE}"/>
          </ac:spMkLst>
        </pc:spChg>
        <pc:spChg chg="mod">
          <ac:chgData name="Mezaki, Barbara" userId="S::bmezaki@mtsac.edu::a09c01e7-5b39-4219-8c1a-bd9974e6bf89" providerId="AD" clId="Web-{3699A664-D869-1139-F8F1-3FF936377ED5}" dt="2022-08-22T23:56:28.301" v="132"/>
          <ac:spMkLst>
            <pc:docMk/>
            <pc:sldMk cId="915992123" sldId="264"/>
            <ac:spMk id="3" creationId="{8F10AC73-6B7D-A8E9-F2AC-62659E2FD0B9}"/>
          </ac:spMkLst>
        </pc:spChg>
        <pc:spChg chg="add">
          <ac:chgData name="Mezaki, Barbara" userId="S::bmezaki@mtsac.edu::a09c01e7-5b39-4219-8c1a-bd9974e6bf89" providerId="AD" clId="Web-{3699A664-D869-1139-F8F1-3FF936377ED5}" dt="2022-08-22T23:56:28.301" v="132"/>
          <ac:spMkLst>
            <pc:docMk/>
            <pc:sldMk cId="915992123" sldId="264"/>
            <ac:spMk id="9" creationId="{1CD81A2A-6ED4-4EF4-A14C-912D31E14800}"/>
          </ac:spMkLst>
        </pc:spChg>
        <pc:spChg chg="add">
          <ac:chgData name="Mezaki, Barbara" userId="S::bmezaki@mtsac.edu::a09c01e7-5b39-4219-8c1a-bd9974e6bf89" providerId="AD" clId="Web-{3699A664-D869-1139-F8F1-3FF936377ED5}" dt="2022-08-22T23:56:28.301" v="132"/>
          <ac:spMkLst>
            <pc:docMk/>
            <pc:sldMk cId="915992123" sldId="264"/>
            <ac:spMk id="11" creationId="{1661932C-CA15-4E17-B115-FAE7CBEE4789}"/>
          </ac:spMkLst>
        </pc:spChg>
        <pc:spChg chg="add">
          <ac:chgData name="Mezaki, Barbara" userId="S::bmezaki@mtsac.edu::a09c01e7-5b39-4219-8c1a-bd9974e6bf89" providerId="AD" clId="Web-{3699A664-D869-1139-F8F1-3FF936377ED5}" dt="2022-08-22T23:56:28.301" v="132"/>
          <ac:spMkLst>
            <pc:docMk/>
            <pc:sldMk cId="915992123" sldId="264"/>
            <ac:spMk id="13" creationId="{8590ADD5-9383-4D3D-9047-3DA2593CCB5D}"/>
          </ac:spMkLst>
        </pc:spChg>
        <pc:spChg chg="add">
          <ac:chgData name="Mezaki, Barbara" userId="S::bmezaki@mtsac.edu::a09c01e7-5b39-4219-8c1a-bd9974e6bf89" providerId="AD" clId="Web-{3699A664-D869-1139-F8F1-3FF936377ED5}" dt="2022-08-22T23:56:28.301" v="132"/>
          <ac:spMkLst>
            <pc:docMk/>
            <pc:sldMk cId="915992123" sldId="264"/>
            <ac:spMk id="15" creationId="{DABE3E45-88CF-45D8-8D40-C773324D93F6}"/>
          </ac:spMkLst>
        </pc:spChg>
        <pc:spChg chg="add">
          <ac:chgData name="Mezaki, Barbara" userId="S::bmezaki@mtsac.edu::a09c01e7-5b39-4219-8c1a-bd9974e6bf89" providerId="AD" clId="Web-{3699A664-D869-1139-F8F1-3FF936377ED5}" dt="2022-08-22T23:56:28.301" v="132"/>
          <ac:spMkLst>
            <pc:docMk/>
            <pc:sldMk cId="915992123" sldId="264"/>
            <ac:spMk id="19" creationId="{B91ECDA9-56DC-4270-8F33-01C5637B8CEB}"/>
          </ac:spMkLst>
        </pc:spChg>
        <pc:spChg chg="add">
          <ac:chgData name="Mezaki, Barbara" userId="S::bmezaki@mtsac.edu::a09c01e7-5b39-4219-8c1a-bd9974e6bf89" providerId="AD" clId="Web-{3699A664-D869-1139-F8F1-3FF936377ED5}" dt="2022-08-22T23:56:28.301" v="132"/>
          <ac:spMkLst>
            <pc:docMk/>
            <pc:sldMk cId="915992123" sldId="264"/>
            <ac:spMk id="21" creationId="{75F47824-961D-465D-84F9-EAE11BC6173B}"/>
          </ac:spMkLst>
        </pc:spChg>
        <pc:spChg chg="add">
          <ac:chgData name="Mezaki, Barbara" userId="S::bmezaki@mtsac.edu::a09c01e7-5b39-4219-8c1a-bd9974e6bf89" providerId="AD" clId="Web-{3699A664-D869-1139-F8F1-3FF936377ED5}" dt="2022-08-22T23:56:28.301" v="132"/>
          <ac:spMkLst>
            <pc:docMk/>
            <pc:sldMk cId="915992123" sldId="264"/>
            <ac:spMk id="23" creationId="{FEC9DA3E-C1D7-472D-B7C0-F71AE41FBA23}"/>
          </ac:spMkLst>
        </pc:spChg>
        <pc:picChg chg="add mod">
          <ac:chgData name="Mezaki, Barbara" userId="S::bmezaki@mtsac.edu::a09c01e7-5b39-4219-8c1a-bd9974e6bf89" providerId="AD" clId="Web-{3699A664-D869-1139-F8F1-3FF936377ED5}" dt="2022-08-23T00:07:35.392" v="228"/>
          <ac:picMkLst>
            <pc:docMk/>
            <pc:sldMk cId="915992123" sldId="264"/>
            <ac:picMk id="4" creationId="{E5ED5BFB-A2ED-7901-BADD-30678694FDA5}"/>
          </ac:picMkLst>
        </pc:picChg>
        <pc:cxnChg chg="add">
          <ac:chgData name="Mezaki, Barbara" userId="S::bmezaki@mtsac.edu::a09c01e7-5b39-4219-8c1a-bd9974e6bf89" providerId="AD" clId="Web-{3699A664-D869-1139-F8F1-3FF936377ED5}" dt="2022-08-22T23:56:28.301" v="132"/>
          <ac:cxnSpMkLst>
            <pc:docMk/>
            <pc:sldMk cId="915992123" sldId="264"/>
            <ac:cxnSpMk id="17" creationId="{49CD1692-827B-4C8D-B4A1-134FD04CF45C}"/>
          </ac:cxnSpMkLst>
        </pc:cxnChg>
      </pc:sldChg>
      <pc:sldChg chg="addSp delSp modSp new mod ord setBg setClrOvrMap">
        <pc:chgData name="Mezaki, Barbara" userId="S::bmezaki@mtsac.edu::a09c01e7-5b39-4219-8c1a-bd9974e6bf89" providerId="AD" clId="Web-{3699A664-D869-1139-F8F1-3FF936377ED5}" dt="2022-08-23T00:16:24.662" v="279" actId="14100"/>
        <pc:sldMkLst>
          <pc:docMk/>
          <pc:sldMk cId="2847452091" sldId="265"/>
        </pc:sldMkLst>
        <pc:spChg chg="add del mod">
          <ac:chgData name="Mezaki, Barbara" userId="S::bmezaki@mtsac.edu::a09c01e7-5b39-4219-8c1a-bd9974e6bf89" providerId="AD" clId="Web-{3699A664-D869-1139-F8F1-3FF936377ED5}" dt="2022-08-23T00:15:12.314" v="268" actId="1076"/>
          <ac:spMkLst>
            <pc:docMk/>
            <pc:sldMk cId="2847452091" sldId="265"/>
            <ac:spMk id="2" creationId="{76275D26-91F2-62A3-46B1-FAD691F7B1C0}"/>
          </ac:spMkLst>
        </pc:spChg>
        <pc:spChg chg="del mod ord">
          <ac:chgData name="Mezaki, Barbara" userId="S::bmezaki@mtsac.edu::a09c01e7-5b39-4219-8c1a-bd9974e6bf89" providerId="AD" clId="Web-{3699A664-D869-1139-F8F1-3FF936377ED5}" dt="2022-08-23T00:06:32.529" v="224"/>
          <ac:spMkLst>
            <pc:docMk/>
            <pc:sldMk cId="2847452091" sldId="265"/>
            <ac:spMk id="3" creationId="{B81E4346-8DD4-98CE-F810-29B921BC162C}"/>
          </ac:spMkLst>
        </pc:spChg>
        <pc:spChg chg="add del mod">
          <ac:chgData name="Mezaki, Barbara" userId="S::bmezaki@mtsac.edu::a09c01e7-5b39-4219-8c1a-bd9974e6bf89" providerId="AD" clId="Web-{3699A664-D869-1139-F8F1-3FF936377ED5}" dt="2022-08-23T00:13:43.073" v="240"/>
          <ac:spMkLst>
            <pc:docMk/>
            <pc:sldMk cId="2847452091" sldId="265"/>
            <ac:spMk id="8" creationId="{B121ABF3-076D-AC1D-0425-8DE850CBADDF}"/>
          </ac:spMkLst>
        </pc:spChg>
        <pc:spChg chg="add del">
          <ac:chgData name="Mezaki, Barbara" userId="S::bmezaki@mtsac.edu::a09c01e7-5b39-4219-8c1a-bd9974e6bf89" providerId="AD" clId="Web-{3699A664-D869-1139-F8F1-3FF936377ED5}" dt="2022-08-23T00:13:43.073" v="240"/>
          <ac:spMkLst>
            <pc:docMk/>
            <pc:sldMk cId="2847452091" sldId="265"/>
            <ac:spMk id="10" creationId="{56C20283-73E0-40EC-8AD8-057F581F64C2}"/>
          </ac:spMkLst>
        </pc:spChg>
        <pc:spChg chg="add del mod">
          <ac:chgData name="Mezaki, Barbara" userId="S::bmezaki@mtsac.edu::a09c01e7-5b39-4219-8c1a-bd9974e6bf89" providerId="AD" clId="Web-{3699A664-D869-1139-F8F1-3FF936377ED5}" dt="2022-08-23T00:14:43.640" v="264"/>
          <ac:spMkLst>
            <pc:docMk/>
            <pc:sldMk cId="2847452091" sldId="265"/>
            <ac:spMk id="11" creationId="{605B7DE7-6314-4009-FB4B-EE108C41BFD8}"/>
          </ac:spMkLst>
        </pc:spChg>
        <pc:spChg chg="add del">
          <ac:chgData name="Mezaki, Barbara" userId="S::bmezaki@mtsac.edu::a09c01e7-5b39-4219-8c1a-bd9974e6bf89" providerId="AD" clId="Web-{3699A664-D869-1139-F8F1-3FF936377ED5}" dt="2022-08-23T00:13:43.073" v="240"/>
          <ac:spMkLst>
            <pc:docMk/>
            <pc:sldMk cId="2847452091" sldId="265"/>
            <ac:spMk id="12" creationId="{3FCC729B-E528-40C3-82D3-BA4375575E87}"/>
          </ac:spMkLst>
        </pc:spChg>
        <pc:spChg chg="add mod">
          <ac:chgData name="Mezaki, Barbara" userId="S::bmezaki@mtsac.edu::a09c01e7-5b39-4219-8c1a-bd9974e6bf89" providerId="AD" clId="Web-{3699A664-D869-1139-F8F1-3FF936377ED5}" dt="2022-08-23T00:16:24.662" v="279" actId="14100"/>
          <ac:spMkLst>
            <pc:docMk/>
            <pc:sldMk cId="2847452091" sldId="265"/>
            <ac:spMk id="13" creationId="{6F4BAF10-6A72-4A6F-9629-BBBE794F2A4C}"/>
          </ac:spMkLst>
        </pc:spChg>
        <pc:spChg chg="add del">
          <ac:chgData name="Mezaki, Barbara" userId="S::bmezaki@mtsac.edu::a09c01e7-5b39-4219-8c1a-bd9974e6bf89" providerId="AD" clId="Web-{3699A664-D869-1139-F8F1-3FF936377ED5}" dt="2022-08-23T00:13:43.073" v="240"/>
          <ac:spMkLst>
            <pc:docMk/>
            <pc:sldMk cId="2847452091" sldId="265"/>
            <ac:spMk id="14" creationId="{58F1FB8D-1842-4A04-998D-6CF047AB2790}"/>
          </ac:spMkLst>
        </pc:spChg>
        <pc:spChg chg="add">
          <ac:chgData name="Mezaki, Barbara" userId="S::bmezaki@mtsac.edu::a09c01e7-5b39-4219-8c1a-bd9974e6bf89" providerId="AD" clId="Web-{3699A664-D869-1139-F8F1-3FF936377ED5}" dt="2022-08-23T00:13:43.073" v="240"/>
          <ac:spMkLst>
            <pc:docMk/>
            <pc:sldMk cId="2847452091" sldId="265"/>
            <ac:spMk id="19" creationId="{C0B27210-D0CA-4654-B3E3-9ABB4F178EA1}"/>
          </ac:spMkLst>
        </pc:spChg>
        <pc:spChg chg="add">
          <ac:chgData name="Mezaki, Barbara" userId="S::bmezaki@mtsac.edu::a09c01e7-5b39-4219-8c1a-bd9974e6bf89" providerId="AD" clId="Web-{3699A664-D869-1139-F8F1-3FF936377ED5}" dt="2022-08-23T00:13:43.073" v="240"/>
          <ac:spMkLst>
            <pc:docMk/>
            <pc:sldMk cId="2847452091" sldId="265"/>
            <ac:spMk id="21" creationId="{1DB7C82F-AB7E-4F0C-B829-FA1B9C415180}"/>
          </ac:spMkLst>
        </pc:spChg>
        <pc:spChg chg="add">
          <ac:chgData name="Mezaki, Barbara" userId="S::bmezaki@mtsac.edu::a09c01e7-5b39-4219-8c1a-bd9974e6bf89" providerId="AD" clId="Web-{3699A664-D869-1139-F8F1-3FF936377ED5}" dt="2022-08-23T00:13:43.073" v="240"/>
          <ac:spMkLst>
            <pc:docMk/>
            <pc:sldMk cId="2847452091" sldId="265"/>
            <ac:spMk id="23" creationId="{70B66945-4967-4040-926D-DCA44313CDAB}"/>
          </ac:spMkLst>
        </pc:spChg>
        <pc:picChg chg="add mod">
          <ac:chgData name="Mezaki, Barbara" userId="S::bmezaki@mtsac.edu::a09c01e7-5b39-4219-8c1a-bd9974e6bf89" providerId="AD" clId="Web-{3699A664-D869-1139-F8F1-3FF936377ED5}" dt="2022-08-23T00:13:43.073" v="240"/>
          <ac:picMkLst>
            <pc:docMk/>
            <pc:sldMk cId="2847452091" sldId="265"/>
            <ac:picMk id="5" creationId="{B42FC125-8CB7-FF13-5AC0-9BE405FF49CA}"/>
          </ac:picMkLst>
        </pc:picChg>
        <pc:picChg chg="add del mod ord">
          <ac:chgData name="Mezaki, Barbara" userId="S::bmezaki@mtsac.edu::a09c01e7-5b39-4219-8c1a-bd9974e6bf89" providerId="AD" clId="Web-{3699A664-D869-1139-F8F1-3FF936377ED5}" dt="2022-08-23T00:06:38.623" v="226"/>
          <ac:picMkLst>
            <pc:docMk/>
            <pc:sldMk cId="2847452091" sldId="265"/>
            <ac:picMk id="6" creationId="{51F7F936-385F-84AD-5526-F6604EB28793}"/>
          </ac:picMkLst>
        </pc:picChg>
      </pc:sldChg>
      <pc:sldChg chg="addSp modSp add mod ord setBg">
        <pc:chgData name="Mezaki, Barbara" userId="S::bmezaki@mtsac.edu::a09c01e7-5b39-4219-8c1a-bd9974e6bf89" providerId="AD" clId="Web-{3699A664-D869-1139-F8F1-3FF936377ED5}" dt="2022-08-23T00:07:11.813" v="227"/>
        <pc:sldMkLst>
          <pc:docMk/>
          <pc:sldMk cId="1098461040" sldId="266"/>
        </pc:sldMkLst>
        <pc:spChg chg="mod">
          <ac:chgData name="Mezaki, Barbara" userId="S::bmezaki@mtsac.edu::a09c01e7-5b39-4219-8c1a-bd9974e6bf89" providerId="AD" clId="Web-{3699A664-D869-1139-F8F1-3FF936377ED5}" dt="2022-08-22T23:59:22.422" v="157" actId="1076"/>
          <ac:spMkLst>
            <pc:docMk/>
            <pc:sldMk cId="1098461040" sldId="266"/>
            <ac:spMk id="2" creationId="{4E0EE79C-E66F-8B76-BD05-CB5D4713E9CE}"/>
          </ac:spMkLst>
        </pc:spChg>
        <pc:spChg chg="mod ord">
          <ac:chgData name="Mezaki, Barbara" userId="S::bmezaki@mtsac.edu::a09c01e7-5b39-4219-8c1a-bd9974e6bf89" providerId="AD" clId="Web-{3699A664-D869-1139-F8F1-3FF936377ED5}" dt="2022-08-22T23:59:42.204" v="167" actId="14100"/>
          <ac:spMkLst>
            <pc:docMk/>
            <pc:sldMk cId="1098461040" sldId="266"/>
            <ac:spMk id="3" creationId="{8F10AC73-6B7D-A8E9-F2AC-62659E2FD0B9}"/>
          </ac:spMkLst>
        </pc:spChg>
        <pc:spChg chg="add">
          <ac:chgData name="Mezaki, Barbara" userId="S::bmezaki@mtsac.edu::a09c01e7-5b39-4219-8c1a-bd9974e6bf89" providerId="AD" clId="Web-{3699A664-D869-1139-F8F1-3FF936377ED5}" dt="2022-08-22T23:59:07.483" v="154"/>
          <ac:spMkLst>
            <pc:docMk/>
            <pc:sldMk cId="1098461040" sldId="266"/>
            <ac:spMk id="9" creationId="{327D73B4-9F5C-4A64-A179-51B9500CB8B5}"/>
          </ac:spMkLst>
        </pc:spChg>
        <pc:spChg chg="add">
          <ac:chgData name="Mezaki, Barbara" userId="S::bmezaki@mtsac.edu::a09c01e7-5b39-4219-8c1a-bd9974e6bf89" providerId="AD" clId="Web-{3699A664-D869-1139-F8F1-3FF936377ED5}" dt="2022-08-22T23:59:07.483" v="154"/>
          <ac:spMkLst>
            <pc:docMk/>
            <pc:sldMk cId="1098461040" sldId="266"/>
            <ac:spMk id="11" creationId="{C1F06963-6374-4B48-844F-071A9BAAAE02}"/>
          </ac:spMkLst>
        </pc:spChg>
        <pc:spChg chg="add">
          <ac:chgData name="Mezaki, Barbara" userId="S::bmezaki@mtsac.edu::a09c01e7-5b39-4219-8c1a-bd9974e6bf89" providerId="AD" clId="Web-{3699A664-D869-1139-F8F1-3FF936377ED5}" dt="2022-08-22T23:59:07.483" v="154"/>
          <ac:spMkLst>
            <pc:docMk/>
            <pc:sldMk cId="1098461040" sldId="266"/>
            <ac:spMk id="17" creationId="{E3020543-B24B-4EC4-8FFC-8DD88EEA91A8}"/>
          </ac:spMkLst>
        </pc:spChg>
        <pc:grpChg chg="add">
          <ac:chgData name="Mezaki, Barbara" userId="S::bmezaki@mtsac.edu::a09c01e7-5b39-4219-8c1a-bd9974e6bf89" providerId="AD" clId="Web-{3699A664-D869-1139-F8F1-3FF936377ED5}" dt="2022-08-22T23:59:07.483" v="154"/>
          <ac:grpSpMkLst>
            <pc:docMk/>
            <pc:sldMk cId="1098461040" sldId="266"/>
            <ac:grpSpMk id="13" creationId="{5614C7C0-FA1D-4105-8345-1DF76F9870A8}"/>
          </ac:grpSpMkLst>
        </pc:grpChg>
        <pc:picChg chg="add mod">
          <ac:chgData name="Mezaki, Barbara" userId="S::bmezaki@mtsac.edu::a09c01e7-5b39-4219-8c1a-bd9974e6bf89" providerId="AD" clId="Web-{3699A664-D869-1139-F8F1-3FF936377ED5}" dt="2022-08-23T00:07:11.813" v="227"/>
          <ac:picMkLst>
            <pc:docMk/>
            <pc:sldMk cId="1098461040" sldId="266"/>
            <ac:picMk id="4" creationId="{1F8854CD-5B33-0EE8-B9CC-6763CC7AE822}"/>
          </ac:picMkLst>
        </pc:picChg>
        <pc:cxnChg chg="add">
          <ac:chgData name="Mezaki, Barbara" userId="S::bmezaki@mtsac.edu::a09c01e7-5b39-4219-8c1a-bd9974e6bf89" providerId="AD" clId="Web-{3699A664-D869-1139-F8F1-3FF936377ED5}" dt="2022-08-22T23:59:07.483" v="154"/>
          <ac:cxnSpMkLst>
            <pc:docMk/>
            <pc:sldMk cId="1098461040" sldId="266"/>
            <ac:cxnSpMk id="19" creationId="{C49DA8F6-BCC1-4447-B54C-57856834B94B}"/>
          </ac:cxnSpMkLst>
        </pc:cxnChg>
      </pc:sldChg>
      <pc:sldChg chg="addSp delSp modSp add mod setBg">
        <pc:chgData name="Mezaki, Barbara" userId="S::bmezaki@mtsac.edu::a09c01e7-5b39-4219-8c1a-bd9974e6bf89" providerId="AD" clId="Web-{3699A664-D869-1139-F8F1-3FF936377ED5}" dt="2022-08-23T00:08:04.816" v="230"/>
        <pc:sldMkLst>
          <pc:docMk/>
          <pc:sldMk cId="3475719230" sldId="267"/>
        </pc:sldMkLst>
        <pc:spChg chg="mod">
          <ac:chgData name="Mezaki, Barbara" userId="S::bmezaki@mtsac.edu::a09c01e7-5b39-4219-8c1a-bd9974e6bf89" providerId="AD" clId="Web-{3699A664-D869-1139-F8F1-3FF936377ED5}" dt="2022-08-23T00:04:57.335" v="219"/>
          <ac:spMkLst>
            <pc:docMk/>
            <pc:sldMk cId="3475719230" sldId="267"/>
            <ac:spMk id="2" creationId="{4E0EE79C-E66F-8B76-BD05-CB5D4713E9CE}"/>
          </ac:spMkLst>
        </pc:spChg>
        <pc:spChg chg="mod ord">
          <ac:chgData name="Mezaki, Barbara" userId="S::bmezaki@mtsac.edu::a09c01e7-5b39-4219-8c1a-bd9974e6bf89" providerId="AD" clId="Web-{3699A664-D869-1139-F8F1-3FF936377ED5}" dt="2022-08-23T00:05:20.664" v="222" actId="20577"/>
          <ac:spMkLst>
            <pc:docMk/>
            <pc:sldMk cId="3475719230" sldId="267"/>
            <ac:spMk id="3" creationId="{8F10AC73-6B7D-A8E9-F2AC-62659E2FD0B9}"/>
          </ac:spMkLst>
        </pc:spChg>
        <pc:spChg chg="add del">
          <ac:chgData name="Mezaki, Barbara" userId="S::bmezaki@mtsac.edu::a09c01e7-5b39-4219-8c1a-bd9974e6bf89" providerId="AD" clId="Web-{3699A664-D869-1139-F8F1-3FF936377ED5}" dt="2022-08-23T00:04:57.335" v="219"/>
          <ac:spMkLst>
            <pc:docMk/>
            <pc:sldMk cId="3475719230" sldId="267"/>
            <ac:spMk id="9" creationId="{C4E4288A-DFC8-40A2-90E5-70E851A933AD}"/>
          </ac:spMkLst>
        </pc:spChg>
        <pc:spChg chg="add del">
          <ac:chgData name="Mezaki, Barbara" userId="S::bmezaki@mtsac.edu::a09c01e7-5b39-4219-8c1a-bd9974e6bf89" providerId="AD" clId="Web-{3699A664-D869-1139-F8F1-3FF936377ED5}" dt="2022-08-23T00:04:57.335" v="219"/>
          <ac:spMkLst>
            <pc:docMk/>
            <pc:sldMk cId="3475719230" sldId="267"/>
            <ac:spMk id="15" creationId="{956571CF-1434-4180-A385-D4AC63B6269D}"/>
          </ac:spMkLst>
        </pc:spChg>
        <pc:spChg chg="add del">
          <ac:chgData name="Mezaki, Barbara" userId="S::bmezaki@mtsac.edu::a09c01e7-5b39-4219-8c1a-bd9974e6bf89" providerId="AD" clId="Web-{3699A664-D869-1139-F8F1-3FF936377ED5}" dt="2022-08-23T00:04:57.335" v="219"/>
          <ac:spMkLst>
            <pc:docMk/>
            <pc:sldMk cId="3475719230" sldId="267"/>
            <ac:spMk id="17" creationId="{9AD93FD3-7DF2-4DC8-BD55-8B2EB5F63F2A}"/>
          </ac:spMkLst>
        </pc:spChg>
        <pc:spChg chg="add">
          <ac:chgData name="Mezaki, Barbara" userId="S::bmezaki@mtsac.edu::a09c01e7-5b39-4219-8c1a-bd9974e6bf89" providerId="AD" clId="Web-{3699A664-D869-1139-F8F1-3FF936377ED5}" dt="2022-08-23T00:04:57.335" v="219"/>
          <ac:spMkLst>
            <pc:docMk/>
            <pc:sldMk cId="3475719230" sldId="267"/>
            <ac:spMk id="22" creationId="{A440A548-C0D4-4418-940E-EDC2F1D9A599}"/>
          </ac:spMkLst>
        </pc:spChg>
        <pc:spChg chg="add">
          <ac:chgData name="Mezaki, Barbara" userId="S::bmezaki@mtsac.edu::a09c01e7-5b39-4219-8c1a-bd9974e6bf89" providerId="AD" clId="Web-{3699A664-D869-1139-F8F1-3FF936377ED5}" dt="2022-08-23T00:04:57.335" v="219"/>
          <ac:spMkLst>
            <pc:docMk/>
            <pc:sldMk cId="3475719230" sldId="267"/>
            <ac:spMk id="24" creationId="{E708B267-8CD2-4684-A57B-9F1070769203}"/>
          </ac:spMkLst>
        </pc:spChg>
        <pc:grpChg chg="add del">
          <ac:chgData name="Mezaki, Barbara" userId="S::bmezaki@mtsac.edu::a09c01e7-5b39-4219-8c1a-bd9974e6bf89" providerId="AD" clId="Web-{3699A664-D869-1139-F8F1-3FF936377ED5}" dt="2022-08-23T00:04:57.335" v="219"/>
          <ac:grpSpMkLst>
            <pc:docMk/>
            <pc:sldMk cId="3475719230" sldId="267"/>
            <ac:grpSpMk id="11" creationId="{C770F868-28FE-4B38-8FC7-E9C841B837FA}"/>
          </ac:grpSpMkLst>
        </pc:grpChg>
        <pc:grpChg chg="add">
          <ac:chgData name="Mezaki, Barbara" userId="S::bmezaki@mtsac.edu::a09c01e7-5b39-4219-8c1a-bd9974e6bf89" providerId="AD" clId="Web-{3699A664-D869-1139-F8F1-3FF936377ED5}" dt="2022-08-23T00:04:57.335" v="219"/>
          <ac:grpSpMkLst>
            <pc:docMk/>
            <pc:sldMk cId="3475719230" sldId="267"/>
            <ac:grpSpMk id="26" creationId="{41E5AB36-9328-47E9-95AD-E38AC1C0E18D}"/>
          </ac:grpSpMkLst>
        </pc:grpChg>
        <pc:picChg chg="add mod">
          <ac:chgData name="Mezaki, Barbara" userId="S::bmezaki@mtsac.edu::a09c01e7-5b39-4219-8c1a-bd9974e6bf89" providerId="AD" clId="Web-{3699A664-D869-1139-F8F1-3FF936377ED5}" dt="2022-08-23T00:08:04.816" v="230"/>
          <ac:picMkLst>
            <pc:docMk/>
            <pc:sldMk cId="3475719230" sldId="267"/>
            <ac:picMk id="4" creationId="{A6F97CCA-BB7E-D924-1022-9C3ECF823188}"/>
          </ac:picMkLst>
        </pc:picChg>
      </pc:sldChg>
      <pc:sldChg chg="addSp modSp add mod setBg setClrOvrMap">
        <pc:chgData name="Mezaki, Barbara" userId="S::bmezaki@mtsac.edu::a09c01e7-5b39-4219-8c1a-bd9974e6bf89" providerId="AD" clId="Web-{3699A664-D869-1139-F8F1-3FF936377ED5}" dt="2022-08-23T00:04:22.036" v="218" actId="20577"/>
        <pc:sldMkLst>
          <pc:docMk/>
          <pc:sldMk cId="3715161396" sldId="268"/>
        </pc:sldMkLst>
        <pc:spChg chg="mod">
          <ac:chgData name="Mezaki, Barbara" userId="S::bmezaki@mtsac.edu::a09c01e7-5b39-4219-8c1a-bd9974e6bf89" providerId="AD" clId="Web-{3699A664-D869-1139-F8F1-3FF936377ED5}" dt="2022-08-23T00:03:39.111" v="206"/>
          <ac:spMkLst>
            <pc:docMk/>
            <pc:sldMk cId="3715161396" sldId="268"/>
            <ac:spMk id="2" creationId="{4E0EE79C-E66F-8B76-BD05-CB5D4713E9CE}"/>
          </ac:spMkLst>
        </pc:spChg>
        <pc:spChg chg="mod">
          <ac:chgData name="Mezaki, Barbara" userId="S::bmezaki@mtsac.edu::a09c01e7-5b39-4219-8c1a-bd9974e6bf89" providerId="AD" clId="Web-{3699A664-D869-1139-F8F1-3FF936377ED5}" dt="2022-08-23T00:04:22.036" v="218" actId="20577"/>
          <ac:spMkLst>
            <pc:docMk/>
            <pc:sldMk cId="3715161396" sldId="268"/>
            <ac:spMk id="3" creationId="{8F10AC73-6B7D-A8E9-F2AC-62659E2FD0B9}"/>
          </ac:spMkLst>
        </pc:spChg>
        <pc:spChg chg="add">
          <ac:chgData name="Mezaki, Barbara" userId="S::bmezaki@mtsac.edu::a09c01e7-5b39-4219-8c1a-bd9974e6bf89" providerId="AD" clId="Web-{3699A664-D869-1139-F8F1-3FF936377ED5}" dt="2022-08-23T00:03:39.111" v="206"/>
          <ac:spMkLst>
            <pc:docMk/>
            <pc:sldMk cId="3715161396" sldId="268"/>
            <ac:spMk id="9" creationId="{8F23F8A3-8FD7-4779-8323-FDC26BE99889}"/>
          </ac:spMkLst>
        </pc:spChg>
        <pc:spChg chg="add">
          <ac:chgData name="Mezaki, Barbara" userId="S::bmezaki@mtsac.edu::a09c01e7-5b39-4219-8c1a-bd9974e6bf89" providerId="AD" clId="Web-{3699A664-D869-1139-F8F1-3FF936377ED5}" dt="2022-08-23T00:03:39.111" v="206"/>
          <ac:spMkLst>
            <pc:docMk/>
            <pc:sldMk cId="3715161396" sldId="268"/>
            <ac:spMk id="11" creationId="{F605C4CC-A25C-416F-8333-7CB7DC97D870}"/>
          </ac:spMkLst>
        </pc:spChg>
        <pc:picChg chg="add">
          <ac:chgData name="Mezaki, Barbara" userId="S::bmezaki@mtsac.edu::a09c01e7-5b39-4219-8c1a-bd9974e6bf89" providerId="AD" clId="Web-{3699A664-D869-1139-F8F1-3FF936377ED5}" dt="2022-08-23T00:03:39.111" v="206"/>
          <ac:picMkLst>
            <pc:docMk/>
            <pc:sldMk cId="3715161396" sldId="268"/>
            <ac:picMk id="5" creationId="{68750359-6439-10C3-9D82-3C7B5EB03579}"/>
          </ac:picMkLst>
        </pc:picChg>
      </pc:sldChg>
    </pc:docChg>
  </pc:docChgLst>
  <pc:docChgLst>
    <pc:chgData name="Mezaki, Barbara" userId="S::bmezaki@mtsac.edu::a09c01e7-5b39-4219-8c1a-bd9974e6bf89" providerId="AD" clId="Web-{9170FE6A-8BA0-8D2E-3129-9BA42CEA63C3}"/>
    <pc:docChg chg="addSld delSld modSld">
      <pc:chgData name="Mezaki, Barbara" userId="S::bmezaki@mtsac.edu::a09c01e7-5b39-4219-8c1a-bd9974e6bf89" providerId="AD" clId="Web-{9170FE6A-8BA0-8D2E-3129-9BA42CEA63C3}" dt="2022-08-23T22:44:18.400" v="1207"/>
      <pc:docMkLst>
        <pc:docMk/>
      </pc:docMkLst>
      <pc:sldChg chg="addSp modSp">
        <pc:chgData name="Mezaki, Barbara" userId="S::bmezaki@mtsac.edu::a09c01e7-5b39-4219-8c1a-bd9974e6bf89" providerId="AD" clId="Web-{9170FE6A-8BA0-8D2E-3129-9BA42CEA63C3}" dt="2022-08-23T19:52:29.145" v="189" actId="1076"/>
        <pc:sldMkLst>
          <pc:docMk/>
          <pc:sldMk cId="1481059005" sldId="338"/>
        </pc:sldMkLst>
        <pc:spChg chg="mod">
          <ac:chgData name="Mezaki, Barbara" userId="S::bmezaki@mtsac.edu::a09c01e7-5b39-4219-8c1a-bd9974e6bf89" providerId="AD" clId="Web-{9170FE6A-8BA0-8D2E-3129-9BA42CEA63C3}" dt="2022-08-23T19:49:53.328" v="159" actId="1076"/>
          <ac:spMkLst>
            <pc:docMk/>
            <pc:sldMk cId="1481059005" sldId="338"/>
            <ac:spMk id="2" creationId="{6E524F20-6DBE-4C36-B4D3-44794EF52FC8}"/>
          </ac:spMkLst>
        </pc:spChg>
        <pc:spChg chg="mod">
          <ac:chgData name="Mezaki, Barbara" userId="S::bmezaki@mtsac.edu::a09c01e7-5b39-4219-8c1a-bd9974e6bf89" providerId="AD" clId="Web-{9170FE6A-8BA0-8D2E-3129-9BA42CEA63C3}" dt="2022-08-23T19:51:41.128" v="184" actId="20577"/>
          <ac:spMkLst>
            <pc:docMk/>
            <pc:sldMk cId="1481059005" sldId="338"/>
            <ac:spMk id="3" creationId="{B3868F50-2BC8-49BF-8DB5-75232F48593A}"/>
          </ac:spMkLst>
        </pc:spChg>
        <pc:spChg chg="add mod">
          <ac:chgData name="Mezaki, Barbara" userId="S::bmezaki@mtsac.edu::a09c01e7-5b39-4219-8c1a-bd9974e6bf89" providerId="AD" clId="Web-{9170FE6A-8BA0-8D2E-3129-9BA42CEA63C3}" dt="2022-08-23T19:52:25.629" v="187" actId="20577"/>
          <ac:spMkLst>
            <pc:docMk/>
            <pc:sldMk cId="1481059005" sldId="338"/>
            <ac:spMk id="4" creationId="{52A6B520-E806-D9F2-53A5-E5CC29449E71}"/>
          </ac:spMkLst>
        </pc:spChg>
        <pc:picChg chg="add mod">
          <ac:chgData name="Mezaki, Barbara" userId="S::bmezaki@mtsac.edu::a09c01e7-5b39-4219-8c1a-bd9974e6bf89" providerId="AD" clId="Web-{9170FE6A-8BA0-8D2E-3129-9BA42CEA63C3}" dt="2022-08-23T19:52:29.145" v="189" actId="1076"/>
          <ac:picMkLst>
            <pc:docMk/>
            <pc:sldMk cId="1481059005" sldId="338"/>
            <ac:picMk id="5" creationId="{FE23EEAC-480C-F060-8516-6342C3ED5945}"/>
          </ac:picMkLst>
        </pc:picChg>
      </pc:sldChg>
      <pc:sldChg chg="addSp modSp mod setBg">
        <pc:chgData name="Mezaki, Barbara" userId="S::bmezaki@mtsac.edu::a09c01e7-5b39-4219-8c1a-bd9974e6bf89" providerId="AD" clId="Web-{9170FE6A-8BA0-8D2E-3129-9BA42CEA63C3}" dt="2022-08-23T19:46:26.963" v="147" actId="14100"/>
        <pc:sldMkLst>
          <pc:docMk/>
          <pc:sldMk cId="2693210285" sldId="339"/>
        </pc:sldMkLst>
        <pc:spChg chg="mod">
          <ac:chgData name="Mezaki, Barbara" userId="S::bmezaki@mtsac.edu::a09c01e7-5b39-4219-8c1a-bd9974e6bf89" providerId="AD" clId="Web-{9170FE6A-8BA0-8D2E-3129-9BA42CEA63C3}" dt="2022-08-23T19:46:18.759" v="146" actId="1076"/>
          <ac:spMkLst>
            <pc:docMk/>
            <pc:sldMk cId="2693210285" sldId="339"/>
            <ac:spMk id="2" creationId="{BC790C40-0202-44C7-878B-B1D5BE3E79CF}"/>
          </ac:spMkLst>
        </pc:spChg>
        <pc:spChg chg="mod">
          <ac:chgData name="Mezaki, Barbara" userId="S::bmezaki@mtsac.edu::a09c01e7-5b39-4219-8c1a-bd9974e6bf89" providerId="AD" clId="Web-{9170FE6A-8BA0-8D2E-3129-9BA42CEA63C3}" dt="2022-08-23T19:46:26.963" v="147" actId="14100"/>
          <ac:spMkLst>
            <pc:docMk/>
            <pc:sldMk cId="2693210285" sldId="339"/>
            <ac:spMk id="3" creationId="{3CB0FB21-18A4-43A9-B4EC-4DE2D91AD9C3}"/>
          </ac:spMkLst>
        </pc:spChg>
        <pc:spChg chg="add">
          <ac:chgData name="Mezaki, Barbara" userId="S::bmezaki@mtsac.edu::a09c01e7-5b39-4219-8c1a-bd9974e6bf89" providerId="AD" clId="Web-{9170FE6A-8BA0-8D2E-3129-9BA42CEA63C3}" dt="2022-08-23T19:45:36.399" v="145"/>
          <ac:spMkLst>
            <pc:docMk/>
            <pc:sldMk cId="2693210285" sldId="339"/>
            <ac:spMk id="9" creationId="{B86AA2DA-281A-4806-8977-D617AEAC830F}"/>
          </ac:spMkLst>
        </pc:spChg>
        <pc:spChg chg="add">
          <ac:chgData name="Mezaki, Barbara" userId="S::bmezaki@mtsac.edu::a09c01e7-5b39-4219-8c1a-bd9974e6bf89" providerId="AD" clId="Web-{9170FE6A-8BA0-8D2E-3129-9BA42CEA63C3}" dt="2022-08-23T19:45:36.399" v="145"/>
          <ac:spMkLst>
            <pc:docMk/>
            <pc:sldMk cId="2693210285" sldId="339"/>
            <ac:spMk id="11" creationId="{64185774-6FC0-4B8D-A8DB-A8854688960B}"/>
          </ac:spMkLst>
        </pc:spChg>
        <pc:spChg chg="add">
          <ac:chgData name="Mezaki, Barbara" userId="S::bmezaki@mtsac.edu::a09c01e7-5b39-4219-8c1a-bd9974e6bf89" providerId="AD" clId="Web-{9170FE6A-8BA0-8D2E-3129-9BA42CEA63C3}" dt="2022-08-23T19:45:36.399" v="145"/>
          <ac:spMkLst>
            <pc:docMk/>
            <pc:sldMk cId="2693210285" sldId="339"/>
            <ac:spMk id="13" creationId="{B7D3B4FC-79F4-47D2-9D79-DA876E6AD813}"/>
          </ac:spMkLst>
        </pc:spChg>
        <pc:spChg chg="add">
          <ac:chgData name="Mezaki, Barbara" userId="S::bmezaki@mtsac.edu::a09c01e7-5b39-4219-8c1a-bd9974e6bf89" providerId="AD" clId="Web-{9170FE6A-8BA0-8D2E-3129-9BA42CEA63C3}" dt="2022-08-23T19:45:36.399" v="145"/>
          <ac:spMkLst>
            <pc:docMk/>
            <pc:sldMk cId="2693210285" sldId="339"/>
            <ac:spMk id="15" creationId="{2775D660-3127-4688-9782-F7C4639B1691}"/>
          </ac:spMkLst>
        </pc:spChg>
        <pc:picChg chg="add mod">
          <ac:chgData name="Mezaki, Barbara" userId="S::bmezaki@mtsac.edu::a09c01e7-5b39-4219-8c1a-bd9974e6bf89" providerId="AD" clId="Web-{9170FE6A-8BA0-8D2E-3129-9BA42CEA63C3}" dt="2022-08-23T19:45:36.399" v="145"/>
          <ac:picMkLst>
            <pc:docMk/>
            <pc:sldMk cId="2693210285" sldId="339"/>
            <ac:picMk id="4" creationId="{91306D30-353F-4DF8-0AF5-FB56A3AD98FE}"/>
          </ac:picMkLst>
        </pc:picChg>
      </pc:sldChg>
      <pc:sldChg chg="addSp modSp">
        <pc:chgData name="Mezaki, Barbara" userId="S::bmezaki@mtsac.edu::a09c01e7-5b39-4219-8c1a-bd9974e6bf89" providerId="AD" clId="Web-{9170FE6A-8BA0-8D2E-3129-9BA42CEA63C3}" dt="2022-08-23T19:39:02.715" v="113" actId="1076"/>
        <pc:sldMkLst>
          <pc:docMk/>
          <pc:sldMk cId="4294316976" sldId="340"/>
        </pc:sldMkLst>
        <pc:spChg chg="mod">
          <ac:chgData name="Mezaki, Barbara" userId="S::bmezaki@mtsac.edu::a09c01e7-5b39-4219-8c1a-bd9974e6bf89" providerId="AD" clId="Web-{9170FE6A-8BA0-8D2E-3129-9BA42CEA63C3}" dt="2022-08-23T19:34:10.426" v="100" actId="1076"/>
          <ac:spMkLst>
            <pc:docMk/>
            <pc:sldMk cId="4294316976" sldId="340"/>
            <ac:spMk id="2" creationId="{967A3359-AFDA-49A4-BD25-B797DDEA6ACB}"/>
          </ac:spMkLst>
        </pc:spChg>
        <pc:spChg chg="mod">
          <ac:chgData name="Mezaki, Barbara" userId="S::bmezaki@mtsac.edu::a09c01e7-5b39-4219-8c1a-bd9974e6bf89" providerId="AD" clId="Web-{9170FE6A-8BA0-8D2E-3129-9BA42CEA63C3}" dt="2022-08-23T19:33:39.065" v="92" actId="1076"/>
          <ac:spMkLst>
            <pc:docMk/>
            <pc:sldMk cId="4294316976" sldId="340"/>
            <ac:spMk id="3" creationId="{19C67138-4B50-4DC9-889F-DB0717332892}"/>
          </ac:spMkLst>
        </pc:spChg>
        <pc:spChg chg="add mod">
          <ac:chgData name="Mezaki, Barbara" userId="S::bmezaki@mtsac.edu::a09c01e7-5b39-4219-8c1a-bd9974e6bf89" providerId="AD" clId="Web-{9170FE6A-8BA0-8D2E-3129-9BA42CEA63C3}" dt="2022-08-23T19:35:10.177" v="109" actId="1076"/>
          <ac:spMkLst>
            <pc:docMk/>
            <pc:sldMk cId="4294316976" sldId="340"/>
            <ac:spMk id="4" creationId="{84F9F7AE-B6FC-691D-EA0B-219701892CC1}"/>
          </ac:spMkLst>
        </pc:spChg>
        <pc:picChg chg="add mod">
          <ac:chgData name="Mezaki, Barbara" userId="S::bmezaki@mtsac.edu::a09c01e7-5b39-4219-8c1a-bd9974e6bf89" providerId="AD" clId="Web-{9170FE6A-8BA0-8D2E-3129-9BA42CEA63C3}" dt="2022-08-23T19:39:02.715" v="113" actId="1076"/>
          <ac:picMkLst>
            <pc:docMk/>
            <pc:sldMk cId="4294316976" sldId="340"/>
            <ac:picMk id="5" creationId="{1D25BA4C-2AD1-5078-8670-00441BE7C761}"/>
          </ac:picMkLst>
        </pc:picChg>
      </pc:sldChg>
      <pc:sldChg chg="addSp modSp mod setBg">
        <pc:chgData name="Mezaki, Barbara" userId="S::bmezaki@mtsac.edu::a09c01e7-5b39-4219-8c1a-bd9974e6bf89" providerId="AD" clId="Web-{9170FE6A-8BA0-8D2E-3129-9BA42CEA63C3}" dt="2022-08-23T19:27:28.445" v="3" actId="14100"/>
        <pc:sldMkLst>
          <pc:docMk/>
          <pc:sldMk cId="3877071877" sldId="341"/>
        </pc:sldMkLst>
        <pc:spChg chg="mod">
          <ac:chgData name="Mezaki, Barbara" userId="S::bmezaki@mtsac.edu::a09c01e7-5b39-4219-8c1a-bd9974e6bf89" providerId="AD" clId="Web-{9170FE6A-8BA0-8D2E-3129-9BA42CEA63C3}" dt="2022-08-23T19:27:21.351" v="2"/>
          <ac:spMkLst>
            <pc:docMk/>
            <pc:sldMk cId="3877071877" sldId="341"/>
            <ac:spMk id="2" creationId="{DB9D0504-3E0C-45C7-92D7-3DFDFD0EA20A}"/>
          </ac:spMkLst>
        </pc:spChg>
        <pc:spChg chg="mod">
          <ac:chgData name="Mezaki, Barbara" userId="S::bmezaki@mtsac.edu::a09c01e7-5b39-4219-8c1a-bd9974e6bf89" providerId="AD" clId="Web-{9170FE6A-8BA0-8D2E-3129-9BA42CEA63C3}" dt="2022-08-23T19:27:21.351" v="2"/>
          <ac:spMkLst>
            <pc:docMk/>
            <pc:sldMk cId="3877071877" sldId="341"/>
            <ac:spMk id="3" creationId="{FDB96CAF-2807-4CF7-A75D-4818B916D7BF}"/>
          </ac:spMkLst>
        </pc:spChg>
        <pc:spChg chg="add">
          <ac:chgData name="Mezaki, Barbara" userId="S::bmezaki@mtsac.edu::a09c01e7-5b39-4219-8c1a-bd9974e6bf89" providerId="AD" clId="Web-{9170FE6A-8BA0-8D2E-3129-9BA42CEA63C3}" dt="2022-08-23T19:27:21.351" v="2"/>
          <ac:spMkLst>
            <pc:docMk/>
            <pc:sldMk cId="3877071877" sldId="341"/>
            <ac:spMk id="9" creationId="{45D37F4E-DDB4-456B-97E0-9937730A039F}"/>
          </ac:spMkLst>
        </pc:spChg>
        <pc:spChg chg="add">
          <ac:chgData name="Mezaki, Barbara" userId="S::bmezaki@mtsac.edu::a09c01e7-5b39-4219-8c1a-bd9974e6bf89" providerId="AD" clId="Web-{9170FE6A-8BA0-8D2E-3129-9BA42CEA63C3}" dt="2022-08-23T19:27:21.351" v="2"/>
          <ac:spMkLst>
            <pc:docMk/>
            <pc:sldMk cId="3877071877" sldId="341"/>
            <ac:spMk id="11" creationId="{B2DD41CD-8F47-4F56-AD12-4E2FF7696987}"/>
          </ac:spMkLst>
        </pc:spChg>
        <pc:picChg chg="add mod">
          <ac:chgData name="Mezaki, Barbara" userId="S::bmezaki@mtsac.edu::a09c01e7-5b39-4219-8c1a-bd9974e6bf89" providerId="AD" clId="Web-{9170FE6A-8BA0-8D2E-3129-9BA42CEA63C3}" dt="2022-08-23T19:27:28.445" v="3" actId="14100"/>
          <ac:picMkLst>
            <pc:docMk/>
            <pc:sldMk cId="3877071877" sldId="341"/>
            <ac:picMk id="4" creationId="{DE210AD9-3529-7CE9-128E-7D2B9009ECE2}"/>
          </ac:picMkLst>
        </pc:picChg>
      </pc:sldChg>
      <pc:sldChg chg="addSp delSp modSp mod setBg">
        <pc:chgData name="Mezaki, Barbara" userId="S::bmezaki@mtsac.edu::a09c01e7-5b39-4219-8c1a-bd9974e6bf89" providerId="AD" clId="Web-{9170FE6A-8BA0-8D2E-3129-9BA42CEA63C3}" dt="2022-08-23T22:26:30.025" v="1145" actId="1076"/>
        <pc:sldMkLst>
          <pc:docMk/>
          <pc:sldMk cId="564310504" sldId="386"/>
        </pc:sldMkLst>
        <pc:spChg chg="mod">
          <ac:chgData name="Mezaki, Barbara" userId="S::bmezaki@mtsac.edu::a09c01e7-5b39-4219-8c1a-bd9974e6bf89" providerId="AD" clId="Web-{9170FE6A-8BA0-8D2E-3129-9BA42CEA63C3}" dt="2022-08-23T20:03:37.368" v="198"/>
          <ac:spMkLst>
            <pc:docMk/>
            <pc:sldMk cId="564310504" sldId="386"/>
            <ac:spMk id="2" creationId="{BE426582-01EC-CBC2-3804-DDC4F62ABA6A}"/>
          </ac:spMkLst>
        </pc:spChg>
        <pc:spChg chg="mod ord">
          <ac:chgData name="Mezaki, Barbara" userId="S::bmezaki@mtsac.edu::a09c01e7-5b39-4219-8c1a-bd9974e6bf89" providerId="AD" clId="Web-{9170FE6A-8BA0-8D2E-3129-9BA42CEA63C3}" dt="2022-08-23T20:03:58.790" v="199" actId="14100"/>
          <ac:spMkLst>
            <pc:docMk/>
            <pc:sldMk cId="564310504" sldId="386"/>
            <ac:spMk id="3" creationId="{6DD4199F-F19B-262B-A15E-1E423F353A83}"/>
          </ac:spMkLst>
        </pc:spChg>
        <pc:spChg chg="add del">
          <ac:chgData name="Mezaki, Barbara" userId="S::bmezaki@mtsac.edu::a09c01e7-5b39-4219-8c1a-bd9974e6bf89" providerId="AD" clId="Web-{9170FE6A-8BA0-8D2E-3129-9BA42CEA63C3}" dt="2022-08-23T20:02:57.664" v="195"/>
          <ac:spMkLst>
            <pc:docMk/>
            <pc:sldMk cId="564310504" sldId="386"/>
            <ac:spMk id="6" creationId="{F13C74B1-5B17-4795-BED0-7140497B445A}"/>
          </ac:spMkLst>
        </pc:spChg>
        <pc:spChg chg="add del">
          <ac:chgData name="Mezaki, Barbara" userId="S::bmezaki@mtsac.edu::a09c01e7-5b39-4219-8c1a-bd9974e6bf89" providerId="AD" clId="Web-{9170FE6A-8BA0-8D2E-3129-9BA42CEA63C3}" dt="2022-08-23T20:02:57.664" v="195"/>
          <ac:spMkLst>
            <pc:docMk/>
            <pc:sldMk cId="564310504" sldId="386"/>
            <ac:spMk id="7" creationId="{D4974D33-8DC5-464E-8C6D-BE58F0669C17}"/>
          </ac:spMkLst>
        </pc:spChg>
        <pc:spChg chg="add del">
          <ac:chgData name="Mezaki, Barbara" userId="S::bmezaki@mtsac.edu::a09c01e7-5b39-4219-8c1a-bd9974e6bf89" providerId="AD" clId="Web-{9170FE6A-8BA0-8D2E-3129-9BA42CEA63C3}" dt="2022-08-23T20:03:37.368" v="198"/>
          <ac:spMkLst>
            <pc:docMk/>
            <pc:sldMk cId="564310504" sldId="386"/>
            <ac:spMk id="12" creationId="{C9B9F33B-F0CC-4410-85D0-1B957DF4351C}"/>
          </ac:spMkLst>
        </pc:spChg>
        <pc:spChg chg="add del">
          <ac:chgData name="Mezaki, Barbara" userId="S::bmezaki@mtsac.edu::a09c01e7-5b39-4219-8c1a-bd9974e6bf89" providerId="AD" clId="Web-{9170FE6A-8BA0-8D2E-3129-9BA42CEA63C3}" dt="2022-08-23T20:03:37.368" v="198"/>
          <ac:spMkLst>
            <pc:docMk/>
            <pc:sldMk cId="564310504" sldId="386"/>
            <ac:spMk id="14" creationId="{55CB1B7E-4B0B-4E99-9560-9667270DA7A6}"/>
          </ac:spMkLst>
        </pc:spChg>
        <pc:spChg chg="add del">
          <ac:chgData name="Mezaki, Barbara" userId="S::bmezaki@mtsac.edu::a09c01e7-5b39-4219-8c1a-bd9974e6bf89" providerId="AD" clId="Web-{9170FE6A-8BA0-8D2E-3129-9BA42CEA63C3}" dt="2022-08-23T20:03:37.368" v="198"/>
          <ac:spMkLst>
            <pc:docMk/>
            <pc:sldMk cId="564310504" sldId="386"/>
            <ac:spMk id="16" creationId="{C924DBCE-E731-4B22-8181-A39C1D86276C}"/>
          </ac:spMkLst>
        </pc:spChg>
        <pc:spChg chg="add del">
          <ac:chgData name="Mezaki, Barbara" userId="S::bmezaki@mtsac.edu::a09c01e7-5b39-4219-8c1a-bd9974e6bf89" providerId="AD" clId="Web-{9170FE6A-8BA0-8D2E-3129-9BA42CEA63C3}" dt="2022-08-23T20:03:37.368" v="198"/>
          <ac:spMkLst>
            <pc:docMk/>
            <pc:sldMk cId="564310504" sldId="386"/>
            <ac:spMk id="18" creationId="{196DE3D2-178D-4017-842D-87C88CE92E13}"/>
          </ac:spMkLst>
        </pc:spChg>
        <pc:spChg chg="add del">
          <ac:chgData name="Mezaki, Barbara" userId="S::bmezaki@mtsac.edu::a09c01e7-5b39-4219-8c1a-bd9974e6bf89" providerId="AD" clId="Web-{9170FE6A-8BA0-8D2E-3129-9BA42CEA63C3}" dt="2022-08-23T20:03:37.368" v="198"/>
          <ac:spMkLst>
            <pc:docMk/>
            <pc:sldMk cId="564310504" sldId="386"/>
            <ac:spMk id="22" creationId="{034ACCCC-54D4-4F78-9B85-4A34FEBAA995}"/>
          </ac:spMkLst>
        </pc:spChg>
        <pc:spChg chg="add del">
          <ac:chgData name="Mezaki, Barbara" userId="S::bmezaki@mtsac.edu::a09c01e7-5b39-4219-8c1a-bd9974e6bf89" providerId="AD" clId="Web-{9170FE6A-8BA0-8D2E-3129-9BA42CEA63C3}" dt="2022-08-23T20:03:37.368" v="198"/>
          <ac:spMkLst>
            <pc:docMk/>
            <pc:sldMk cId="564310504" sldId="386"/>
            <ac:spMk id="24" creationId="{72413CFE-8B8A-45C9-B7BA-CF49986D4818}"/>
          </ac:spMkLst>
        </pc:spChg>
        <pc:spChg chg="add">
          <ac:chgData name="Mezaki, Barbara" userId="S::bmezaki@mtsac.edu::a09c01e7-5b39-4219-8c1a-bd9974e6bf89" providerId="AD" clId="Web-{9170FE6A-8BA0-8D2E-3129-9BA42CEA63C3}" dt="2022-08-23T20:03:37.368" v="198"/>
          <ac:spMkLst>
            <pc:docMk/>
            <pc:sldMk cId="564310504" sldId="386"/>
            <ac:spMk id="29" creationId="{72D05657-94EE-4B2D-BC1B-A1D065063658}"/>
          </ac:spMkLst>
        </pc:spChg>
        <pc:spChg chg="add">
          <ac:chgData name="Mezaki, Barbara" userId="S::bmezaki@mtsac.edu::a09c01e7-5b39-4219-8c1a-bd9974e6bf89" providerId="AD" clId="Web-{9170FE6A-8BA0-8D2E-3129-9BA42CEA63C3}" dt="2022-08-23T20:03:37.368" v="198"/>
          <ac:spMkLst>
            <pc:docMk/>
            <pc:sldMk cId="564310504" sldId="386"/>
            <ac:spMk id="31" creationId="{7586665A-47B3-4AEE-BC94-15D89FF706B3}"/>
          </ac:spMkLst>
        </pc:spChg>
        <pc:picChg chg="mod">
          <ac:chgData name="Mezaki, Barbara" userId="S::bmezaki@mtsac.edu::a09c01e7-5b39-4219-8c1a-bd9974e6bf89" providerId="AD" clId="Web-{9170FE6A-8BA0-8D2E-3129-9BA42CEA63C3}" dt="2022-08-23T22:26:15.180" v="1143" actId="1076"/>
          <ac:picMkLst>
            <pc:docMk/>
            <pc:sldMk cId="564310504" sldId="386"/>
            <ac:picMk id="4" creationId="{F1E14ACF-4299-8433-8153-887433822427}"/>
          </ac:picMkLst>
        </pc:picChg>
        <pc:picChg chg="add mod">
          <ac:chgData name="Mezaki, Barbara" userId="S::bmezaki@mtsac.edu::a09c01e7-5b39-4219-8c1a-bd9974e6bf89" providerId="AD" clId="Web-{9170FE6A-8BA0-8D2E-3129-9BA42CEA63C3}" dt="2022-08-23T22:26:30.025" v="1145" actId="1076"/>
          <ac:picMkLst>
            <pc:docMk/>
            <pc:sldMk cId="564310504" sldId="386"/>
            <ac:picMk id="5" creationId="{08557082-E876-7532-AFB5-98CF13D79322}"/>
          </ac:picMkLst>
        </pc:picChg>
        <pc:cxnChg chg="add del">
          <ac:chgData name="Mezaki, Barbara" userId="S::bmezaki@mtsac.edu::a09c01e7-5b39-4219-8c1a-bd9974e6bf89" providerId="AD" clId="Web-{9170FE6A-8BA0-8D2E-3129-9BA42CEA63C3}" dt="2022-08-23T20:03:37.368" v="198"/>
          <ac:cxnSpMkLst>
            <pc:docMk/>
            <pc:sldMk cId="564310504" sldId="386"/>
            <ac:cxnSpMk id="20" creationId="{43621FD4-D14D-45D5-9A57-9A2DE5EA59C0}"/>
          </ac:cxnSpMkLst>
        </pc:cxnChg>
      </pc:sldChg>
      <pc:sldChg chg="addSp delSp modSp del">
        <pc:chgData name="Mezaki, Barbara" userId="S::bmezaki@mtsac.edu::a09c01e7-5b39-4219-8c1a-bd9974e6bf89" providerId="AD" clId="Web-{9170FE6A-8BA0-8D2E-3129-9BA42CEA63C3}" dt="2022-08-23T22:25:19.241" v="1139"/>
        <pc:sldMkLst>
          <pc:docMk/>
          <pc:sldMk cId="908288577" sldId="388"/>
        </pc:sldMkLst>
        <pc:spChg chg="del mod">
          <ac:chgData name="Mezaki, Barbara" userId="S::bmezaki@mtsac.edu::a09c01e7-5b39-4219-8c1a-bd9974e6bf89" providerId="AD" clId="Web-{9170FE6A-8BA0-8D2E-3129-9BA42CEA63C3}" dt="2022-08-23T22:21:19.781" v="1085"/>
          <ac:spMkLst>
            <pc:docMk/>
            <pc:sldMk cId="908288577" sldId="388"/>
            <ac:spMk id="6" creationId="{ADC26399-E1AA-4045-980B-F82643F31C99}"/>
          </ac:spMkLst>
        </pc:spChg>
        <pc:spChg chg="add del mod">
          <ac:chgData name="Mezaki, Barbara" userId="S::bmezaki@mtsac.edu::a09c01e7-5b39-4219-8c1a-bd9974e6bf89" providerId="AD" clId="Web-{9170FE6A-8BA0-8D2E-3129-9BA42CEA63C3}" dt="2022-08-23T22:21:23.891" v="1086"/>
          <ac:spMkLst>
            <pc:docMk/>
            <pc:sldMk cId="908288577" sldId="388"/>
            <ac:spMk id="16" creationId="{A1A14C01-67E2-3E56-4BE7-8602B3B26542}"/>
          </ac:spMkLst>
        </pc:spChg>
        <pc:spChg chg="add del mod">
          <ac:chgData name="Mezaki, Barbara" userId="S::bmezaki@mtsac.edu::a09c01e7-5b39-4219-8c1a-bd9974e6bf89" providerId="AD" clId="Web-{9170FE6A-8BA0-8D2E-3129-9BA42CEA63C3}" dt="2022-08-23T22:22:37.721" v="1107"/>
          <ac:spMkLst>
            <pc:docMk/>
            <pc:sldMk cId="908288577" sldId="388"/>
            <ac:spMk id="19" creationId="{51752018-2F23-33F7-6AEA-D11808D09F8C}"/>
          </ac:spMkLst>
        </pc:spChg>
        <pc:picChg chg="add del mod">
          <ac:chgData name="Mezaki, Barbara" userId="S::bmezaki@mtsac.edu::a09c01e7-5b39-4219-8c1a-bd9974e6bf89" providerId="AD" clId="Web-{9170FE6A-8BA0-8D2E-3129-9BA42CEA63C3}" dt="2022-08-23T22:22:39.674" v="1108"/>
          <ac:picMkLst>
            <pc:docMk/>
            <pc:sldMk cId="908288577" sldId="388"/>
            <ac:picMk id="2" creationId="{A55B6EB8-3227-504E-7F02-89C56CABEBD1}"/>
          </ac:picMkLst>
        </pc:picChg>
        <pc:picChg chg="add del mod">
          <ac:chgData name="Mezaki, Barbara" userId="S::bmezaki@mtsac.edu::a09c01e7-5b39-4219-8c1a-bd9974e6bf89" providerId="AD" clId="Web-{9170FE6A-8BA0-8D2E-3129-9BA42CEA63C3}" dt="2022-08-23T22:24:57.319" v="1136"/>
          <ac:picMkLst>
            <pc:docMk/>
            <pc:sldMk cId="908288577" sldId="388"/>
            <ac:picMk id="3" creationId="{02A6A4EC-8FEE-A92D-6144-074DBF8E3FB9}"/>
          </ac:picMkLst>
        </pc:picChg>
        <pc:picChg chg="add mod">
          <ac:chgData name="Mezaki, Barbara" userId="S::bmezaki@mtsac.edu::a09c01e7-5b39-4219-8c1a-bd9974e6bf89" providerId="AD" clId="Web-{9170FE6A-8BA0-8D2E-3129-9BA42CEA63C3}" dt="2022-08-23T22:21:40.126" v="1095" actId="1076"/>
          <ac:picMkLst>
            <pc:docMk/>
            <pc:sldMk cId="908288577" sldId="388"/>
            <ac:picMk id="4" creationId="{DA9ED195-FE57-218E-75D8-569D56657E3E}"/>
          </ac:picMkLst>
        </pc:picChg>
        <pc:picChg chg="add del mod">
          <ac:chgData name="Mezaki, Barbara" userId="S::bmezaki@mtsac.edu::a09c01e7-5b39-4219-8c1a-bd9974e6bf89" providerId="AD" clId="Web-{9170FE6A-8BA0-8D2E-3129-9BA42CEA63C3}" dt="2022-08-23T22:14:11.706" v="1066"/>
          <ac:picMkLst>
            <pc:docMk/>
            <pc:sldMk cId="908288577" sldId="388"/>
            <ac:picMk id="7" creationId="{718BF2C0-1E71-BBC0-5005-FD1E6941178F}"/>
          </ac:picMkLst>
        </pc:picChg>
        <pc:picChg chg="add del mod">
          <ac:chgData name="Mezaki, Barbara" userId="S::bmezaki@mtsac.edu::a09c01e7-5b39-4219-8c1a-bd9974e6bf89" providerId="AD" clId="Web-{9170FE6A-8BA0-8D2E-3129-9BA42CEA63C3}" dt="2022-08-23T22:23:41.754" v="1127"/>
          <ac:picMkLst>
            <pc:docMk/>
            <pc:sldMk cId="908288577" sldId="388"/>
            <ac:picMk id="8" creationId="{6B8B7CF4-1DEB-6A8A-3A99-7854E1091B07}"/>
          </ac:picMkLst>
        </pc:picChg>
        <pc:picChg chg="add del mod">
          <ac:chgData name="Mezaki, Barbara" userId="S::bmezaki@mtsac.edu::a09c01e7-5b39-4219-8c1a-bd9974e6bf89" providerId="AD" clId="Web-{9170FE6A-8BA0-8D2E-3129-9BA42CEA63C3}" dt="2022-08-23T22:22:56.596" v="1114"/>
          <ac:picMkLst>
            <pc:docMk/>
            <pc:sldMk cId="908288577" sldId="388"/>
            <ac:picMk id="9" creationId="{916C5C7D-5490-DCAF-11B1-969D7A0C4994}"/>
          </ac:picMkLst>
        </pc:picChg>
        <pc:picChg chg="add del mod">
          <ac:chgData name="Mezaki, Barbara" userId="S::bmezaki@mtsac.edu::a09c01e7-5b39-4219-8c1a-bd9974e6bf89" providerId="AD" clId="Web-{9170FE6A-8BA0-8D2E-3129-9BA42CEA63C3}" dt="2022-08-23T22:23:27.847" v="1122"/>
          <ac:picMkLst>
            <pc:docMk/>
            <pc:sldMk cId="908288577" sldId="388"/>
            <ac:picMk id="10" creationId="{2FC2AD2C-2A76-4816-E9DC-D4AAD9A24755}"/>
          </ac:picMkLst>
        </pc:picChg>
        <pc:picChg chg="add del mod">
          <ac:chgData name="Mezaki, Barbara" userId="S::bmezaki@mtsac.edu::a09c01e7-5b39-4219-8c1a-bd9974e6bf89" providerId="AD" clId="Web-{9170FE6A-8BA0-8D2E-3129-9BA42CEA63C3}" dt="2022-08-23T22:24:11.146" v="1131"/>
          <ac:picMkLst>
            <pc:docMk/>
            <pc:sldMk cId="908288577" sldId="388"/>
            <ac:picMk id="11" creationId="{9300BED9-BC75-5DC3-9C7F-2912BE379CD7}"/>
          </ac:picMkLst>
        </pc:picChg>
        <pc:picChg chg="add del mod">
          <ac:chgData name="Mezaki, Barbara" userId="S::bmezaki@mtsac.edu::a09c01e7-5b39-4219-8c1a-bd9974e6bf89" providerId="AD" clId="Web-{9170FE6A-8BA0-8D2E-3129-9BA42CEA63C3}" dt="2022-08-23T22:23:15.394" v="1119"/>
          <ac:picMkLst>
            <pc:docMk/>
            <pc:sldMk cId="908288577" sldId="388"/>
            <ac:picMk id="12" creationId="{25502403-86BD-8214-ECDB-44EBE4AA9353}"/>
          </ac:picMkLst>
        </pc:picChg>
        <pc:picChg chg="add del mod">
          <ac:chgData name="Mezaki, Barbara" userId="S::bmezaki@mtsac.edu::a09c01e7-5b39-4219-8c1a-bd9974e6bf89" providerId="AD" clId="Web-{9170FE6A-8BA0-8D2E-3129-9BA42CEA63C3}" dt="2022-08-23T22:22:23.033" v="1104"/>
          <ac:picMkLst>
            <pc:docMk/>
            <pc:sldMk cId="908288577" sldId="388"/>
            <ac:picMk id="13" creationId="{6BB7C5C8-C5C2-A4F8-EF9A-C08B1769BB53}"/>
          </ac:picMkLst>
        </pc:picChg>
        <pc:picChg chg="add mod">
          <ac:chgData name="Mezaki, Barbara" userId="S::bmezaki@mtsac.edu::a09c01e7-5b39-4219-8c1a-bd9974e6bf89" providerId="AD" clId="Web-{9170FE6A-8BA0-8D2E-3129-9BA42CEA63C3}" dt="2022-08-23T22:21:37.297" v="1093" actId="1076"/>
          <ac:picMkLst>
            <pc:docMk/>
            <pc:sldMk cId="908288577" sldId="388"/>
            <ac:picMk id="14" creationId="{0FC6C9D8-5049-E8C0-5B8B-A17B4AC48905}"/>
          </ac:picMkLst>
        </pc:picChg>
        <pc:picChg chg="add del mod ord">
          <ac:chgData name="Mezaki, Barbara" userId="S::bmezaki@mtsac.edu::a09c01e7-5b39-4219-8c1a-bd9974e6bf89" providerId="AD" clId="Web-{9170FE6A-8BA0-8D2E-3129-9BA42CEA63C3}" dt="2022-08-23T22:22:04.142" v="1101"/>
          <ac:picMkLst>
            <pc:docMk/>
            <pc:sldMk cId="908288577" sldId="388"/>
            <ac:picMk id="17" creationId="{C9FE2317-28A5-51ED-54B7-B19C52FC4835}"/>
          </ac:picMkLst>
        </pc:picChg>
      </pc:sldChg>
      <pc:sldChg chg="addSp delSp modSp">
        <pc:chgData name="Mezaki, Barbara" userId="S::bmezaki@mtsac.edu::a09c01e7-5b39-4219-8c1a-bd9974e6bf89" providerId="AD" clId="Web-{9170FE6A-8BA0-8D2E-3129-9BA42CEA63C3}" dt="2022-08-23T21:02:20.674" v="366" actId="1076"/>
        <pc:sldMkLst>
          <pc:docMk/>
          <pc:sldMk cId="1235891160" sldId="391"/>
        </pc:sldMkLst>
        <pc:spChg chg="mod">
          <ac:chgData name="Mezaki, Barbara" userId="S::bmezaki@mtsac.edu::a09c01e7-5b39-4219-8c1a-bd9974e6bf89" providerId="AD" clId="Web-{9170FE6A-8BA0-8D2E-3129-9BA42CEA63C3}" dt="2022-08-23T20:53:06.751" v="347" actId="1076"/>
          <ac:spMkLst>
            <pc:docMk/>
            <pc:sldMk cId="1235891160" sldId="391"/>
            <ac:spMk id="7" creationId="{60881E2F-17A8-4D51-8C02-6153670F2EFC}"/>
          </ac:spMkLst>
        </pc:spChg>
        <pc:spChg chg="mod">
          <ac:chgData name="Mezaki, Barbara" userId="S::bmezaki@mtsac.edu::a09c01e7-5b39-4219-8c1a-bd9974e6bf89" providerId="AD" clId="Web-{9170FE6A-8BA0-8D2E-3129-9BA42CEA63C3}" dt="2022-08-23T21:02:17.205" v="365" actId="1076"/>
          <ac:spMkLst>
            <pc:docMk/>
            <pc:sldMk cId="1235891160" sldId="391"/>
            <ac:spMk id="9" creationId="{451AF02B-DF26-45C4-972F-E27DD4E18887}"/>
          </ac:spMkLst>
        </pc:spChg>
        <pc:spChg chg="mod">
          <ac:chgData name="Mezaki, Barbara" userId="S::bmezaki@mtsac.edu::a09c01e7-5b39-4219-8c1a-bd9974e6bf89" providerId="AD" clId="Web-{9170FE6A-8BA0-8D2E-3129-9BA42CEA63C3}" dt="2022-08-23T21:00:36.858" v="357" actId="1076"/>
          <ac:spMkLst>
            <pc:docMk/>
            <pc:sldMk cId="1235891160" sldId="391"/>
            <ac:spMk id="16" creationId="{39FD2E1C-D194-4F85-8D3B-3F3EAB41A390}"/>
          </ac:spMkLst>
        </pc:spChg>
        <pc:spChg chg="mod">
          <ac:chgData name="Mezaki, Barbara" userId="S::bmezaki@mtsac.edu::a09c01e7-5b39-4219-8c1a-bd9974e6bf89" providerId="AD" clId="Web-{9170FE6A-8BA0-8D2E-3129-9BA42CEA63C3}" dt="2022-08-23T21:02:20.674" v="366" actId="1076"/>
          <ac:spMkLst>
            <pc:docMk/>
            <pc:sldMk cId="1235891160" sldId="391"/>
            <ac:spMk id="17" creationId="{E6E39EA1-C802-44DC-A26A-D469AFA617D9}"/>
          </ac:spMkLst>
        </pc:spChg>
        <pc:spChg chg="mod">
          <ac:chgData name="Mezaki, Barbara" userId="S::bmezaki@mtsac.edu::a09c01e7-5b39-4219-8c1a-bd9974e6bf89" providerId="AD" clId="Web-{9170FE6A-8BA0-8D2E-3129-9BA42CEA63C3}" dt="2022-08-23T21:01:54.892" v="363" actId="1076"/>
          <ac:spMkLst>
            <pc:docMk/>
            <pc:sldMk cId="1235891160" sldId="391"/>
            <ac:spMk id="19" creationId="{7243A950-EFFE-4E3E-B84E-D2475E3FAF90}"/>
          </ac:spMkLst>
        </pc:spChg>
        <pc:spChg chg="mod">
          <ac:chgData name="Mezaki, Barbara" userId="S::bmezaki@mtsac.edu::a09c01e7-5b39-4219-8c1a-bd9974e6bf89" providerId="AD" clId="Web-{9170FE6A-8BA0-8D2E-3129-9BA42CEA63C3}" dt="2022-08-23T21:02:05.377" v="364" actId="1076"/>
          <ac:spMkLst>
            <pc:docMk/>
            <pc:sldMk cId="1235891160" sldId="391"/>
            <ac:spMk id="20" creationId="{F7B0D03F-1086-4FE0-B2AD-441BD186878D}"/>
          </ac:spMkLst>
        </pc:spChg>
        <pc:spChg chg="mod">
          <ac:chgData name="Mezaki, Barbara" userId="S::bmezaki@mtsac.edu::a09c01e7-5b39-4219-8c1a-bd9974e6bf89" providerId="AD" clId="Web-{9170FE6A-8BA0-8D2E-3129-9BA42CEA63C3}" dt="2022-08-23T21:01:09.828" v="359" actId="1076"/>
          <ac:spMkLst>
            <pc:docMk/>
            <pc:sldMk cId="1235891160" sldId="391"/>
            <ac:spMk id="21" creationId="{0B3D7E72-C5AD-40F8-A7E9-8601E0E23414}"/>
          </ac:spMkLst>
        </pc:spChg>
        <pc:spChg chg="mod">
          <ac:chgData name="Mezaki, Barbara" userId="S::bmezaki@mtsac.edu::a09c01e7-5b39-4219-8c1a-bd9974e6bf89" providerId="AD" clId="Web-{9170FE6A-8BA0-8D2E-3129-9BA42CEA63C3}" dt="2022-08-23T21:01:23.235" v="362" actId="1076"/>
          <ac:spMkLst>
            <pc:docMk/>
            <pc:sldMk cId="1235891160" sldId="391"/>
            <ac:spMk id="22" creationId="{8DF90E25-EB7E-471E-B26B-695E3750F9E0}"/>
          </ac:spMkLst>
        </pc:spChg>
        <pc:spChg chg="add del mod">
          <ac:chgData name="Mezaki, Barbara" userId="S::bmezaki@mtsac.edu::a09c01e7-5b39-4219-8c1a-bd9974e6bf89" providerId="AD" clId="Web-{9170FE6A-8BA0-8D2E-3129-9BA42CEA63C3}" dt="2022-08-23T20:36:45.270" v="308"/>
          <ac:spMkLst>
            <pc:docMk/>
            <pc:sldMk cId="1235891160" sldId="391"/>
            <ac:spMk id="26" creationId="{F3DD2079-8213-2F22-68BE-5F20C8A23330}"/>
          </ac:spMkLst>
        </pc:spChg>
        <pc:spChg chg="add del mod">
          <ac:chgData name="Mezaki, Barbara" userId="S::bmezaki@mtsac.edu::a09c01e7-5b39-4219-8c1a-bd9974e6bf89" providerId="AD" clId="Web-{9170FE6A-8BA0-8D2E-3129-9BA42CEA63C3}" dt="2022-08-23T20:36:47.426" v="309"/>
          <ac:spMkLst>
            <pc:docMk/>
            <pc:sldMk cId="1235891160" sldId="391"/>
            <ac:spMk id="27" creationId="{7E6CD15A-F918-859F-81E5-C1872B313D4A}"/>
          </ac:spMkLst>
        </pc:spChg>
        <pc:spChg chg="add del mod">
          <ac:chgData name="Mezaki, Barbara" userId="S::bmezaki@mtsac.edu::a09c01e7-5b39-4219-8c1a-bd9974e6bf89" providerId="AD" clId="Web-{9170FE6A-8BA0-8D2E-3129-9BA42CEA63C3}" dt="2022-08-23T20:41:10.027" v="328"/>
          <ac:spMkLst>
            <pc:docMk/>
            <pc:sldMk cId="1235891160" sldId="391"/>
            <ac:spMk id="110" creationId="{53B844C7-DF7E-F30C-679C-3857DD65B09E}"/>
          </ac:spMkLst>
        </pc:spChg>
        <pc:graphicFrameChg chg="mod modGraphic">
          <ac:chgData name="Mezaki, Barbara" userId="S::bmezaki@mtsac.edu::a09c01e7-5b39-4219-8c1a-bd9974e6bf89" providerId="AD" clId="Web-{9170FE6A-8BA0-8D2E-3129-9BA42CEA63C3}" dt="2022-08-23T20:50:57.295" v="339" actId="20577"/>
          <ac:graphicFrameMkLst>
            <pc:docMk/>
            <pc:sldMk cId="1235891160" sldId="391"/>
            <ac:graphicFrameMk id="6" creationId="{E6312DA0-83A7-4D01-9FD1-F95DF550CAA3}"/>
          </ac:graphicFrameMkLst>
        </pc:graphicFrameChg>
        <pc:graphicFrameChg chg="add del mod">
          <ac:chgData name="Mezaki, Barbara" userId="S::bmezaki@mtsac.edu::a09c01e7-5b39-4219-8c1a-bd9974e6bf89" providerId="AD" clId="Web-{9170FE6A-8BA0-8D2E-3129-9BA42CEA63C3}" dt="2022-08-23T20:34:30.031" v="289"/>
          <ac:graphicFrameMkLst>
            <pc:docMk/>
            <pc:sldMk cId="1235891160" sldId="391"/>
            <ac:graphicFrameMk id="13" creationId="{237FA0FC-8E58-C64F-8CD3-E5F0943D4C67}"/>
          </ac:graphicFrameMkLst>
        </pc:graphicFrameChg>
      </pc:sldChg>
      <pc:sldChg chg="addSp delSp modSp new mod setBg">
        <pc:chgData name="Mezaki, Barbara" userId="S::bmezaki@mtsac.edu::a09c01e7-5b39-4219-8c1a-bd9974e6bf89" providerId="AD" clId="Web-{9170FE6A-8BA0-8D2E-3129-9BA42CEA63C3}" dt="2022-08-23T21:09:32.780" v="465" actId="1076"/>
        <pc:sldMkLst>
          <pc:docMk/>
          <pc:sldMk cId="2820868915" sldId="392"/>
        </pc:sldMkLst>
        <pc:spChg chg="mod">
          <ac:chgData name="Mezaki, Barbara" userId="S::bmezaki@mtsac.edu::a09c01e7-5b39-4219-8c1a-bd9974e6bf89" providerId="AD" clId="Web-{9170FE6A-8BA0-8D2E-3129-9BA42CEA63C3}" dt="2022-08-23T21:09:32.780" v="465" actId="1076"/>
          <ac:spMkLst>
            <pc:docMk/>
            <pc:sldMk cId="2820868915" sldId="392"/>
            <ac:spMk id="2" creationId="{1D886E63-F3AA-0925-6CB7-F18917AF05DE}"/>
          </ac:spMkLst>
        </pc:spChg>
        <pc:spChg chg="add">
          <ac:chgData name="Mezaki, Barbara" userId="S::bmezaki@mtsac.edu::a09c01e7-5b39-4219-8c1a-bd9974e6bf89" providerId="AD" clId="Web-{9170FE6A-8BA0-8D2E-3129-9BA42CEA63C3}" dt="2022-08-23T21:08:47.482" v="439"/>
          <ac:spMkLst>
            <pc:docMk/>
            <pc:sldMk cId="2820868915" sldId="392"/>
            <ac:spMk id="9" creationId="{489B7BFD-8F45-4093-AD9C-91B15B0503D9}"/>
          </ac:spMkLst>
        </pc:spChg>
        <pc:spChg chg="add">
          <ac:chgData name="Mezaki, Barbara" userId="S::bmezaki@mtsac.edu::a09c01e7-5b39-4219-8c1a-bd9974e6bf89" providerId="AD" clId="Web-{9170FE6A-8BA0-8D2E-3129-9BA42CEA63C3}" dt="2022-08-23T21:08:47.482" v="439"/>
          <ac:spMkLst>
            <pc:docMk/>
            <pc:sldMk cId="2820868915" sldId="392"/>
            <ac:spMk id="11" creationId="{BDEB5F14-5014-49D1-B590-9E2B7721C079}"/>
          </ac:spMkLst>
        </pc:spChg>
        <pc:spChg chg="add">
          <ac:chgData name="Mezaki, Barbara" userId="S::bmezaki@mtsac.edu::a09c01e7-5b39-4219-8c1a-bd9974e6bf89" providerId="AD" clId="Web-{9170FE6A-8BA0-8D2E-3129-9BA42CEA63C3}" dt="2022-08-23T21:08:47.482" v="439"/>
          <ac:spMkLst>
            <pc:docMk/>
            <pc:sldMk cId="2820868915" sldId="392"/>
            <ac:spMk id="13" creationId="{3D2B953D-3D65-4BA7-80E6-139390790639}"/>
          </ac:spMkLst>
        </pc:spChg>
        <pc:spChg chg="add">
          <ac:chgData name="Mezaki, Barbara" userId="S::bmezaki@mtsac.edu::a09c01e7-5b39-4219-8c1a-bd9974e6bf89" providerId="AD" clId="Web-{9170FE6A-8BA0-8D2E-3129-9BA42CEA63C3}" dt="2022-08-23T21:08:47.482" v="439"/>
          <ac:spMkLst>
            <pc:docMk/>
            <pc:sldMk cId="2820868915" sldId="392"/>
            <ac:spMk id="15" creationId="{4CA0A0B8-0ABD-4C1D-8BDE-4D94C94FDA4E}"/>
          </ac:spMkLst>
        </pc:spChg>
        <pc:spChg chg="add">
          <ac:chgData name="Mezaki, Barbara" userId="S::bmezaki@mtsac.edu::a09c01e7-5b39-4219-8c1a-bd9974e6bf89" providerId="AD" clId="Web-{9170FE6A-8BA0-8D2E-3129-9BA42CEA63C3}" dt="2022-08-23T21:08:47.482" v="439"/>
          <ac:spMkLst>
            <pc:docMk/>
            <pc:sldMk cId="2820868915" sldId="392"/>
            <ac:spMk id="17" creationId="{FF2923AC-40BC-4610-B6BD-AECABAF6DF68}"/>
          </ac:spMkLst>
        </pc:spChg>
        <pc:spChg chg="add">
          <ac:chgData name="Mezaki, Barbara" userId="S::bmezaki@mtsac.edu::a09c01e7-5b39-4219-8c1a-bd9974e6bf89" providerId="AD" clId="Web-{9170FE6A-8BA0-8D2E-3129-9BA42CEA63C3}" dt="2022-08-23T21:08:47.482" v="439"/>
          <ac:spMkLst>
            <pc:docMk/>
            <pc:sldMk cId="2820868915" sldId="392"/>
            <ac:spMk id="23" creationId="{F47059C0-3CD3-44C5-9FBC-C5CEA6D94E73}"/>
          </ac:spMkLst>
        </pc:spChg>
        <pc:spChg chg="add">
          <ac:chgData name="Mezaki, Barbara" userId="S::bmezaki@mtsac.edu::a09c01e7-5b39-4219-8c1a-bd9974e6bf89" providerId="AD" clId="Web-{9170FE6A-8BA0-8D2E-3129-9BA42CEA63C3}" dt="2022-08-23T21:08:47.482" v="439"/>
          <ac:spMkLst>
            <pc:docMk/>
            <pc:sldMk cId="2820868915" sldId="392"/>
            <ac:spMk id="36" creationId="{D245B05D-DA60-40E2-8A0A-B078C91D7037}"/>
          </ac:spMkLst>
        </pc:spChg>
        <pc:spChg chg="add">
          <ac:chgData name="Mezaki, Barbara" userId="S::bmezaki@mtsac.edu::a09c01e7-5b39-4219-8c1a-bd9974e6bf89" providerId="AD" clId="Web-{9170FE6A-8BA0-8D2E-3129-9BA42CEA63C3}" dt="2022-08-23T21:08:47.482" v="439"/>
          <ac:spMkLst>
            <pc:docMk/>
            <pc:sldMk cId="2820868915" sldId="392"/>
            <ac:spMk id="38" creationId="{401FD61C-FC3A-43C0-9641-28B0C1A54201}"/>
          </ac:spMkLst>
        </pc:spChg>
        <pc:grpChg chg="add">
          <ac:chgData name="Mezaki, Barbara" userId="S::bmezaki@mtsac.edu::a09c01e7-5b39-4219-8c1a-bd9974e6bf89" providerId="AD" clId="Web-{9170FE6A-8BA0-8D2E-3129-9BA42CEA63C3}" dt="2022-08-23T21:08:47.482" v="439"/>
          <ac:grpSpMkLst>
            <pc:docMk/>
            <pc:sldMk cId="2820868915" sldId="392"/>
            <ac:grpSpMk id="19" creationId="{18A188E6-9899-40AA-9648-7B9BEAF52634}"/>
          </ac:grpSpMkLst>
        </pc:grpChg>
        <pc:grpChg chg="add">
          <ac:chgData name="Mezaki, Barbara" userId="S::bmezaki@mtsac.edu::a09c01e7-5b39-4219-8c1a-bd9974e6bf89" providerId="AD" clId="Web-{9170FE6A-8BA0-8D2E-3129-9BA42CEA63C3}" dt="2022-08-23T21:08:47.482" v="439"/>
          <ac:grpSpMkLst>
            <pc:docMk/>
            <pc:sldMk cId="2820868915" sldId="392"/>
            <ac:grpSpMk id="25" creationId="{78A6A50F-EF16-474F-9BD1-2D663EBEA2FF}"/>
          </ac:grpSpMkLst>
        </pc:grpChg>
        <pc:grpChg chg="add">
          <ac:chgData name="Mezaki, Barbara" userId="S::bmezaki@mtsac.edu::a09c01e7-5b39-4219-8c1a-bd9974e6bf89" providerId="AD" clId="Web-{9170FE6A-8BA0-8D2E-3129-9BA42CEA63C3}" dt="2022-08-23T21:08:47.482" v="439"/>
          <ac:grpSpMkLst>
            <pc:docMk/>
            <pc:sldMk cId="2820868915" sldId="392"/>
            <ac:grpSpMk id="29" creationId="{4717BE92-F93B-41D0-A644-64F6E524C7D1}"/>
          </ac:grpSpMkLst>
        </pc:grpChg>
        <pc:picChg chg="add del mod">
          <ac:chgData name="Mezaki, Barbara" userId="S::bmezaki@mtsac.edu::a09c01e7-5b39-4219-8c1a-bd9974e6bf89" providerId="AD" clId="Web-{9170FE6A-8BA0-8D2E-3129-9BA42CEA63C3}" dt="2022-08-23T21:05:22.164" v="410"/>
          <ac:picMkLst>
            <pc:docMk/>
            <pc:sldMk cId="2820868915" sldId="392"/>
            <ac:picMk id="3" creationId="{5B38B5BC-7227-6634-8B91-FDDC06ACC1D0}"/>
          </ac:picMkLst>
        </pc:picChg>
        <pc:picChg chg="add mod">
          <ac:chgData name="Mezaki, Barbara" userId="S::bmezaki@mtsac.edu::a09c01e7-5b39-4219-8c1a-bd9974e6bf89" providerId="AD" clId="Web-{9170FE6A-8BA0-8D2E-3129-9BA42CEA63C3}" dt="2022-08-23T21:08:47.482" v="439"/>
          <ac:picMkLst>
            <pc:docMk/>
            <pc:sldMk cId="2820868915" sldId="392"/>
            <ac:picMk id="4" creationId="{07CFFE7F-CC25-6F6C-AA46-B7B059D04155}"/>
          </ac:picMkLst>
        </pc:picChg>
      </pc:sldChg>
      <pc:sldChg chg="addSp modSp mod setBg setClrOvrMap">
        <pc:chgData name="Mezaki, Barbara" userId="S::bmezaki@mtsac.edu::a09c01e7-5b39-4219-8c1a-bd9974e6bf89" providerId="AD" clId="Web-{9170FE6A-8BA0-8D2E-3129-9BA42CEA63C3}" dt="2022-08-23T21:05:36.727" v="415"/>
        <pc:sldMkLst>
          <pc:docMk/>
          <pc:sldMk cId="119263980" sldId="394"/>
        </pc:sldMkLst>
        <pc:spChg chg="mod">
          <ac:chgData name="Mezaki, Barbara" userId="S::bmezaki@mtsac.edu::a09c01e7-5b39-4219-8c1a-bd9974e6bf89" providerId="AD" clId="Web-{9170FE6A-8BA0-8D2E-3129-9BA42CEA63C3}" dt="2022-08-23T21:05:36.727" v="415"/>
          <ac:spMkLst>
            <pc:docMk/>
            <pc:sldMk cId="119263980" sldId="394"/>
            <ac:spMk id="2" creationId="{46727A4E-A2A0-49D1-B103-CEE851BCD07D}"/>
          </ac:spMkLst>
        </pc:spChg>
        <pc:spChg chg="mod">
          <ac:chgData name="Mezaki, Barbara" userId="S::bmezaki@mtsac.edu::a09c01e7-5b39-4219-8c1a-bd9974e6bf89" providerId="AD" clId="Web-{9170FE6A-8BA0-8D2E-3129-9BA42CEA63C3}" dt="2022-08-23T21:05:36.727" v="415"/>
          <ac:spMkLst>
            <pc:docMk/>
            <pc:sldMk cId="119263980" sldId="394"/>
            <ac:spMk id="3" creationId="{B4D785C5-8F4A-4A8B-8092-B018FA16A36E}"/>
          </ac:spMkLst>
        </pc:spChg>
        <pc:spChg chg="add">
          <ac:chgData name="Mezaki, Barbara" userId="S::bmezaki@mtsac.edu::a09c01e7-5b39-4219-8c1a-bd9974e6bf89" providerId="AD" clId="Web-{9170FE6A-8BA0-8D2E-3129-9BA42CEA63C3}" dt="2022-08-23T21:05:36.727" v="415"/>
          <ac:spMkLst>
            <pc:docMk/>
            <pc:sldMk cId="119263980" sldId="394"/>
            <ac:spMk id="9" creationId="{8F23F8A3-8FD7-4779-8323-FDC26BE99889}"/>
          </ac:spMkLst>
        </pc:spChg>
        <pc:spChg chg="add">
          <ac:chgData name="Mezaki, Barbara" userId="S::bmezaki@mtsac.edu::a09c01e7-5b39-4219-8c1a-bd9974e6bf89" providerId="AD" clId="Web-{9170FE6A-8BA0-8D2E-3129-9BA42CEA63C3}" dt="2022-08-23T21:05:36.727" v="415"/>
          <ac:spMkLst>
            <pc:docMk/>
            <pc:sldMk cId="119263980" sldId="394"/>
            <ac:spMk id="11" creationId="{F605C4CC-A25C-416F-8333-7CB7DC97D870}"/>
          </ac:spMkLst>
        </pc:spChg>
        <pc:picChg chg="add mod ord">
          <ac:chgData name="Mezaki, Barbara" userId="S::bmezaki@mtsac.edu::a09c01e7-5b39-4219-8c1a-bd9974e6bf89" providerId="AD" clId="Web-{9170FE6A-8BA0-8D2E-3129-9BA42CEA63C3}" dt="2022-08-23T21:05:36.727" v="415"/>
          <ac:picMkLst>
            <pc:docMk/>
            <pc:sldMk cId="119263980" sldId="394"/>
            <ac:picMk id="4" creationId="{F1D6CDF8-1566-300C-5A9C-3B58D9BFA456}"/>
          </ac:picMkLst>
        </pc:picChg>
      </pc:sldChg>
      <pc:sldChg chg="addSp modSp mod setBg">
        <pc:chgData name="Mezaki, Barbara" userId="S::bmezaki@mtsac.edu::a09c01e7-5b39-4219-8c1a-bd9974e6bf89" providerId="AD" clId="Web-{9170FE6A-8BA0-8D2E-3129-9BA42CEA63C3}" dt="2022-08-23T21:06:39.775" v="416"/>
        <pc:sldMkLst>
          <pc:docMk/>
          <pc:sldMk cId="2467189434" sldId="395"/>
        </pc:sldMkLst>
        <pc:spChg chg="mod">
          <ac:chgData name="Mezaki, Barbara" userId="S::bmezaki@mtsac.edu::a09c01e7-5b39-4219-8c1a-bd9974e6bf89" providerId="AD" clId="Web-{9170FE6A-8BA0-8D2E-3129-9BA42CEA63C3}" dt="2022-08-23T21:06:39.775" v="416"/>
          <ac:spMkLst>
            <pc:docMk/>
            <pc:sldMk cId="2467189434" sldId="395"/>
            <ac:spMk id="2" creationId="{31676458-247A-47C6-90B2-75ED1A722082}"/>
          </ac:spMkLst>
        </pc:spChg>
        <pc:spChg chg="add">
          <ac:chgData name="Mezaki, Barbara" userId="S::bmezaki@mtsac.edu::a09c01e7-5b39-4219-8c1a-bd9974e6bf89" providerId="AD" clId="Web-{9170FE6A-8BA0-8D2E-3129-9BA42CEA63C3}" dt="2022-08-23T21:06:39.775" v="416"/>
          <ac:spMkLst>
            <pc:docMk/>
            <pc:sldMk cId="2467189434" sldId="395"/>
            <ac:spMk id="9" creationId="{AE2B703B-46F9-481A-A605-82E2A828C4FA}"/>
          </ac:spMkLst>
        </pc:spChg>
        <pc:spChg chg="add">
          <ac:chgData name="Mezaki, Barbara" userId="S::bmezaki@mtsac.edu::a09c01e7-5b39-4219-8c1a-bd9974e6bf89" providerId="AD" clId="Web-{9170FE6A-8BA0-8D2E-3129-9BA42CEA63C3}" dt="2022-08-23T21:06:39.775" v="416"/>
          <ac:spMkLst>
            <pc:docMk/>
            <pc:sldMk cId="2467189434" sldId="395"/>
            <ac:spMk id="11" creationId="{F13BE4D7-0C3D-4906-B230-A1C5B4665CCF}"/>
          </ac:spMkLst>
        </pc:spChg>
        <pc:graphicFrameChg chg="mod modGraphic">
          <ac:chgData name="Mezaki, Barbara" userId="S::bmezaki@mtsac.edu::a09c01e7-5b39-4219-8c1a-bd9974e6bf89" providerId="AD" clId="Web-{9170FE6A-8BA0-8D2E-3129-9BA42CEA63C3}" dt="2022-08-23T21:06:39.775" v="416"/>
          <ac:graphicFrameMkLst>
            <pc:docMk/>
            <pc:sldMk cId="2467189434" sldId="395"/>
            <ac:graphicFrameMk id="4" creationId="{D8C29AD2-30F7-4294-92CA-CB987CDF450B}"/>
          </ac:graphicFrameMkLst>
        </pc:graphicFrameChg>
      </pc:sldChg>
      <pc:sldChg chg="modSp new">
        <pc:chgData name="Mezaki, Barbara" userId="S::bmezaki@mtsac.edu::a09c01e7-5b39-4219-8c1a-bd9974e6bf89" providerId="AD" clId="Web-{9170FE6A-8BA0-8D2E-3129-9BA42CEA63C3}" dt="2022-08-23T21:07:21.042" v="435" actId="1076"/>
        <pc:sldMkLst>
          <pc:docMk/>
          <pc:sldMk cId="2693401926" sldId="396"/>
        </pc:sldMkLst>
        <pc:spChg chg="mod">
          <ac:chgData name="Mezaki, Barbara" userId="S::bmezaki@mtsac.edu::a09c01e7-5b39-4219-8c1a-bd9974e6bf89" providerId="AD" clId="Web-{9170FE6A-8BA0-8D2E-3129-9BA42CEA63C3}" dt="2022-08-23T21:07:21.042" v="435" actId="1076"/>
          <ac:spMkLst>
            <pc:docMk/>
            <pc:sldMk cId="2693401926" sldId="396"/>
            <ac:spMk id="2" creationId="{014E66F9-04D5-1976-B20E-974FECC76BA6}"/>
          </ac:spMkLst>
        </pc:spChg>
      </pc:sldChg>
      <pc:sldChg chg="addSp delSp modSp mod setBg setClrOvrMap">
        <pc:chgData name="Mezaki, Barbara" userId="S::bmezaki@mtsac.edu::a09c01e7-5b39-4219-8c1a-bd9974e6bf89" providerId="AD" clId="Web-{9170FE6A-8BA0-8D2E-3129-9BA42CEA63C3}" dt="2022-08-23T22:44:18.400" v="1207"/>
        <pc:sldMkLst>
          <pc:docMk/>
          <pc:sldMk cId="4254006832" sldId="397"/>
        </pc:sldMkLst>
        <pc:spChg chg="mod">
          <ac:chgData name="Mezaki, Barbara" userId="S::bmezaki@mtsac.edu::a09c01e7-5b39-4219-8c1a-bd9974e6bf89" providerId="AD" clId="Web-{9170FE6A-8BA0-8D2E-3129-9BA42CEA63C3}" dt="2022-08-23T22:42:38.850" v="1203" actId="1076"/>
          <ac:spMkLst>
            <pc:docMk/>
            <pc:sldMk cId="4254006832" sldId="397"/>
            <ac:spMk id="2" creationId="{EB7D1814-99CB-4B1E-B9CA-7E2FE24F6D00}"/>
          </ac:spMkLst>
        </pc:spChg>
        <pc:spChg chg="mod">
          <ac:chgData name="Mezaki, Barbara" userId="S::bmezaki@mtsac.edu::a09c01e7-5b39-4219-8c1a-bd9974e6bf89" providerId="AD" clId="Web-{9170FE6A-8BA0-8D2E-3129-9BA42CEA63C3}" dt="2022-08-23T22:42:55.163" v="1206" actId="14100"/>
          <ac:spMkLst>
            <pc:docMk/>
            <pc:sldMk cId="4254006832" sldId="397"/>
            <ac:spMk id="3" creationId="{2A529A1E-2E03-48D4-81D2-112EA5D6198F}"/>
          </ac:spMkLst>
        </pc:spChg>
        <pc:spChg chg="add del">
          <ac:chgData name="Mezaki, Barbara" userId="S::bmezaki@mtsac.edu::a09c01e7-5b39-4219-8c1a-bd9974e6bf89" providerId="AD" clId="Web-{9170FE6A-8BA0-8D2E-3129-9BA42CEA63C3}" dt="2022-08-23T22:28:48.607" v="1151"/>
          <ac:spMkLst>
            <pc:docMk/>
            <pc:sldMk cId="4254006832" sldId="397"/>
            <ac:spMk id="9" creationId="{F13C74B1-5B17-4795-BED0-7140497B445A}"/>
          </ac:spMkLst>
        </pc:spChg>
        <pc:spChg chg="add del">
          <ac:chgData name="Mezaki, Barbara" userId="S::bmezaki@mtsac.edu::a09c01e7-5b39-4219-8c1a-bd9974e6bf89" providerId="AD" clId="Web-{9170FE6A-8BA0-8D2E-3129-9BA42CEA63C3}" dt="2022-08-23T22:28:48.607" v="1151"/>
          <ac:spMkLst>
            <pc:docMk/>
            <pc:sldMk cId="4254006832" sldId="397"/>
            <ac:spMk id="11" creationId="{D4974D33-8DC5-464E-8C6D-BE58F0669C17}"/>
          </ac:spMkLst>
        </pc:spChg>
        <pc:spChg chg="add">
          <ac:chgData name="Mezaki, Barbara" userId="S::bmezaki@mtsac.edu::a09c01e7-5b39-4219-8c1a-bd9974e6bf89" providerId="AD" clId="Web-{9170FE6A-8BA0-8D2E-3129-9BA42CEA63C3}" dt="2022-08-23T22:28:48.607" v="1152"/>
          <ac:spMkLst>
            <pc:docMk/>
            <pc:sldMk cId="4254006832" sldId="397"/>
            <ac:spMk id="13" creationId="{8F23F8A3-8FD7-4779-8323-FDC26BE99889}"/>
          </ac:spMkLst>
        </pc:spChg>
        <pc:spChg chg="add">
          <ac:chgData name="Mezaki, Barbara" userId="S::bmezaki@mtsac.edu::a09c01e7-5b39-4219-8c1a-bd9974e6bf89" providerId="AD" clId="Web-{9170FE6A-8BA0-8D2E-3129-9BA42CEA63C3}" dt="2022-08-23T22:28:48.607" v="1152"/>
          <ac:spMkLst>
            <pc:docMk/>
            <pc:sldMk cId="4254006832" sldId="397"/>
            <ac:spMk id="14" creationId="{F605C4CC-A25C-416F-8333-7CB7DC97D870}"/>
          </ac:spMkLst>
        </pc:spChg>
        <pc:picChg chg="add mod ord">
          <ac:chgData name="Mezaki, Barbara" userId="S::bmezaki@mtsac.edu::a09c01e7-5b39-4219-8c1a-bd9974e6bf89" providerId="AD" clId="Web-{9170FE6A-8BA0-8D2E-3129-9BA42CEA63C3}" dt="2022-08-23T22:44:18.400" v="1207"/>
          <ac:picMkLst>
            <pc:docMk/>
            <pc:sldMk cId="4254006832" sldId="397"/>
            <ac:picMk id="4" creationId="{0A031C43-A361-C78D-86BA-E9D382287275}"/>
          </ac:picMkLst>
        </pc:picChg>
      </pc:sldChg>
      <pc:sldChg chg="addSp delSp modSp mod setBg">
        <pc:chgData name="Mezaki, Barbara" userId="S::bmezaki@mtsac.edu::a09c01e7-5b39-4219-8c1a-bd9974e6bf89" providerId="AD" clId="Web-{9170FE6A-8BA0-8D2E-3129-9BA42CEA63C3}" dt="2022-08-23T22:35:56.760" v="1196" actId="1076"/>
        <pc:sldMkLst>
          <pc:docMk/>
          <pc:sldMk cId="3920085001" sldId="398"/>
        </pc:sldMkLst>
        <pc:spChg chg="mod">
          <ac:chgData name="Mezaki, Barbara" userId="S::bmezaki@mtsac.edu::a09c01e7-5b39-4219-8c1a-bd9974e6bf89" providerId="AD" clId="Web-{9170FE6A-8BA0-8D2E-3129-9BA42CEA63C3}" dt="2022-08-23T21:20:43.331" v="488"/>
          <ac:spMkLst>
            <pc:docMk/>
            <pc:sldMk cId="3920085001" sldId="398"/>
            <ac:spMk id="2" creationId="{8DBC31AD-A385-41D8-8208-68B7B6537194}"/>
          </ac:spMkLst>
        </pc:spChg>
        <pc:spChg chg="mod ord">
          <ac:chgData name="Mezaki, Barbara" userId="S::bmezaki@mtsac.edu::a09c01e7-5b39-4219-8c1a-bd9974e6bf89" providerId="AD" clId="Web-{9170FE6A-8BA0-8D2E-3129-9BA42CEA63C3}" dt="2022-08-23T21:27:02.420" v="611" actId="1076"/>
          <ac:spMkLst>
            <pc:docMk/>
            <pc:sldMk cId="3920085001" sldId="398"/>
            <ac:spMk id="3" creationId="{48E6CF3C-5CC4-49A9-95C6-5FFB9C305D9B}"/>
          </ac:spMkLst>
        </pc:spChg>
        <pc:spChg chg="add mod">
          <ac:chgData name="Mezaki, Barbara" userId="S::bmezaki@mtsac.edu::a09c01e7-5b39-4219-8c1a-bd9974e6bf89" providerId="AD" clId="Web-{9170FE6A-8BA0-8D2E-3129-9BA42CEA63C3}" dt="2022-08-23T22:35:56.760" v="1196" actId="1076"/>
          <ac:spMkLst>
            <pc:docMk/>
            <pc:sldMk cId="3920085001" sldId="398"/>
            <ac:spMk id="5" creationId="{B238072E-4F76-C8D4-A731-EF492A26163A}"/>
          </ac:spMkLst>
        </pc:spChg>
        <pc:spChg chg="add del">
          <ac:chgData name="Mezaki, Barbara" userId="S::bmezaki@mtsac.edu::a09c01e7-5b39-4219-8c1a-bd9974e6bf89" providerId="AD" clId="Web-{9170FE6A-8BA0-8D2E-3129-9BA42CEA63C3}" dt="2022-08-23T21:20:43.331" v="487"/>
          <ac:spMkLst>
            <pc:docMk/>
            <pc:sldMk cId="3920085001" sldId="398"/>
            <ac:spMk id="9" creationId="{F13C74B1-5B17-4795-BED0-7140497B445A}"/>
          </ac:spMkLst>
        </pc:spChg>
        <pc:spChg chg="add del">
          <ac:chgData name="Mezaki, Barbara" userId="S::bmezaki@mtsac.edu::a09c01e7-5b39-4219-8c1a-bd9974e6bf89" providerId="AD" clId="Web-{9170FE6A-8BA0-8D2E-3129-9BA42CEA63C3}" dt="2022-08-23T21:20:43.331" v="487"/>
          <ac:spMkLst>
            <pc:docMk/>
            <pc:sldMk cId="3920085001" sldId="398"/>
            <ac:spMk id="11" creationId="{D4974D33-8DC5-464E-8C6D-BE58F0669C17}"/>
          </ac:spMkLst>
        </pc:spChg>
        <pc:spChg chg="add">
          <ac:chgData name="Mezaki, Barbara" userId="S::bmezaki@mtsac.edu::a09c01e7-5b39-4219-8c1a-bd9974e6bf89" providerId="AD" clId="Web-{9170FE6A-8BA0-8D2E-3129-9BA42CEA63C3}" dt="2022-08-23T21:20:43.331" v="488"/>
          <ac:spMkLst>
            <pc:docMk/>
            <pc:sldMk cId="3920085001" sldId="398"/>
            <ac:spMk id="13" creationId="{2C61293E-6EBE-43EF-A52C-9BEBFD7679D4}"/>
          </ac:spMkLst>
        </pc:spChg>
        <pc:spChg chg="add">
          <ac:chgData name="Mezaki, Barbara" userId="S::bmezaki@mtsac.edu::a09c01e7-5b39-4219-8c1a-bd9974e6bf89" providerId="AD" clId="Web-{9170FE6A-8BA0-8D2E-3129-9BA42CEA63C3}" dt="2022-08-23T21:20:43.331" v="488"/>
          <ac:spMkLst>
            <pc:docMk/>
            <pc:sldMk cId="3920085001" sldId="398"/>
            <ac:spMk id="14" creationId="{3FCFB1DE-0B7E-48CC-BA90-B2AB0889F9D6}"/>
          </ac:spMkLst>
        </pc:spChg>
        <pc:picChg chg="add mod">
          <ac:chgData name="Mezaki, Barbara" userId="S::bmezaki@mtsac.edu::a09c01e7-5b39-4219-8c1a-bd9974e6bf89" providerId="AD" clId="Web-{9170FE6A-8BA0-8D2E-3129-9BA42CEA63C3}" dt="2022-08-23T21:20:43.331" v="488"/>
          <ac:picMkLst>
            <pc:docMk/>
            <pc:sldMk cId="3920085001" sldId="398"/>
            <ac:picMk id="4" creationId="{C7DBEBE1-5337-437C-AC79-82D75BF32FF0}"/>
          </ac:picMkLst>
        </pc:picChg>
      </pc:sldChg>
      <pc:sldChg chg="addSp delSp modSp">
        <pc:chgData name="Mezaki, Barbara" userId="S::bmezaki@mtsac.edu::a09c01e7-5b39-4219-8c1a-bd9974e6bf89" providerId="AD" clId="Web-{9170FE6A-8BA0-8D2E-3129-9BA42CEA63C3}" dt="2022-08-23T22:34:05.335" v="1195" actId="20577"/>
        <pc:sldMkLst>
          <pc:docMk/>
          <pc:sldMk cId="1996803659" sldId="399"/>
        </pc:sldMkLst>
        <pc:spChg chg="mod">
          <ac:chgData name="Mezaki, Barbara" userId="S::bmezaki@mtsac.edu::a09c01e7-5b39-4219-8c1a-bd9974e6bf89" providerId="AD" clId="Web-{9170FE6A-8BA0-8D2E-3129-9BA42CEA63C3}" dt="2022-08-23T22:34:05.335" v="1195" actId="20577"/>
          <ac:spMkLst>
            <pc:docMk/>
            <pc:sldMk cId="1996803659" sldId="399"/>
            <ac:spMk id="2" creationId="{6E524F20-6DBE-4C36-B4D3-44794EF52FC8}"/>
          </ac:spMkLst>
        </pc:spChg>
        <pc:spChg chg="mod">
          <ac:chgData name="Mezaki, Barbara" userId="S::bmezaki@mtsac.edu::a09c01e7-5b39-4219-8c1a-bd9974e6bf89" providerId="AD" clId="Web-{9170FE6A-8BA0-8D2E-3129-9BA42CEA63C3}" dt="2022-08-23T22:33:49.100" v="1193" actId="14100"/>
          <ac:spMkLst>
            <pc:docMk/>
            <pc:sldMk cId="1996803659" sldId="399"/>
            <ac:spMk id="3" creationId="{B3868F50-2BC8-49BF-8DB5-75232F48593A}"/>
          </ac:spMkLst>
        </pc:spChg>
        <pc:spChg chg="mod">
          <ac:chgData name="Mezaki, Barbara" userId="S::bmezaki@mtsac.edu::a09c01e7-5b39-4219-8c1a-bd9974e6bf89" providerId="AD" clId="Web-{9170FE6A-8BA0-8D2E-3129-9BA42CEA63C3}" dt="2022-08-23T22:31:41.096" v="1174" actId="1076"/>
          <ac:spMkLst>
            <pc:docMk/>
            <pc:sldMk cId="1996803659" sldId="399"/>
            <ac:spMk id="4" creationId="{52A6B520-E806-D9F2-53A5-E5CC29449E71}"/>
          </ac:spMkLst>
        </pc:spChg>
        <pc:picChg chg="del">
          <ac:chgData name="Mezaki, Barbara" userId="S::bmezaki@mtsac.edu::a09c01e7-5b39-4219-8c1a-bd9974e6bf89" providerId="AD" clId="Web-{9170FE6A-8BA0-8D2E-3129-9BA42CEA63C3}" dt="2022-08-23T21:13:18.381" v="473"/>
          <ac:picMkLst>
            <pc:docMk/>
            <pc:sldMk cId="1996803659" sldId="399"/>
            <ac:picMk id="5" creationId="{FE23EEAC-480C-F060-8516-6342C3ED5945}"/>
          </ac:picMkLst>
        </pc:picChg>
        <pc:picChg chg="add del mod">
          <ac:chgData name="Mezaki, Barbara" userId="S::bmezaki@mtsac.edu::a09c01e7-5b39-4219-8c1a-bd9974e6bf89" providerId="AD" clId="Web-{9170FE6A-8BA0-8D2E-3129-9BA42CEA63C3}" dt="2022-08-23T22:30:42.501" v="1166"/>
          <ac:picMkLst>
            <pc:docMk/>
            <pc:sldMk cId="1996803659" sldId="399"/>
            <ac:picMk id="6" creationId="{2BAB6A64-E11F-2841-AD38-1790DA33C0DC}"/>
          </ac:picMkLst>
        </pc:picChg>
        <pc:picChg chg="add del mod">
          <ac:chgData name="Mezaki, Barbara" userId="S::bmezaki@mtsac.edu::a09c01e7-5b39-4219-8c1a-bd9974e6bf89" providerId="AD" clId="Web-{9170FE6A-8BA0-8D2E-3129-9BA42CEA63C3}" dt="2022-08-23T22:30:44.016" v="1167"/>
          <ac:picMkLst>
            <pc:docMk/>
            <pc:sldMk cId="1996803659" sldId="399"/>
            <ac:picMk id="7" creationId="{E9D1D60E-2397-8ECB-D3D9-FC2EEBA193A8}"/>
          </ac:picMkLst>
        </pc:picChg>
        <pc:picChg chg="add mod">
          <ac:chgData name="Mezaki, Barbara" userId="S::bmezaki@mtsac.edu::a09c01e7-5b39-4219-8c1a-bd9974e6bf89" providerId="AD" clId="Web-{9170FE6A-8BA0-8D2E-3129-9BA42CEA63C3}" dt="2022-08-23T22:31:47.315" v="1176" actId="1076"/>
          <ac:picMkLst>
            <pc:docMk/>
            <pc:sldMk cId="1996803659" sldId="399"/>
            <ac:picMk id="8" creationId="{C530F05B-AB8D-F149-9EDD-847C484EB5C5}"/>
          </ac:picMkLst>
        </pc:picChg>
      </pc:sldChg>
      <pc:sldChg chg="addSp delSp modSp mod setBg">
        <pc:chgData name="Mezaki, Barbara" userId="S::bmezaki@mtsac.edu::a09c01e7-5b39-4219-8c1a-bd9974e6bf89" providerId="AD" clId="Web-{9170FE6A-8BA0-8D2E-3129-9BA42CEA63C3}" dt="2022-08-23T22:32:55.630" v="1188" actId="1076"/>
        <pc:sldMkLst>
          <pc:docMk/>
          <pc:sldMk cId="1951560975" sldId="400"/>
        </pc:sldMkLst>
        <pc:spChg chg="mod">
          <ac:chgData name="Mezaki, Barbara" userId="S::bmezaki@mtsac.edu::a09c01e7-5b39-4219-8c1a-bd9974e6bf89" providerId="AD" clId="Web-{9170FE6A-8BA0-8D2E-3129-9BA42CEA63C3}" dt="2022-08-23T22:32:22.316" v="1181"/>
          <ac:spMkLst>
            <pc:docMk/>
            <pc:sldMk cId="1951560975" sldId="400"/>
            <ac:spMk id="2" creationId="{6E524F20-6DBE-4C36-B4D3-44794EF52FC8}"/>
          </ac:spMkLst>
        </pc:spChg>
        <pc:spChg chg="mod ord">
          <ac:chgData name="Mezaki, Barbara" userId="S::bmezaki@mtsac.edu::a09c01e7-5b39-4219-8c1a-bd9974e6bf89" providerId="AD" clId="Web-{9170FE6A-8BA0-8D2E-3129-9BA42CEA63C3}" dt="2022-08-23T22:32:22.316" v="1181"/>
          <ac:spMkLst>
            <pc:docMk/>
            <pc:sldMk cId="1951560975" sldId="400"/>
            <ac:spMk id="3" creationId="{B3868F50-2BC8-49BF-8DB5-75232F48593A}"/>
          </ac:spMkLst>
        </pc:spChg>
        <pc:spChg chg="add del">
          <ac:chgData name="Mezaki, Barbara" userId="S::bmezaki@mtsac.edu::a09c01e7-5b39-4219-8c1a-bd9974e6bf89" providerId="AD" clId="Web-{9170FE6A-8BA0-8D2E-3129-9BA42CEA63C3}" dt="2022-08-23T22:32:12.910" v="1178"/>
          <ac:spMkLst>
            <pc:docMk/>
            <pc:sldMk cId="1951560975" sldId="400"/>
            <ac:spMk id="10" creationId="{B86AA2DA-281A-4806-8977-D617AEAC830F}"/>
          </ac:spMkLst>
        </pc:spChg>
        <pc:spChg chg="add del">
          <ac:chgData name="Mezaki, Barbara" userId="S::bmezaki@mtsac.edu::a09c01e7-5b39-4219-8c1a-bd9974e6bf89" providerId="AD" clId="Web-{9170FE6A-8BA0-8D2E-3129-9BA42CEA63C3}" dt="2022-08-23T22:32:12.910" v="1178"/>
          <ac:spMkLst>
            <pc:docMk/>
            <pc:sldMk cId="1951560975" sldId="400"/>
            <ac:spMk id="12" creationId="{64185774-6FC0-4B8D-A8DB-A8854688960B}"/>
          </ac:spMkLst>
        </pc:spChg>
        <pc:spChg chg="add del">
          <ac:chgData name="Mezaki, Barbara" userId="S::bmezaki@mtsac.edu::a09c01e7-5b39-4219-8c1a-bd9974e6bf89" providerId="AD" clId="Web-{9170FE6A-8BA0-8D2E-3129-9BA42CEA63C3}" dt="2022-08-23T22:32:12.910" v="1178"/>
          <ac:spMkLst>
            <pc:docMk/>
            <pc:sldMk cId="1951560975" sldId="400"/>
            <ac:spMk id="14" creationId="{B7D3B4FC-79F4-47D2-9D79-DA876E6AD813}"/>
          </ac:spMkLst>
        </pc:spChg>
        <pc:spChg chg="add del">
          <ac:chgData name="Mezaki, Barbara" userId="S::bmezaki@mtsac.edu::a09c01e7-5b39-4219-8c1a-bd9974e6bf89" providerId="AD" clId="Web-{9170FE6A-8BA0-8D2E-3129-9BA42CEA63C3}" dt="2022-08-23T22:32:12.910" v="1178"/>
          <ac:spMkLst>
            <pc:docMk/>
            <pc:sldMk cId="1951560975" sldId="400"/>
            <ac:spMk id="16" creationId="{2775D660-3127-4688-9782-F7C4639B1691}"/>
          </ac:spMkLst>
        </pc:spChg>
        <pc:spChg chg="add">
          <ac:chgData name="Mezaki, Barbara" userId="S::bmezaki@mtsac.edu::a09c01e7-5b39-4219-8c1a-bd9974e6bf89" providerId="AD" clId="Web-{9170FE6A-8BA0-8D2E-3129-9BA42CEA63C3}" dt="2022-08-23T22:32:22.316" v="1181"/>
          <ac:spMkLst>
            <pc:docMk/>
            <pc:sldMk cId="1951560975" sldId="400"/>
            <ac:spMk id="20" creationId="{B86AA2DA-281A-4806-8977-D617AEAC830F}"/>
          </ac:spMkLst>
        </pc:spChg>
        <pc:spChg chg="add">
          <ac:chgData name="Mezaki, Barbara" userId="S::bmezaki@mtsac.edu::a09c01e7-5b39-4219-8c1a-bd9974e6bf89" providerId="AD" clId="Web-{9170FE6A-8BA0-8D2E-3129-9BA42CEA63C3}" dt="2022-08-23T22:32:22.316" v="1181"/>
          <ac:spMkLst>
            <pc:docMk/>
            <pc:sldMk cId="1951560975" sldId="400"/>
            <ac:spMk id="21" creationId="{64185774-6FC0-4B8D-A8DB-A8854688960B}"/>
          </ac:spMkLst>
        </pc:spChg>
        <pc:spChg chg="add">
          <ac:chgData name="Mezaki, Barbara" userId="S::bmezaki@mtsac.edu::a09c01e7-5b39-4219-8c1a-bd9974e6bf89" providerId="AD" clId="Web-{9170FE6A-8BA0-8D2E-3129-9BA42CEA63C3}" dt="2022-08-23T22:32:22.316" v="1181"/>
          <ac:spMkLst>
            <pc:docMk/>
            <pc:sldMk cId="1951560975" sldId="400"/>
            <ac:spMk id="22" creationId="{B7D3B4FC-79F4-47D2-9D79-DA876E6AD813}"/>
          </ac:spMkLst>
        </pc:spChg>
        <pc:spChg chg="add">
          <ac:chgData name="Mezaki, Barbara" userId="S::bmezaki@mtsac.edu::a09c01e7-5b39-4219-8c1a-bd9974e6bf89" providerId="AD" clId="Web-{9170FE6A-8BA0-8D2E-3129-9BA42CEA63C3}" dt="2022-08-23T22:32:22.316" v="1181"/>
          <ac:spMkLst>
            <pc:docMk/>
            <pc:sldMk cId="1951560975" sldId="400"/>
            <ac:spMk id="23" creationId="{2775D660-3127-4688-9782-F7C4639B1691}"/>
          </ac:spMkLst>
        </pc:spChg>
        <pc:picChg chg="del mod">
          <ac:chgData name="Mezaki, Barbara" userId="S::bmezaki@mtsac.edu::a09c01e7-5b39-4219-8c1a-bd9974e6bf89" providerId="AD" clId="Web-{9170FE6A-8BA0-8D2E-3129-9BA42CEA63C3}" dt="2022-08-23T22:32:46.895" v="1183"/>
          <ac:picMkLst>
            <pc:docMk/>
            <pc:sldMk cId="1951560975" sldId="400"/>
            <ac:picMk id="5" creationId="{FE23EEAC-480C-F060-8516-6342C3ED5945}"/>
          </ac:picMkLst>
        </pc:picChg>
        <pc:picChg chg="add mod">
          <ac:chgData name="Mezaki, Barbara" userId="S::bmezaki@mtsac.edu::a09c01e7-5b39-4219-8c1a-bd9974e6bf89" providerId="AD" clId="Web-{9170FE6A-8BA0-8D2E-3129-9BA42CEA63C3}" dt="2022-08-23T22:32:55.630" v="1188" actId="1076"/>
          <ac:picMkLst>
            <pc:docMk/>
            <pc:sldMk cId="1951560975" sldId="400"/>
            <ac:picMk id="6" creationId="{BBA7AEFA-8352-4EE9-A9A0-9D3E118F0A47}"/>
          </ac:picMkLst>
        </pc:picChg>
        <pc:cxnChg chg="add del">
          <ac:chgData name="Mezaki, Barbara" userId="S::bmezaki@mtsac.edu::a09c01e7-5b39-4219-8c1a-bd9974e6bf89" providerId="AD" clId="Web-{9170FE6A-8BA0-8D2E-3129-9BA42CEA63C3}" dt="2022-08-23T22:32:22.301" v="1180"/>
          <ac:cxnSpMkLst>
            <pc:docMk/>
            <pc:sldMk cId="1951560975" sldId="400"/>
            <ac:cxnSpMk id="18" creationId="{39B7FDC9-F0CE-43A7-9F2A-83DD09DC3453}"/>
          </ac:cxnSpMkLst>
        </pc:cxnChg>
      </pc:sldChg>
      <pc:sldChg chg="addSp modSp mod setBg">
        <pc:chgData name="Mezaki, Barbara" userId="S::bmezaki@mtsac.edu::a09c01e7-5b39-4219-8c1a-bd9974e6bf89" providerId="AD" clId="Web-{9170FE6A-8BA0-8D2E-3129-9BA42CEA63C3}" dt="2022-08-23T21:33:01.493" v="626" actId="1076"/>
        <pc:sldMkLst>
          <pc:docMk/>
          <pc:sldMk cId="1367042629" sldId="401"/>
        </pc:sldMkLst>
        <pc:spChg chg="mod">
          <ac:chgData name="Mezaki, Barbara" userId="S::bmezaki@mtsac.edu::a09c01e7-5b39-4219-8c1a-bd9974e6bf89" providerId="AD" clId="Web-{9170FE6A-8BA0-8D2E-3129-9BA42CEA63C3}" dt="2022-08-23T21:32:22.617" v="621"/>
          <ac:spMkLst>
            <pc:docMk/>
            <pc:sldMk cId="1367042629" sldId="401"/>
            <ac:spMk id="2" creationId="{CAA531AF-C280-45D0-8316-7C5D38643BFD}"/>
          </ac:spMkLst>
        </pc:spChg>
        <pc:spChg chg="mod">
          <ac:chgData name="Mezaki, Barbara" userId="S::bmezaki@mtsac.edu::a09c01e7-5b39-4219-8c1a-bd9974e6bf89" providerId="AD" clId="Web-{9170FE6A-8BA0-8D2E-3129-9BA42CEA63C3}" dt="2022-08-23T21:32:22.617" v="621"/>
          <ac:spMkLst>
            <pc:docMk/>
            <pc:sldMk cId="1367042629" sldId="401"/>
            <ac:spMk id="3" creationId="{31F98D88-A64E-4B99-B28E-35AFC77A3888}"/>
          </ac:spMkLst>
        </pc:spChg>
        <pc:spChg chg="add">
          <ac:chgData name="Mezaki, Barbara" userId="S::bmezaki@mtsac.edu::a09c01e7-5b39-4219-8c1a-bd9974e6bf89" providerId="AD" clId="Web-{9170FE6A-8BA0-8D2E-3129-9BA42CEA63C3}" dt="2022-08-23T21:32:22.617" v="621"/>
          <ac:spMkLst>
            <pc:docMk/>
            <pc:sldMk cId="1367042629" sldId="401"/>
            <ac:spMk id="9" creationId="{4F7EBAE4-9945-4473-9E34-B2C66EA0F03D}"/>
          </ac:spMkLst>
        </pc:spChg>
        <pc:spChg chg="add">
          <ac:chgData name="Mezaki, Barbara" userId="S::bmezaki@mtsac.edu::a09c01e7-5b39-4219-8c1a-bd9974e6bf89" providerId="AD" clId="Web-{9170FE6A-8BA0-8D2E-3129-9BA42CEA63C3}" dt="2022-08-23T21:32:22.617" v="621"/>
          <ac:spMkLst>
            <pc:docMk/>
            <pc:sldMk cId="1367042629" sldId="401"/>
            <ac:spMk id="11" creationId="{70BEB1E7-2F88-40BC-B73D-42E5B6F80BFC}"/>
          </ac:spMkLst>
        </pc:spChg>
        <pc:spChg chg="add">
          <ac:chgData name="Mezaki, Barbara" userId="S::bmezaki@mtsac.edu::a09c01e7-5b39-4219-8c1a-bd9974e6bf89" providerId="AD" clId="Web-{9170FE6A-8BA0-8D2E-3129-9BA42CEA63C3}" dt="2022-08-23T21:32:22.617" v="621"/>
          <ac:spMkLst>
            <pc:docMk/>
            <pc:sldMk cId="1367042629" sldId="401"/>
            <ac:spMk id="13" creationId="{A7B99495-F43F-4D80-A44F-2CB4764EB90B}"/>
          </ac:spMkLst>
        </pc:spChg>
        <pc:picChg chg="add mod">
          <ac:chgData name="Mezaki, Barbara" userId="S::bmezaki@mtsac.edu::a09c01e7-5b39-4219-8c1a-bd9974e6bf89" providerId="AD" clId="Web-{9170FE6A-8BA0-8D2E-3129-9BA42CEA63C3}" dt="2022-08-23T21:32:22.617" v="621"/>
          <ac:picMkLst>
            <pc:docMk/>
            <pc:sldMk cId="1367042629" sldId="401"/>
            <ac:picMk id="4" creationId="{D7112E89-9BD8-991A-0100-7D1735C9B07E}"/>
          </ac:picMkLst>
        </pc:picChg>
        <pc:picChg chg="add mod">
          <ac:chgData name="Mezaki, Barbara" userId="S::bmezaki@mtsac.edu::a09c01e7-5b39-4219-8c1a-bd9974e6bf89" providerId="AD" clId="Web-{9170FE6A-8BA0-8D2E-3129-9BA42CEA63C3}" dt="2022-08-23T21:33:01.493" v="626" actId="1076"/>
          <ac:picMkLst>
            <pc:docMk/>
            <pc:sldMk cId="1367042629" sldId="401"/>
            <ac:picMk id="6" creationId="{42F4E5CF-F079-679F-496A-DD571AB6CC7E}"/>
          </ac:picMkLst>
        </pc:picChg>
      </pc:sldChg>
      <pc:sldChg chg="addSp modSp mod setBg setClrOvrMap">
        <pc:chgData name="Mezaki, Barbara" userId="S::bmezaki@mtsac.edu::a09c01e7-5b39-4219-8c1a-bd9974e6bf89" providerId="AD" clId="Web-{9170FE6A-8BA0-8D2E-3129-9BA42CEA63C3}" dt="2022-08-23T22:30:25.141" v="1165" actId="14100"/>
        <pc:sldMkLst>
          <pc:docMk/>
          <pc:sldMk cId="3421214336" sldId="403"/>
        </pc:sldMkLst>
        <pc:spChg chg="mod">
          <ac:chgData name="Mezaki, Barbara" userId="S::bmezaki@mtsac.edu::a09c01e7-5b39-4219-8c1a-bd9974e6bf89" providerId="AD" clId="Web-{9170FE6A-8BA0-8D2E-3129-9BA42CEA63C3}" dt="2022-08-23T22:29:41.390" v="1155"/>
          <ac:spMkLst>
            <pc:docMk/>
            <pc:sldMk cId="3421214336" sldId="403"/>
            <ac:spMk id="2" creationId="{4247BDAD-CE1F-4068-B4B1-220DFBF28A2C}"/>
          </ac:spMkLst>
        </pc:spChg>
        <pc:spChg chg="mod ord">
          <ac:chgData name="Mezaki, Barbara" userId="S::bmezaki@mtsac.edu::a09c01e7-5b39-4219-8c1a-bd9974e6bf89" providerId="AD" clId="Web-{9170FE6A-8BA0-8D2E-3129-9BA42CEA63C3}" dt="2022-08-23T22:30:25.141" v="1165" actId="14100"/>
          <ac:spMkLst>
            <pc:docMk/>
            <pc:sldMk cId="3421214336" sldId="403"/>
            <ac:spMk id="3" creationId="{B702C228-9ADC-478F-9AC0-AA24B03B0BF9}"/>
          </ac:spMkLst>
        </pc:spChg>
        <pc:spChg chg="add">
          <ac:chgData name="Mezaki, Barbara" userId="S::bmezaki@mtsac.edu::a09c01e7-5b39-4219-8c1a-bd9974e6bf89" providerId="AD" clId="Web-{9170FE6A-8BA0-8D2E-3129-9BA42CEA63C3}" dt="2022-08-23T22:29:41.390" v="1155"/>
          <ac:spMkLst>
            <pc:docMk/>
            <pc:sldMk cId="3421214336" sldId="403"/>
            <ac:spMk id="9" creationId="{9B76D444-2756-434F-AE61-96D69830C13E}"/>
          </ac:spMkLst>
        </pc:spChg>
        <pc:spChg chg="add">
          <ac:chgData name="Mezaki, Barbara" userId="S::bmezaki@mtsac.edu::a09c01e7-5b39-4219-8c1a-bd9974e6bf89" providerId="AD" clId="Web-{9170FE6A-8BA0-8D2E-3129-9BA42CEA63C3}" dt="2022-08-23T22:29:41.390" v="1155"/>
          <ac:spMkLst>
            <pc:docMk/>
            <pc:sldMk cId="3421214336" sldId="403"/>
            <ac:spMk id="11" creationId="{B0161EF8-C8C6-4F2A-9D5C-49BD28A2BDC2}"/>
          </ac:spMkLst>
        </pc:spChg>
        <pc:picChg chg="add mod">
          <ac:chgData name="Mezaki, Barbara" userId="S::bmezaki@mtsac.edu::a09c01e7-5b39-4219-8c1a-bd9974e6bf89" providerId="AD" clId="Web-{9170FE6A-8BA0-8D2E-3129-9BA42CEA63C3}" dt="2022-08-23T22:29:41.390" v="1155"/>
          <ac:picMkLst>
            <pc:docMk/>
            <pc:sldMk cId="3421214336" sldId="403"/>
            <ac:picMk id="4" creationId="{1F043931-B6FC-E783-E16F-626106EFAF62}"/>
          </ac:picMkLst>
        </pc:picChg>
      </pc:sldChg>
      <pc:sldChg chg="addSp modSp mod setBg">
        <pc:chgData name="Mezaki, Barbara" userId="S::bmezaki@mtsac.edu::a09c01e7-5b39-4219-8c1a-bd9974e6bf89" providerId="AD" clId="Web-{9170FE6A-8BA0-8D2E-3129-9BA42CEA63C3}" dt="2022-08-23T21:55:52.205" v="655" actId="20577"/>
        <pc:sldMkLst>
          <pc:docMk/>
          <pc:sldMk cId="2856780147" sldId="405"/>
        </pc:sldMkLst>
        <pc:spChg chg="mod">
          <ac:chgData name="Mezaki, Barbara" userId="S::bmezaki@mtsac.edu::a09c01e7-5b39-4219-8c1a-bd9974e6bf89" providerId="AD" clId="Web-{9170FE6A-8BA0-8D2E-3129-9BA42CEA63C3}" dt="2022-08-23T21:55:09.095" v="652" actId="14100"/>
          <ac:spMkLst>
            <pc:docMk/>
            <pc:sldMk cId="2856780147" sldId="405"/>
            <ac:spMk id="2" creationId="{FE3FD56E-22D7-4442-B67E-D0F789B1164C}"/>
          </ac:spMkLst>
        </pc:spChg>
        <pc:spChg chg="mod">
          <ac:chgData name="Mezaki, Barbara" userId="S::bmezaki@mtsac.edu::a09c01e7-5b39-4219-8c1a-bd9974e6bf89" providerId="AD" clId="Web-{9170FE6A-8BA0-8D2E-3129-9BA42CEA63C3}" dt="2022-08-23T21:55:52.205" v="655" actId="20577"/>
          <ac:spMkLst>
            <pc:docMk/>
            <pc:sldMk cId="2856780147" sldId="405"/>
            <ac:spMk id="3" creationId="{792EF0CC-265D-4DD9-AA96-E28326C10A12}"/>
          </ac:spMkLst>
        </pc:spChg>
        <pc:spChg chg="add">
          <ac:chgData name="Mezaki, Barbara" userId="S::bmezaki@mtsac.edu::a09c01e7-5b39-4219-8c1a-bd9974e6bf89" providerId="AD" clId="Web-{9170FE6A-8BA0-8D2E-3129-9BA42CEA63C3}" dt="2022-08-23T21:54:53.563" v="633"/>
          <ac:spMkLst>
            <pc:docMk/>
            <pc:sldMk cId="2856780147" sldId="405"/>
            <ac:spMk id="9" creationId="{743AA782-23D1-4521-8CAD-47662984AA08}"/>
          </ac:spMkLst>
        </pc:spChg>
        <pc:spChg chg="add">
          <ac:chgData name="Mezaki, Barbara" userId="S::bmezaki@mtsac.edu::a09c01e7-5b39-4219-8c1a-bd9974e6bf89" providerId="AD" clId="Web-{9170FE6A-8BA0-8D2E-3129-9BA42CEA63C3}" dt="2022-08-23T21:54:53.563" v="633"/>
          <ac:spMkLst>
            <pc:docMk/>
            <pc:sldMk cId="2856780147" sldId="405"/>
            <ac:spMk id="11" creationId="{650D18FE-0824-4A46-B22C-A86B52E5780A}"/>
          </ac:spMkLst>
        </pc:spChg>
        <pc:picChg chg="add mod">
          <ac:chgData name="Mezaki, Barbara" userId="S::bmezaki@mtsac.edu::a09c01e7-5b39-4219-8c1a-bd9974e6bf89" providerId="AD" clId="Web-{9170FE6A-8BA0-8D2E-3129-9BA42CEA63C3}" dt="2022-08-23T21:54:53.563" v="633"/>
          <ac:picMkLst>
            <pc:docMk/>
            <pc:sldMk cId="2856780147" sldId="405"/>
            <ac:picMk id="4" creationId="{B0FF1B93-6FB8-4402-CE0B-FD7D2A754382}"/>
          </ac:picMkLst>
        </pc:picChg>
      </pc:sldChg>
      <pc:sldChg chg="addSp delSp modSp mod setBg">
        <pc:chgData name="Mezaki, Barbara" userId="S::bmezaki@mtsac.edu::a09c01e7-5b39-4219-8c1a-bd9974e6bf89" providerId="AD" clId="Web-{9170FE6A-8BA0-8D2E-3129-9BA42CEA63C3}" dt="2022-08-23T22:33:31.631" v="1189" actId="20577"/>
        <pc:sldMkLst>
          <pc:docMk/>
          <pc:sldMk cId="1105772065" sldId="406"/>
        </pc:sldMkLst>
        <pc:spChg chg="mod">
          <ac:chgData name="Mezaki, Barbara" userId="S::bmezaki@mtsac.edu::a09c01e7-5b39-4219-8c1a-bd9974e6bf89" providerId="AD" clId="Web-{9170FE6A-8BA0-8D2E-3129-9BA42CEA63C3}" dt="2022-08-23T22:33:31.631" v="1189" actId="20577"/>
          <ac:spMkLst>
            <pc:docMk/>
            <pc:sldMk cId="1105772065" sldId="406"/>
            <ac:spMk id="2" creationId="{0473E24E-B203-4E79-A0A5-3EC48A7FCBF4}"/>
          </ac:spMkLst>
        </pc:spChg>
        <pc:spChg chg="del mod">
          <ac:chgData name="Mezaki, Barbara" userId="S::bmezaki@mtsac.edu::a09c01e7-5b39-4219-8c1a-bd9974e6bf89" providerId="AD" clId="Web-{9170FE6A-8BA0-8D2E-3129-9BA42CEA63C3}" dt="2022-08-23T22:06:57.818" v="886"/>
          <ac:spMkLst>
            <pc:docMk/>
            <pc:sldMk cId="1105772065" sldId="406"/>
            <ac:spMk id="3" creationId="{E09E80B8-1AE6-4193-A8B1-4F41CDFCE819}"/>
          </ac:spMkLst>
        </pc:spChg>
        <pc:spChg chg="add mod">
          <ac:chgData name="Mezaki, Barbara" userId="S::bmezaki@mtsac.edu::a09c01e7-5b39-4219-8c1a-bd9974e6bf89" providerId="AD" clId="Web-{9170FE6A-8BA0-8D2E-3129-9BA42CEA63C3}" dt="2022-08-23T22:09:37.104" v="1057" actId="14100"/>
          <ac:spMkLst>
            <pc:docMk/>
            <pc:sldMk cId="1105772065" sldId="406"/>
            <ac:spMk id="8" creationId="{2672CFA0-FE7D-BFF8-15F9-5CB4E3F56FEF}"/>
          </ac:spMkLst>
        </pc:spChg>
        <pc:spChg chg="add">
          <ac:chgData name="Mezaki, Barbara" userId="S::bmezaki@mtsac.edu::a09c01e7-5b39-4219-8c1a-bd9974e6bf89" providerId="AD" clId="Web-{9170FE6A-8BA0-8D2E-3129-9BA42CEA63C3}" dt="2022-08-23T22:07:04.912" v="889"/>
          <ac:spMkLst>
            <pc:docMk/>
            <pc:sldMk cId="1105772065" sldId="406"/>
            <ac:spMk id="11" creationId="{91F32EBA-ED97-466E-8CFA-8382584155D0}"/>
          </ac:spMkLst>
        </pc:spChg>
        <pc:spChg chg="add">
          <ac:chgData name="Mezaki, Barbara" userId="S::bmezaki@mtsac.edu::a09c01e7-5b39-4219-8c1a-bd9974e6bf89" providerId="AD" clId="Web-{9170FE6A-8BA0-8D2E-3129-9BA42CEA63C3}" dt="2022-08-23T22:07:04.912" v="889"/>
          <ac:spMkLst>
            <pc:docMk/>
            <pc:sldMk cId="1105772065" sldId="406"/>
            <ac:spMk id="13" creationId="{62A38935-BB53-4DF7-A56E-48DD25B685D7}"/>
          </ac:spMkLst>
        </pc:spChg>
        <pc:picChg chg="add mod ord">
          <ac:chgData name="Mezaki, Barbara" userId="S::bmezaki@mtsac.edu::a09c01e7-5b39-4219-8c1a-bd9974e6bf89" providerId="AD" clId="Web-{9170FE6A-8BA0-8D2E-3129-9BA42CEA63C3}" dt="2022-08-23T22:07:04.912" v="889"/>
          <ac:picMkLst>
            <pc:docMk/>
            <pc:sldMk cId="1105772065" sldId="406"/>
            <ac:picMk id="4" creationId="{2E6EDD76-EEA1-013A-D1F4-A4FB941AED74}"/>
          </ac:picMkLst>
        </pc:picChg>
      </pc:sldChg>
      <pc:sldChg chg="addSp delSp modSp new mod setBg">
        <pc:chgData name="Mezaki, Barbara" userId="S::bmezaki@mtsac.edu::a09c01e7-5b39-4219-8c1a-bd9974e6bf89" providerId="AD" clId="Web-{9170FE6A-8BA0-8D2E-3129-9BA42CEA63C3}" dt="2022-08-23T22:25:11.569" v="1138" actId="1076"/>
        <pc:sldMkLst>
          <pc:docMk/>
          <pc:sldMk cId="2333466766" sldId="407"/>
        </pc:sldMkLst>
        <pc:spChg chg="del mod">
          <ac:chgData name="Mezaki, Barbara" userId="S::bmezaki@mtsac.edu::a09c01e7-5b39-4219-8c1a-bd9974e6bf89" providerId="AD" clId="Web-{9170FE6A-8BA0-8D2E-3129-9BA42CEA63C3}" dt="2022-08-23T22:22:16.611" v="1103"/>
          <ac:spMkLst>
            <pc:docMk/>
            <pc:sldMk cId="2333466766" sldId="407"/>
            <ac:spMk id="2" creationId="{BAE6D68B-4ABC-3896-2F63-CB4E9889C62D}"/>
          </ac:spMkLst>
        </pc:spChg>
        <pc:spChg chg="del mod">
          <ac:chgData name="Mezaki, Barbara" userId="S::bmezaki@mtsac.edu::a09c01e7-5b39-4219-8c1a-bd9974e6bf89" providerId="AD" clId="Web-{9170FE6A-8BA0-8D2E-3129-9BA42CEA63C3}" dt="2022-08-23T22:22:09.298" v="1102"/>
          <ac:spMkLst>
            <pc:docMk/>
            <pc:sldMk cId="2333466766" sldId="407"/>
            <ac:spMk id="3" creationId="{F0FBE822-BFE3-B6DD-7FD3-B8D49C9F6545}"/>
          </ac:spMkLst>
        </pc:spChg>
        <pc:spChg chg="add del">
          <ac:chgData name="Mezaki, Barbara" userId="S::bmezaki@mtsac.edu::a09c01e7-5b39-4219-8c1a-bd9974e6bf89" providerId="AD" clId="Web-{9170FE6A-8BA0-8D2E-3129-9BA42CEA63C3}" dt="2022-08-23T22:22:16.611" v="1103"/>
          <ac:spMkLst>
            <pc:docMk/>
            <pc:sldMk cId="2333466766" sldId="407"/>
            <ac:spMk id="8" creationId="{1BB867FF-FC45-48F7-8104-F89BE54909F1}"/>
          </ac:spMkLst>
        </pc:spChg>
        <pc:spChg chg="add del">
          <ac:chgData name="Mezaki, Barbara" userId="S::bmezaki@mtsac.edu::a09c01e7-5b39-4219-8c1a-bd9974e6bf89" providerId="AD" clId="Web-{9170FE6A-8BA0-8D2E-3129-9BA42CEA63C3}" dt="2022-08-23T22:22:16.611" v="1103"/>
          <ac:spMkLst>
            <pc:docMk/>
            <pc:sldMk cId="2333466766" sldId="407"/>
            <ac:spMk id="10" creationId="{8BB56887-D0D5-4F0C-9E19-7247EB83C8B7}"/>
          </ac:spMkLst>
        </pc:spChg>
        <pc:spChg chg="add del">
          <ac:chgData name="Mezaki, Barbara" userId="S::bmezaki@mtsac.edu::a09c01e7-5b39-4219-8c1a-bd9974e6bf89" providerId="AD" clId="Web-{9170FE6A-8BA0-8D2E-3129-9BA42CEA63C3}" dt="2022-08-23T22:22:16.611" v="1103"/>
          <ac:spMkLst>
            <pc:docMk/>
            <pc:sldMk cId="2333466766" sldId="407"/>
            <ac:spMk id="12" creationId="{081E4A58-353D-44AE-B2FC-2A74E2E400F7}"/>
          </ac:spMkLst>
        </pc:spChg>
        <pc:spChg chg="add del">
          <ac:chgData name="Mezaki, Barbara" userId="S::bmezaki@mtsac.edu::a09c01e7-5b39-4219-8c1a-bd9974e6bf89" providerId="AD" clId="Web-{9170FE6A-8BA0-8D2E-3129-9BA42CEA63C3}" dt="2022-08-23T22:24:40.084" v="1134"/>
          <ac:spMkLst>
            <pc:docMk/>
            <pc:sldMk cId="2333466766" sldId="407"/>
            <ac:spMk id="17" creationId="{32BC26D8-82FB-445E-AA49-62A77D7C1EE0}"/>
          </ac:spMkLst>
        </pc:spChg>
        <pc:spChg chg="add del">
          <ac:chgData name="Mezaki, Barbara" userId="S::bmezaki@mtsac.edu::a09c01e7-5b39-4219-8c1a-bd9974e6bf89" providerId="AD" clId="Web-{9170FE6A-8BA0-8D2E-3129-9BA42CEA63C3}" dt="2022-08-23T22:24:40.084" v="1134"/>
          <ac:spMkLst>
            <pc:docMk/>
            <pc:sldMk cId="2333466766" sldId="407"/>
            <ac:spMk id="19" creationId="{CB44330D-EA18-4254-AA95-EB49948539B8}"/>
          </ac:spMkLst>
        </pc:spChg>
        <pc:spChg chg="add">
          <ac:chgData name="Mezaki, Barbara" userId="S::bmezaki@mtsac.edu::a09c01e7-5b39-4219-8c1a-bd9974e6bf89" providerId="AD" clId="Web-{9170FE6A-8BA0-8D2E-3129-9BA42CEA63C3}" dt="2022-08-23T22:24:40.084" v="1134"/>
          <ac:spMkLst>
            <pc:docMk/>
            <pc:sldMk cId="2333466766" sldId="407"/>
            <ac:spMk id="24" creationId="{AB8C311F-7253-4AED-9701-7FC0708C41C7}"/>
          </ac:spMkLst>
        </pc:spChg>
        <pc:spChg chg="add">
          <ac:chgData name="Mezaki, Barbara" userId="S::bmezaki@mtsac.edu::a09c01e7-5b39-4219-8c1a-bd9974e6bf89" providerId="AD" clId="Web-{9170FE6A-8BA0-8D2E-3129-9BA42CEA63C3}" dt="2022-08-23T22:24:40.084" v="1134"/>
          <ac:spMkLst>
            <pc:docMk/>
            <pc:sldMk cId="2333466766" sldId="407"/>
            <ac:spMk id="26" creationId="{FD073016-B734-483B-8953-5BADEE145112}"/>
          </ac:spMkLst>
        </pc:spChg>
        <pc:spChg chg="add">
          <ac:chgData name="Mezaki, Barbara" userId="S::bmezaki@mtsac.edu::a09c01e7-5b39-4219-8c1a-bd9974e6bf89" providerId="AD" clId="Web-{9170FE6A-8BA0-8D2E-3129-9BA42CEA63C3}" dt="2022-08-23T22:24:40.084" v="1134"/>
          <ac:spMkLst>
            <pc:docMk/>
            <pc:sldMk cId="2333466766" sldId="407"/>
            <ac:spMk id="28" creationId="{90A7EAB6-59D3-4325-8DE6-E0CA4009CE53}"/>
          </ac:spMkLst>
        </pc:spChg>
        <pc:spChg chg="add">
          <ac:chgData name="Mezaki, Barbara" userId="S::bmezaki@mtsac.edu::a09c01e7-5b39-4219-8c1a-bd9974e6bf89" providerId="AD" clId="Web-{9170FE6A-8BA0-8D2E-3129-9BA42CEA63C3}" dt="2022-08-23T22:24:40.084" v="1134"/>
          <ac:spMkLst>
            <pc:docMk/>
            <pc:sldMk cId="2333466766" sldId="407"/>
            <ac:spMk id="30" creationId="{A8D57A06-A426-446D-B02C-A2DC6B62E45E}"/>
          </ac:spMkLst>
        </pc:spChg>
        <pc:picChg chg="add mod ord">
          <ac:chgData name="Mezaki, Barbara" userId="S::bmezaki@mtsac.edu::a09c01e7-5b39-4219-8c1a-bd9974e6bf89" providerId="AD" clId="Web-{9170FE6A-8BA0-8D2E-3129-9BA42CEA63C3}" dt="2022-08-23T22:24:40.084" v="1134"/>
          <ac:picMkLst>
            <pc:docMk/>
            <pc:sldMk cId="2333466766" sldId="407"/>
            <ac:picMk id="4" creationId="{6514198B-267F-0E5C-751E-8F7CD8F21158}"/>
          </ac:picMkLst>
        </pc:picChg>
        <pc:picChg chg="add mod">
          <ac:chgData name="Mezaki, Barbara" userId="S::bmezaki@mtsac.edu::a09c01e7-5b39-4219-8c1a-bd9974e6bf89" providerId="AD" clId="Web-{9170FE6A-8BA0-8D2E-3129-9BA42CEA63C3}" dt="2022-08-23T22:24:49.194" v="1135" actId="14100"/>
          <ac:picMkLst>
            <pc:docMk/>
            <pc:sldMk cId="2333466766" sldId="407"/>
            <ac:picMk id="5" creationId="{30BDF2DD-C1A4-E084-E5BE-8839D3C87563}"/>
          </ac:picMkLst>
        </pc:picChg>
        <pc:picChg chg="add mod">
          <ac:chgData name="Mezaki, Barbara" userId="S::bmezaki@mtsac.edu::a09c01e7-5b39-4219-8c1a-bd9974e6bf89" providerId="AD" clId="Web-{9170FE6A-8BA0-8D2E-3129-9BA42CEA63C3}" dt="2022-08-23T22:24:40.084" v="1134"/>
          <ac:picMkLst>
            <pc:docMk/>
            <pc:sldMk cId="2333466766" sldId="407"/>
            <ac:picMk id="6" creationId="{61B78268-C1CC-9AF3-8111-437A12B42448}"/>
          </ac:picMkLst>
        </pc:picChg>
        <pc:picChg chg="add mod ord">
          <ac:chgData name="Mezaki, Barbara" userId="S::bmezaki@mtsac.edu::a09c01e7-5b39-4219-8c1a-bd9974e6bf89" providerId="AD" clId="Web-{9170FE6A-8BA0-8D2E-3129-9BA42CEA63C3}" dt="2022-08-23T22:24:40.084" v="1134"/>
          <ac:picMkLst>
            <pc:docMk/>
            <pc:sldMk cId="2333466766" sldId="407"/>
            <ac:picMk id="7" creationId="{1C54E5C0-4BEC-5F5C-1E37-1DA4DEB6B34B}"/>
          </ac:picMkLst>
        </pc:picChg>
        <pc:picChg chg="add mod ord">
          <ac:chgData name="Mezaki, Barbara" userId="S::bmezaki@mtsac.edu::a09c01e7-5b39-4219-8c1a-bd9974e6bf89" providerId="AD" clId="Web-{9170FE6A-8BA0-8D2E-3129-9BA42CEA63C3}" dt="2022-08-23T22:24:40.084" v="1134"/>
          <ac:picMkLst>
            <pc:docMk/>
            <pc:sldMk cId="2333466766" sldId="407"/>
            <ac:picMk id="9" creationId="{076C5990-1416-3371-3C07-41BCFBF513BB}"/>
          </ac:picMkLst>
        </pc:picChg>
        <pc:picChg chg="add mod">
          <ac:chgData name="Mezaki, Barbara" userId="S::bmezaki@mtsac.edu::a09c01e7-5b39-4219-8c1a-bd9974e6bf89" providerId="AD" clId="Web-{9170FE6A-8BA0-8D2E-3129-9BA42CEA63C3}" dt="2022-08-23T22:24:40.084" v="1134"/>
          <ac:picMkLst>
            <pc:docMk/>
            <pc:sldMk cId="2333466766" sldId="407"/>
            <ac:picMk id="11" creationId="{295DEA2A-49FA-DFBA-F386-9950C6F53CB8}"/>
          </ac:picMkLst>
        </pc:picChg>
        <pc:picChg chg="add mod">
          <ac:chgData name="Mezaki, Barbara" userId="S::bmezaki@mtsac.edu::a09c01e7-5b39-4219-8c1a-bd9974e6bf89" providerId="AD" clId="Web-{9170FE6A-8BA0-8D2E-3129-9BA42CEA63C3}" dt="2022-08-23T22:24:40.084" v="1134"/>
          <ac:picMkLst>
            <pc:docMk/>
            <pc:sldMk cId="2333466766" sldId="407"/>
            <ac:picMk id="13" creationId="{3CCB6A77-6DB1-E3E9-66DA-AE4038E36A5A}"/>
          </ac:picMkLst>
        </pc:picChg>
        <pc:picChg chg="add mod ord">
          <ac:chgData name="Mezaki, Barbara" userId="S::bmezaki@mtsac.edu::a09c01e7-5b39-4219-8c1a-bd9974e6bf89" providerId="AD" clId="Web-{9170FE6A-8BA0-8D2E-3129-9BA42CEA63C3}" dt="2022-08-23T22:24:40.084" v="1134"/>
          <ac:picMkLst>
            <pc:docMk/>
            <pc:sldMk cId="2333466766" sldId="407"/>
            <ac:picMk id="14" creationId="{9E0E5AAD-8AF8-8847-C835-97FC8630D393}"/>
          </ac:picMkLst>
        </pc:picChg>
        <pc:picChg chg="add mod">
          <ac:chgData name="Mezaki, Barbara" userId="S::bmezaki@mtsac.edu::a09c01e7-5b39-4219-8c1a-bd9974e6bf89" providerId="AD" clId="Web-{9170FE6A-8BA0-8D2E-3129-9BA42CEA63C3}" dt="2022-08-23T22:25:11.569" v="1138" actId="1076"/>
          <ac:picMkLst>
            <pc:docMk/>
            <pc:sldMk cId="2333466766" sldId="407"/>
            <ac:picMk id="15" creationId="{3E80D589-6EFE-DC6B-2A2E-F86D1A723A85}"/>
          </ac:picMkLst>
        </pc:picChg>
      </pc:sldChg>
      <pc:sldChg chg="modSp">
        <pc:chgData name="Mezaki, Barbara" userId="S::bmezaki@mtsac.edu::a09c01e7-5b39-4219-8c1a-bd9974e6bf89" providerId="AD" clId="Web-{9170FE6A-8BA0-8D2E-3129-9BA42CEA63C3}" dt="2022-08-23T22:40:42.706" v="1197" actId="1076"/>
        <pc:sldMkLst>
          <pc:docMk/>
          <pc:sldMk cId="2846674088" sldId="408"/>
        </pc:sldMkLst>
        <pc:picChg chg="mod">
          <ac:chgData name="Mezaki, Barbara" userId="S::bmezaki@mtsac.edu::a09c01e7-5b39-4219-8c1a-bd9974e6bf89" providerId="AD" clId="Web-{9170FE6A-8BA0-8D2E-3129-9BA42CEA63C3}" dt="2022-08-23T22:40:42.706" v="1197" actId="1076"/>
          <ac:picMkLst>
            <pc:docMk/>
            <pc:sldMk cId="2846674088" sldId="408"/>
            <ac:picMk id="12" creationId="{66F3024B-E92E-4583-A859-9012BB209016}"/>
          </ac:picMkLst>
        </pc:picChg>
      </pc:sldChg>
    </pc:docChg>
  </pc:docChgLst>
  <pc:docChgLst>
    <pc:chgData name="Maldonado-Greenlee, Lianne" userId="525c7285-978f-4548-9cbc-4ce7672adacf" providerId="ADAL" clId="{FC9910AF-144E-423C-9877-B9B3C3A36EC7}"/>
    <pc:docChg chg="undo custSel mod addSld delSld modSld sldOrd">
      <pc:chgData name="Maldonado-Greenlee, Lianne" userId="525c7285-978f-4548-9cbc-4ce7672adacf" providerId="ADAL" clId="{FC9910AF-144E-423C-9877-B9B3C3A36EC7}" dt="2022-08-26T23:00:45.001" v="12348" actId="47"/>
      <pc:docMkLst>
        <pc:docMk/>
      </pc:docMkLst>
      <pc:sldChg chg="modSp mod modNotesTx">
        <pc:chgData name="Maldonado-Greenlee, Lianne" userId="525c7285-978f-4548-9cbc-4ce7672adacf" providerId="ADAL" clId="{FC9910AF-144E-423C-9877-B9B3C3A36EC7}" dt="2022-08-23T23:52:29.404" v="11807" actId="20577"/>
        <pc:sldMkLst>
          <pc:docMk/>
          <pc:sldMk cId="1288080809" sldId="256"/>
        </pc:sldMkLst>
        <pc:spChg chg="mod">
          <ac:chgData name="Maldonado-Greenlee, Lianne" userId="525c7285-978f-4548-9cbc-4ce7672adacf" providerId="ADAL" clId="{FC9910AF-144E-423C-9877-B9B3C3A36EC7}" dt="2022-08-23T19:14:00.825" v="3276" actId="255"/>
          <ac:spMkLst>
            <pc:docMk/>
            <pc:sldMk cId="1288080809" sldId="256"/>
            <ac:spMk id="2" creationId="{00000000-0000-0000-0000-000000000000}"/>
          </ac:spMkLst>
        </pc:spChg>
        <pc:spChg chg="mod">
          <ac:chgData name="Maldonado-Greenlee, Lianne" userId="525c7285-978f-4548-9cbc-4ce7672adacf" providerId="ADAL" clId="{FC9910AF-144E-423C-9877-B9B3C3A36EC7}" dt="2022-08-23T19:14:39.939" v="3279" actId="20577"/>
          <ac:spMkLst>
            <pc:docMk/>
            <pc:sldMk cId="1288080809" sldId="256"/>
            <ac:spMk id="3" creationId="{00000000-0000-0000-0000-000000000000}"/>
          </ac:spMkLst>
        </pc:spChg>
      </pc:sldChg>
      <pc:sldChg chg="modSp add del mod">
        <pc:chgData name="Maldonado-Greenlee, Lianne" userId="525c7285-978f-4548-9cbc-4ce7672adacf" providerId="ADAL" clId="{FC9910AF-144E-423C-9877-B9B3C3A36EC7}" dt="2022-08-23T19:12:12.485" v="3262"/>
        <pc:sldMkLst>
          <pc:docMk/>
          <pc:sldMk cId="739540475" sldId="257"/>
        </pc:sldMkLst>
        <pc:spChg chg="mod">
          <ac:chgData name="Maldonado-Greenlee, Lianne" userId="525c7285-978f-4548-9cbc-4ce7672adacf" providerId="ADAL" clId="{FC9910AF-144E-423C-9877-B9B3C3A36EC7}" dt="2022-08-23T19:12:12.485" v="3262"/>
          <ac:spMkLst>
            <pc:docMk/>
            <pc:sldMk cId="739540475" sldId="257"/>
            <ac:spMk id="2" creationId="{00000000-0000-0000-0000-000000000000}"/>
          </ac:spMkLst>
        </pc:spChg>
      </pc:sldChg>
      <pc:sldChg chg="addSp delSp modSp mod ord setBg modNotesTx">
        <pc:chgData name="Maldonado-Greenlee, Lianne" userId="525c7285-978f-4548-9cbc-4ce7672adacf" providerId="ADAL" clId="{FC9910AF-144E-423C-9877-B9B3C3A36EC7}" dt="2022-08-24T00:32:04.381" v="11818" actId="20577"/>
        <pc:sldMkLst>
          <pc:docMk/>
          <pc:sldMk cId="1783864492" sldId="259"/>
        </pc:sldMkLst>
        <pc:spChg chg="del mod">
          <ac:chgData name="Maldonado-Greenlee, Lianne" userId="525c7285-978f-4548-9cbc-4ce7672adacf" providerId="ADAL" clId="{FC9910AF-144E-423C-9877-B9B3C3A36EC7}" dt="2022-08-23T17:13:42.751" v="451" actId="26606"/>
          <ac:spMkLst>
            <pc:docMk/>
            <pc:sldMk cId="1783864492" sldId="259"/>
            <ac:spMk id="2" creationId="{00000000-0000-0000-0000-000000000000}"/>
          </ac:spMkLst>
        </pc:spChg>
        <pc:spChg chg="mod">
          <ac:chgData name="Maldonado-Greenlee, Lianne" userId="525c7285-978f-4548-9cbc-4ce7672adacf" providerId="ADAL" clId="{FC9910AF-144E-423C-9877-B9B3C3A36EC7}" dt="2022-08-23T17:13:42.751" v="451" actId="26606"/>
          <ac:spMkLst>
            <pc:docMk/>
            <pc:sldMk cId="1783864492" sldId="259"/>
            <ac:spMk id="3" creationId="{00000000-0000-0000-0000-000000000000}"/>
          </ac:spMkLst>
        </pc:spChg>
        <pc:spChg chg="add">
          <ac:chgData name="Maldonado-Greenlee, Lianne" userId="525c7285-978f-4548-9cbc-4ce7672adacf" providerId="ADAL" clId="{FC9910AF-144E-423C-9877-B9B3C3A36EC7}" dt="2022-08-23T17:13:42.751" v="451" actId="26606"/>
          <ac:spMkLst>
            <pc:docMk/>
            <pc:sldMk cId="1783864492" sldId="259"/>
            <ac:spMk id="9" creationId="{2659FDB4-FCBE-4A89-B46D-43D4FA54464D}"/>
          </ac:spMkLst>
        </pc:spChg>
        <pc:graphicFrameChg chg="add mod">
          <ac:chgData name="Maldonado-Greenlee, Lianne" userId="525c7285-978f-4548-9cbc-4ce7672adacf" providerId="ADAL" clId="{FC9910AF-144E-423C-9877-B9B3C3A36EC7}" dt="2022-08-23T23:11:37.948" v="8096" actId="962"/>
          <ac:graphicFrameMkLst>
            <pc:docMk/>
            <pc:sldMk cId="1783864492" sldId="259"/>
            <ac:graphicFrameMk id="5" creationId="{D6D4F9FE-CDB4-3B63-199B-848408EC446C}"/>
          </ac:graphicFrameMkLst>
        </pc:graphicFrameChg>
        <pc:cxnChg chg="add">
          <ac:chgData name="Maldonado-Greenlee, Lianne" userId="525c7285-978f-4548-9cbc-4ce7672adacf" providerId="ADAL" clId="{FC9910AF-144E-423C-9877-B9B3C3A36EC7}" dt="2022-08-23T17:13:42.751" v="451" actId="26606"/>
          <ac:cxnSpMkLst>
            <pc:docMk/>
            <pc:sldMk cId="1783864492" sldId="259"/>
            <ac:cxnSpMk id="11" creationId="{C8F51B3F-8331-4E4A-AE96-D47B1006EEAD}"/>
          </ac:cxnSpMkLst>
        </pc:cxnChg>
      </pc:sldChg>
      <pc:sldChg chg="modSp del mod ord">
        <pc:chgData name="Maldonado-Greenlee, Lianne" userId="525c7285-978f-4548-9cbc-4ce7672adacf" providerId="ADAL" clId="{FC9910AF-144E-423C-9877-B9B3C3A36EC7}" dt="2022-08-23T19:16:35.066" v="3281" actId="2696"/>
        <pc:sldMkLst>
          <pc:docMk/>
          <pc:sldMk cId="3802397439" sldId="260"/>
        </pc:sldMkLst>
        <pc:spChg chg="mod">
          <ac:chgData name="Maldonado-Greenlee, Lianne" userId="525c7285-978f-4548-9cbc-4ce7672adacf" providerId="ADAL" clId="{FC9910AF-144E-423C-9877-B9B3C3A36EC7}" dt="2022-08-23T17:19:13.947" v="595" actId="255"/>
          <ac:spMkLst>
            <pc:docMk/>
            <pc:sldMk cId="3802397439" sldId="260"/>
            <ac:spMk id="2" creationId="{EBB9A063-A3F1-A602-281C-F27D24A3FC0F}"/>
          </ac:spMkLst>
        </pc:spChg>
      </pc:sldChg>
      <pc:sldChg chg="addSp delSp modSp del mod modMedia setBg delAnim">
        <pc:chgData name="Maldonado-Greenlee, Lianne" userId="525c7285-978f-4548-9cbc-4ce7672adacf" providerId="ADAL" clId="{FC9910AF-144E-423C-9877-B9B3C3A36EC7}" dt="2022-08-23T18:05:02.356" v="1458" actId="47"/>
        <pc:sldMkLst>
          <pc:docMk/>
          <pc:sldMk cId="2705347903" sldId="261"/>
        </pc:sldMkLst>
        <pc:spChg chg="mod">
          <ac:chgData name="Maldonado-Greenlee, Lianne" userId="525c7285-978f-4548-9cbc-4ce7672adacf" providerId="ADAL" clId="{FC9910AF-144E-423C-9877-B9B3C3A36EC7}" dt="2022-08-23T18:04:01.300" v="1457" actId="26606"/>
          <ac:spMkLst>
            <pc:docMk/>
            <pc:sldMk cId="2705347903" sldId="261"/>
            <ac:spMk id="2" creationId="{117BAA0A-25C2-F76F-2C89-DF873FA0C231}"/>
          </ac:spMkLst>
        </pc:spChg>
        <pc:spChg chg="add del">
          <ac:chgData name="Maldonado-Greenlee, Lianne" userId="525c7285-978f-4548-9cbc-4ce7672adacf" providerId="ADAL" clId="{FC9910AF-144E-423C-9877-B9B3C3A36EC7}" dt="2022-08-23T18:04:01.300" v="1457" actId="26606"/>
          <ac:spMkLst>
            <pc:docMk/>
            <pc:sldMk cId="2705347903" sldId="261"/>
            <ac:spMk id="3" creationId="{D34BBF09-9973-D09C-C7F5-1860A08947BD}"/>
          </ac:spMkLst>
        </pc:spChg>
        <pc:spChg chg="add del">
          <ac:chgData name="Maldonado-Greenlee, Lianne" userId="525c7285-978f-4548-9cbc-4ce7672adacf" providerId="ADAL" clId="{FC9910AF-144E-423C-9877-B9B3C3A36EC7}" dt="2022-08-23T18:04:01.300" v="1457" actId="26606"/>
          <ac:spMkLst>
            <pc:docMk/>
            <pc:sldMk cId="2705347903" sldId="261"/>
            <ac:spMk id="9" creationId="{C1DD1A8A-57D5-4A81-AD04-532B043C5611}"/>
          </ac:spMkLst>
        </pc:spChg>
        <pc:spChg chg="add del">
          <ac:chgData name="Maldonado-Greenlee, Lianne" userId="525c7285-978f-4548-9cbc-4ce7672adacf" providerId="ADAL" clId="{FC9910AF-144E-423C-9877-B9B3C3A36EC7}" dt="2022-08-23T18:04:01.300" v="1457" actId="26606"/>
          <ac:spMkLst>
            <pc:docMk/>
            <pc:sldMk cId="2705347903" sldId="261"/>
            <ac:spMk id="11" creationId="{007891EC-4501-44ED-A8C8-B11B6DB767AB}"/>
          </ac:spMkLst>
        </pc:spChg>
        <pc:picChg chg="add del mod">
          <ac:chgData name="Maldonado-Greenlee, Lianne" userId="525c7285-978f-4548-9cbc-4ce7672adacf" providerId="ADAL" clId="{FC9910AF-144E-423C-9877-B9B3C3A36EC7}" dt="2022-08-23T18:04:01.300" v="1457" actId="26606"/>
          <ac:picMkLst>
            <pc:docMk/>
            <pc:sldMk cId="2705347903" sldId="261"/>
            <ac:picMk id="5" creationId="{B90EA0AE-0A73-CD5E-A2D6-E1BE5DB15880}"/>
          </ac:picMkLst>
        </pc:picChg>
      </pc:sldChg>
      <pc:sldChg chg="ord modNotesTx">
        <pc:chgData name="Maldonado-Greenlee, Lianne" userId="525c7285-978f-4548-9cbc-4ce7672adacf" providerId="ADAL" clId="{FC9910AF-144E-423C-9877-B9B3C3A36EC7}" dt="2022-08-24T00:41:40.051" v="11832" actId="20577"/>
        <pc:sldMkLst>
          <pc:docMk/>
          <pc:sldMk cId="1025297102" sldId="262"/>
        </pc:sldMkLst>
      </pc:sldChg>
      <pc:sldChg chg="modSp del mod">
        <pc:chgData name="Maldonado-Greenlee, Lianne" userId="525c7285-978f-4548-9cbc-4ce7672adacf" providerId="ADAL" clId="{FC9910AF-144E-423C-9877-B9B3C3A36EC7}" dt="2022-08-26T23:00:36.250" v="12344" actId="47"/>
        <pc:sldMkLst>
          <pc:docMk/>
          <pc:sldMk cId="3887629578" sldId="263"/>
        </pc:sldMkLst>
        <pc:spChg chg="mod">
          <ac:chgData name="Maldonado-Greenlee, Lianne" userId="525c7285-978f-4548-9cbc-4ce7672adacf" providerId="ADAL" clId="{FC9910AF-144E-423C-9877-B9B3C3A36EC7}" dt="2022-08-23T23:06:57.786" v="8072" actId="20577"/>
          <ac:spMkLst>
            <pc:docMk/>
            <pc:sldMk cId="3887629578" sldId="263"/>
            <ac:spMk id="4" creationId="{647A64C5-1877-5626-987B-F1158C3D5AB7}"/>
          </ac:spMkLst>
        </pc:spChg>
        <pc:picChg chg="mod">
          <ac:chgData name="Maldonado-Greenlee, Lianne" userId="525c7285-978f-4548-9cbc-4ce7672adacf" providerId="ADAL" clId="{FC9910AF-144E-423C-9877-B9B3C3A36EC7}" dt="2022-08-23T23:09:19.103" v="8086" actId="962"/>
          <ac:picMkLst>
            <pc:docMk/>
            <pc:sldMk cId="3887629578" sldId="263"/>
            <ac:picMk id="16" creationId="{1459BC72-0B4C-6A09-4C95-8C3ADAE693AA}"/>
          </ac:picMkLst>
        </pc:picChg>
      </pc:sldChg>
      <pc:sldChg chg="modSp del mod">
        <pc:chgData name="Maldonado-Greenlee, Lianne" userId="525c7285-978f-4548-9cbc-4ce7672adacf" providerId="ADAL" clId="{FC9910AF-144E-423C-9877-B9B3C3A36EC7}" dt="2022-08-26T23:00:38.954" v="12346" actId="47"/>
        <pc:sldMkLst>
          <pc:docMk/>
          <pc:sldMk cId="915992123" sldId="264"/>
        </pc:sldMkLst>
        <pc:spChg chg="mod">
          <ac:chgData name="Maldonado-Greenlee, Lianne" userId="525c7285-978f-4548-9cbc-4ce7672adacf" providerId="ADAL" clId="{FC9910AF-144E-423C-9877-B9B3C3A36EC7}" dt="2022-08-23T16:58:48.628" v="1" actId="20577"/>
          <ac:spMkLst>
            <pc:docMk/>
            <pc:sldMk cId="915992123" sldId="264"/>
            <ac:spMk id="3" creationId="{8F10AC73-6B7D-A8E9-F2AC-62659E2FD0B9}"/>
          </ac:spMkLst>
        </pc:spChg>
      </pc:sldChg>
      <pc:sldChg chg="modSp del mod">
        <pc:chgData name="Maldonado-Greenlee, Lianne" userId="525c7285-978f-4548-9cbc-4ce7672adacf" providerId="ADAL" clId="{FC9910AF-144E-423C-9877-B9B3C3A36EC7}" dt="2022-08-26T23:00:34.690" v="12343" actId="47"/>
        <pc:sldMkLst>
          <pc:docMk/>
          <pc:sldMk cId="2847452091" sldId="265"/>
        </pc:sldMkLst>
        <pc:picChg chg="mod">
          <ac:chgData name="Maldonado-Greenlee, Lianne" userId="525c7285-978f-4548-9cbc-4ce7672adacf" providerId="ADAL" clId="{FC9910AF-144E-423C-9877-B9B3C3A36EC7}" dt="2022-08-23T23:09:04.032" v="8080" actId="962"/>
          <ac:picMkLst>
            <pc:docMk/>
            <pc:sldMk cId="2847452091" sldId="265"/>
            <ac:picMk id="5" creationId="{B42FC125-8CB7-FF13-5AC0-9BE405FF49CA}"/>
          </ac:picMkLst>
        </pc:picChg>
      </pc:sldChg>
      <pc:sldChg chg="del">
        <pc:chgData name="Maldonado-Greenlee, Lianne" userId="525c7285-978f-4548-9cbc-4ce7672adacf" providerId="ADAL" clId="{FC9910AF-144E-423C-9877-B9B3C3A36EC7}" dt="2022-08-26T23:00:37.394" v="12345" actId="47"/>
        <pc:sldMkLst>
          <pc:docMk/>
          <pc:sldMk cId="1098461040" sldId="266"/>
        </pc:sldMkLst>
      </pc:sldChg>
      <pc:sldChg chg="del">
        <pc:chgData name="Maldonado-Greenlee, Lianne" userId="525c7285-978f-4548-9cbc-4ce7672adacf" providerId="ADAL" clId="{FC9910AF-144E-423C-9877-B9B3C3A36EC7}" dt="2022-08-26T23:00:40.229" v="12347" actId="47"/>
        <pc:sldMkLst>
          <pc:docMk/>
          <pc:sldMk cId="3475719230" sldId="267"/>
        </pc:sldMkLst>
      </pc:sldChg>
      <pc:sldChg chg="del">
        <pc:chgData name="Maldonado-Greenlee, Lianne" userId="525c7285-978f-4548-9cbc-4ce7672adacf" providerId="ADAL" clId="{FC9910AF-144E-423C-9877-B9B3C3A36EC7}" dt="2022-08-26T23:00:45.001" v="12348" actId="47"/>
        <pc:sldMkLst>
          <pc:docMk/>
          <pc:sldMk cId="3715161396" sldId="268"/>
        </pc:sldMkLst>
      </pc:sldChg>
      <pc:sldChg chg="delSp modSp add mod ord setBg delDesignElem modNotesTx">
        <pc:chgData name="Maldonado-Greenlee, Lianne" userId="525c7285-978f-4548-9cbc-4ce7672adacf" providerId="ADAL" clId="{FC9910AF-144E-423C-9877-B9B3C3A36EC7}" dt="2022-08-24T00:41:17.519" v="11827" actId="20577"/>
        <pc:sldMkLst>
          <pc:docMk/>
          <pc:sldMk cId="3333294130" sldId="270"/>
        </pc:sldMkLst>
        <pc:spChg chg="mod">
          <ac:chgData name="Maldonado-Greenlee, Lianne" userId="525c7285-978f-4548-9cbc-4ce7672adacf" providerId="ADAL" clId="{FC9910AF-144E-423C-9877-B9B3C3A36EC7}" dt="2022-08-23T17:03:18.717" v="16" actId="1076"/>
          <ac:spMkLst>
            <pc:docMk/>
            <pc:sldMk cId="3333294130" sldId="270"/>
            <ac:spMk id="3" creationId="{00000000-0000-0000-0000-000000000000}"/>
          </ac:spMkLst>
        </pc:spChg>
        <pc:spChg chg="del">
          <ac:chgData name="Maldonado-Greenlee, Lianne" userId="525c7285-978f-4548-9cbc-4ce7672adacf" providerId="ADAL" clId="{FC9910AF-144E-423C-9877-B9B3C3A36EC7}" dt="2022-08-23T17:02:04.497" v="3"/>
          <ac:spMkLst>
            <pc:docMk/>
            <pc:sldMk cId="3333294130" sldId="270"/>
            <ac:spMk id="34" creationId="{8E20FA99-AAAC-4AF3-9FAE-707420324F1C}"/>
          </ac:spMkLst>
        </pc:spChg>
        <pc:spChg chg="del">
          <ac:chgData name="Maldonado-Greenlee, Lianne" userId="525c7285-978f-4548-9cbc-4ce7672adacf" providerId="ADAL" clId="{FC9910AF-144E-423C-9877-B9B3C3A36EC7}" dt="2022-08-23T17:02:04.497" v="3"/>
          <ac:spMkLst>
            <pc:docMk/>
            <pc:sldMk cId="3333294130" sldId="270"/>
            <ac:spMk id="35" creationId="{9573BE85-6043-4C3A-A7DD-483A0A5FB740}"/>
          </ac:spMkLst>
        </pc:spChg>
        <pc:graphicFrameChg chg="mod">
          <ac:chgData name="Maldonado-Greenlee, Lianne" userId="525c7285-978f-4548-9cbc-4ce7672adacf" providerId="ADAL" clId="{FC9910AF-144E-423C-9877-B9B3C3A36EC7}" dt="2022-08-23T17:02:57.167" v="14" actId="14100"/>
          <ac:graphicFrameMkLst>
            <pc:docMk/>
            <pc:sldMk cId="3333294130" sldId="270"/>
            <ac:graphicFrameMk id="32" creationId="{D3DF996F-6CAC-71B9-2B13-CF070F01C1F3}"/>
          </ac:graphicFrameMkLst>
        </pc:graphicFrameChg>
        <pc:picChg chg="mod">
          <ac:chgData name="Maldonado-Greenlee, Lianne" userId="525c7285-978f-4548-9cbc-4ce7672adacf" providerId="ADAL" clId="{FC9910AF-144E-423C-9877-B9B3C3A36EC7}" dt="2022-08-23T17:03:12.680" v="15" actId="1076"/>
          <ac:picMkLst>
            <pc:docMk/>
            <pc:sldMk cId="3333294130" sldId="270"/>
            <ac:picMk id="6" creationId="{617A86A2-1EBF-4759-8084-47F65F5B42F9}"/>
          </ac:picMkLst>
        </pc:picChg>
      </pc:sldChg>
      <pc:sldChg chg="addSp delSp modSp add del mod">
        <pc:chgData name="Maldonado-Greenlee, Lianne" userId="525c7285-978f-4548-9cbc-4ce7672adacf" providerId="ADAL" clId="{FC9910AF-144E-423C-9877-B9B3C3A36EC7}" dt="2022-08-23T17:38:33.446" v="861" actId="47"/>
        <pc:sldMkLst>
          <pc:docMk/>
          <pc:sldMk cId="2075296866" sldId="271"/>
        </pc:sldMkLst>
        <pc:spChg chg="add del mod">
          <ac:chgData name="Maldonado-Greenlee, Lianne" userId="525c7285-978f-4548-9cbc-4ce7672adacf" providerId="ADAL" clId="{FC9910AF-144E-423C-9877-B9B3C3A36EC7}" dt="2022-08-23T17:38:23.273" v="859" actId="21"/>
          <ac:spMkLst>
            <pc:docMk/>
            <pc:sldMk cId="2075296866" sldId="271"/>
            <ac:spMk id="3" creationId="{00000000-0000-0000-0000-000000000000}"/>
          </ac:spMkLst>
        </pc:spChg>
        <pc:spChg chg="add mod">
          <ac:chgData name="Maldonado-Greenlee, Lianne" userId="525c7285-978f-4548-9cbc-4ce7672adacf" providerId="ADAL" clId="{FC9910AF-144E-423C-9877-B9B3C3A36EC7}" dt="2022-08-23T17:31:36.918" v="775" actId="20577"/>
          <ac:spMkLst>
            <pc:docMk/>
            <pc:sldMk cId="2075296866" sldId="271"/>
            <ac:spMk id="4" creationId="{2947EBE9-965E-4A8F-ADCB-6B7C02DC2B92}"/>
          </ac:spMkLst>
        </pc:spChg>
        <pc:spChg chg="add del mod">
          <ac:chgData name="Maldonado-Greenlee, Lianne" userId="525c7285-978f-4548-9cbc-4ce7672adacf" providerId="ADAL" clId="{FC9910AF-144E-423C-9877-B9B3C3A36EC7}" dt="2022-08-23T17:38:23.273" v="859" actId="21"/>
          <ac:spMkLst>
            <pc:docMk/>
            <pc:sldMk cId="2075296866" sldId="271"/>
            <ac:spMk id="8" creationId="{29D8AC85-9380-497A-83CD-45BA5582B788}"/>
          </ac:spMkLst>
        </pc:spChg>
        <pc:graphicFrameChg chg="del">
          <ac:chgData name="Maldonado-Greenlee, Lianne" userId="525c7285-978f-4548-9cbc-4ce7672adacf" providerId="ADAL" clId="{FC9910AF-144E-423C-9877-B9B3C3A36EC7}" dt="2022-08-23T17:18:17.885" v="560" actId="478"/>
          <ac:graphicFrameMkLst>
            <pc:docMk/>
            <pc:sldMk cId="2075296866" sldId="271"/>
            <ac:graphicFrameMk id="32" creationId="{D3DF996F-6CAC-71B9-2B13-CF070F01C1F3}"/>
          </ac:graphicFrameMkLst>
        </pc:graphicFrameChg>
        <pc:picChg chg="del">
          <ac:chgData name="Maldonado-Greenlee, Lianne" userId="525c7285-978f-4548-9cbc-4ce7672adacf" providerId="ADAL" clId="{FC9910AF-144E-423C-9877-B9B3C3A36EC7}" dt="2022-08-23T17:18:22.639" v="561" actId="478"/>
          <ac:picMkLst>
            <pc:docMk/>
            <pc:sldMk cId="2075296866" sldId="271"/>
            <ac:picMk id="6" creationId="{617A86A2-1EBF-4759-8084-47F65F5B42F9}"/>
          </ac:picMkLst>
        </pc:picChg>
        <pc:picChg chg="add del mod">
          <ac:chgData name="Maldonado-Greenlee, Lianne" userId="525c7285-978f-4548-9cbc-4ce7672adacf" providerId="ADAL" clId="{FC9910AF-144E-423C-9877-B9B3C3A36EC7}" dt="2022-08-23T17:38:08.673" v="856" actId="21"/>
          <ac:picMkLst>
            <pc:docMk/>
            <pc:sldMk cId="2075296866" sldId="271"/>
            <ac:picMk id="7" creationId="{24E3CAB4-F9B6-4E92-BB47-CB0197F1A608}"/>
          </ac:picMkLst>
        </pc:picChg>
        <pc:picChg chg="add mod">
          <ac:chgData name="Maldonado-Greenlee, Lianne" userId="525c7285-978f-4548-9cbc-4ce7672adacf" providerId="ADAL" clId="{FC9910AF-144E-423C-9877-B9B3C3A36EC7}" dt="2022-08-23T17:36:49.635" v="785" actId="1076"/>
          <ac:picMkLst>
            <pc:docMk/>
            <pc:sldMk cId="2075296866" sldId="271"/>
            <ac:picMk id="1026" creationId="{97923ADD-8FE0-4FDA-8424-CFF6C9D5E0C2}"/>
          </ac:picMkLst>
        </pc:picChg>
      </pc:sldChg>
      <pc:sldChg chg="modSp add del mod">
        <pc:chgData name="Maldonado-Greenlee, Lianne" userId="525c7285-978f-4548-9cbc-4ce7672adacf" providerId="ADAL" clId="{FC9910AF-144E-423C-9877-B9B3C3A36EC7}" dt="2022-08-23T23:24:18.624" v="10049" actId="962"/>
        <pc:sldMkLst>
          <pc:docMk/>
          <pc:sldMk cId="3605038218" sldId="299"/>
        </pc:sldMkLst>
        <pc:picChg chg="mod">
          <ac:chgData name="Maldonado-Greenlee, Lianne" userId="525c7285-978f-4548-9cbc-4ce7672adacf" providerId="ADAL" clId="{FC9910AF-144E-423C-9877-B9B3C3A36EC7}" dt="2022-08-23T23:24:18.624" v="10049" actId="962"/>
          <ac:picMkLst>
            <pc:docMk/>
            <pc:sldMk cId="3605038218" sldId="299"/>
            <ac:picMk id="3" creationId="{00000000-0000-0000-0000-000000000000}"/>
          </ac:picMkLst>
        </pc:picChg>
      </pc:sldChg>
      <pc:sldChg chg="modSp add del mod">
        <pc:chgData name="Maldonado-Greenlee, Lianne" userId="525c7285-978f-4548-9cbc-4ce7672adacf" providerId="ADAL" clId="{FC9910AF-144E-423C-9877-B9B3C3A36EC7}" dt="2022-08-23T19:16:35.066" v="3281" actId="2696"/>
        <pc:sldMkLst>
          <pc:docMk/>
          <pc:sldMk cId="1876794876" sldId="310"/>
        </pc:sldMkLst>
        <pc:spChg chg="mod">
          <ac:chgData name="Maldonado-Greenlee, Lianne" userId="525c7285-978f-4548-9cbc-4ce7672adacf" providerId="ADAL" clId="{FC9910AF-144E-423C-9877-B9B3C3A36EC7}" dt="2022-08-23T17:22:53.527" v="659" actId="1076"/>
          <ac:spMkLst>
            <pc:docMk/>
            <pc:sldMk cId="1876794876" sldId="310"/>
            <ac:spMk id="2" creationId="{00000000-0000-0000-0000-000000000000}"/>
          </ac:spMkLst>
        </pc:spChg>
      </pc:sldChg>
      <pc:sldChg chg="addSp delSp modSp add del mod ord setBg">
        <pc:chgData name="Maldonado-Greenlee, Lianne" userId="525c7285-978f-4548-9cbc-4ce7672adacf" providerId="ADAL" clId="{FC9910AF-144E-423C-9877-B9B3C3A36EC7}" dt="2022-08-23T19:16:35.066" v="3281" actId="2696"/>
        <pc:sldMkLst>
          <pc:docMk/>
          <pc:sldMk cId="4203831647" sldId="311"/>
        </pc:sldMkLst>
        <pc:spChg chg="mod">
          <ac:chgData name="Maldonado-Greenlee, Lianne" userId="525c7285-978f-4548-9cbc-4ce7672adacf" providerId="ADAL" clId="{FC9910AF-144E-423C-9877-B9B3C3A36EC7}" dt="2022-08-23T18:02:14.742" v="1442" actId="26606"/>
          <ac:spMkLst>
            <pc:docMk/>
            <pc:sldMk cId="4203831647" sldId="311"/>
            <ac:spMk id="2" creationId="{00000000-0000-0000-0000-000000000000}"/>
          </ac:spMkLst>
        </pc:spChg>
        <pc:spChg chg="mod">
          <ac:chgData name="Maldonado-Greenlee, Lianne" userId="525c7285-978f-4548-9cbc-4ce7672adacf" providerId="ADAL" clId="{FC9910AF-144E-423C-9877-B9B3C3A36EC7}" dt="2022-08-23T18:03:04.630" v="1452" actId="1076"/>
          <ac:spMkLst>
            <pc:docMk/>
            <pc:sldMk cId="4203831647" sldId="311"/>
            <ac:spMk id="3" creationId="{00000000-0000-0000-0000-000000000000}"/>
          </ac:spMkLst>
        </pc:spChg>
        <pc:spChg chg="mod ord">
          <ac:chgData name="Maldonado-Greenlee, Lianne" userId="525c7285-978f-4548-9cbc-4ce7672adacf" providerId="ADAL" clId="{FC9910AF-144E-423C-9877-B9B3C3A36EC7}" dt="2022-08-23T18:02:14.742" v="1442" actId="26606"/>
          <ac:spMkLst>
            <pc:docMk/>
            <pc:sldMk cId="4203831647" sldId="311"/>
            <ac:spMk id="4" creationId="{00000000-0000-0000-0000-000000000000}"/>
          </ac:spMkLst>
        </pc:spChg>
        <pc:spChg chg="add del">
          <ac:chgData name="Maldonado-Greenlee, Lianne" userId="525c7285-978f-4548-9cbc-4ce7672adacf" providerId="ADAL" clId="{FC9910AF-144E-423C-9877-B9B3C3A36EC7}" dt="2022-08-23T18:02:14.693" v="1441" actId="26606"/>
          <ac:spMkLst>
            <pc:docMk/>
            <pc:sldMk cId="4203831647" sldId="311"/>
            <ac:spMk id="6151" creationId="{3CD9DF72-87A3-404E-A828-84CBF11A8303}"/>
          </ac:spMkLst>
        </pc:spChg>
        <pc:spChg chg="add">
          <ac:chgData name="Maldonado-Greenlee, Lianne" userId="525c7285-978f-4548-9cbc-4ce7672adacf" providerId="ADAL" clId="{FC9910AF-144E-423C-9877-B9B3C3A36EC7}" dt="2022-08-23T18:02:14.742" v="1442" actId="26606"/>
          <ac:spMkLst>
            <pc:docMk/>
            <pc:sldMk cId="4203831647" sldId="311"/>
            <ac:spMk id="6155" creationId="{9A0D773F-7A7D-4DBB-9DEA-86BB8B8F4BC8}"/>
          </ac:spMkLst>
        </pc:spChg>
        <pc:spChg chg="add">
          <ac:chgData name="Maldonado-Greenlee, Lianne" userId="525c7285-978f-4548-9cbc-4ce7672adacf" providerId="ADAL" clId="{FC9910AF-144E-423C-9877-B9B3C3A36EC7}" dt="2022-08-23T18:02:14.742" v="1442" actId="26606"/>
          <ac:spMkLst>
            <pc:docMk/>
            <pc:sldMk cId="4203831647" sldId="311"/>
            <ac:spMk id="6156" creationId="{7FF47CB7-972F-479F-A36D-9E72D26EC8DA}"/>
          </ac:spMkLst>
        </pc:spChg>
        <pc:spChg chg="add">
          <ac:chgData name="Maldonado-Greenlee, Lianne" userId="525c7285-978f-4548-9cbc-4ce7672adacf" providerId="ADAL" clId="{FC9910AF-144E-423C-9877-B9B3C3A36EC7}" dt="2022-08-23T18:02:14.742" v="1442" actId="26606"/>
          <ac:spMkLst>
            <pc:docMk/>
            <pc:sldMk cId="4203831647" sldId="311"/>
            <ac:spMk id="6157" creationId="{0D153B68-5844-490D-8E67-F616D6D721CA}"/>
          </ac:spMkLst>
        </pc:spChg>
        <pc:picChg chg="add mod ord">
          <ac:chgData name="Maldonado-Greenlee, Lianne" userId="525c7285-978f-4548-9cbc-4ce7672adacf" providerId="ADAL" clId="{FC9910AF-144E-423C-9877-B9B3C3A36EC7}" dt="2022-08-23T18:03:13.494" v="1453" actId="1076"/>
          <ac:picMkLst>
            <pc:docMk/>
            <pc:sldMk cId="4203831647" sldId="311"/>
            <ac:picMk id="6146" creationId="{3B190516-6A1A-4AEE-B16E-0BFE1761D85E}"/>
          </ac:picMkLst>
        </pc:picChg>
        <pc:cxnChg chg="add del">
          <ac:chgData name="Maldonado-Greenlee, Lianne" userId="525c7285-978f-4548-9cbc-4ce7672adacf" providerId="ADAL" clId="{FC9910AF-144E-423C-9877-B9B3C3A36EC7}" dt="2022-08-23T18:02:14.693" v="1441" actId="26606"/>
          <ac:cxnSpMkLst>
            <pc:docMk/>
            <pc:sldMk cId="4203831647" sldId="311"/>
            <ac:cxnSpMk id="6153" creationId="{20E3A342-4D61-4E3F-AF90-1AB42AEB96CC}"/>
          </ac:cxnSpMkLst>
        </pc:cxnChg>
      </pc:sldChg>
      <pc:sldChg chg="addSp modSp add del mod setBg">
        <pc:chgData name="Maldonado-Greenlee, Lianne" userId="525c7285-978f-4548-9cbc-4ce7672adacf" providerId="ADAL" clId="{FC9910AF-144E-423C-9877-B9B3C3A36EC7}" dt="2022-08-23T19:16:35.066" v="3281" actId="2696"/>
        <pc:sldMkLst>
          <pc:docMk/>
          <pc:sldMk cId="3309671519" sldId="312"/>
        </pc:sldMkLst>
        <pc:spChg chg="mod">
          <ac:chgData name="Maldonado-Greenlee, Lianne" userId="525c7285-978f-4548-9cbc-4ce7672adacf" providerId="ADAL" clId="{FC9910AF-144E-423C-9877-B9B3C3A36EC7}" dt="2022-08-23T17:44:52.084" v="897" actId="26606"/>
          <ac:spMkLst>
            <pc:docMk/>
            <pc:sldMk cId="3309671519" sldId="312"/>
            <ac:spMk id="3" creationId="{00000000-0000-0000-0000-000000000000}"/>
          </ac:spMkLst>
        </pc:spChg>
        <pc:spChg chg="mod">
          <ac:chgData name="Maldonado-Greenlee, Lianne" userId="525c7285-978f-4548-9cbc-4ce7672adacf" providerId="ADAL" clId="{FC9910AF-144E-423C-9877-B9B3C3A36EC7}" dt="2022-08-23T17:51:54.576" v="1315" actId="27636"/>
          <ac:spMkLst>
            <pc:docMk/>
            <pc:sldMk cId="3309671519" sldId="312"/>
            <ac:spMk id="4" creationId="{2947EBE9-965E-4A8F-ADCB-6B7C02DC2B92}"/>
          </ac:spMkLst>
        </pc:spChg>
        <pc:spChg chg="add">
          <ac:chgData name="Maldonado-Greenlee, Lianne" userId="525c7285-978f-4548-9cbc-4ce7672adacf" providerId="ADAL" clId="{FC9910AF-144E-423C-9877-B9B3C3A36EC7}" dt="2022-08-23T17:44:52.084" v="897" actId="26606"/>
          <ac:spMkLst>
            <pc:docMk/>
            <pc:sldMk cId="3309671519" sldId="312"/>
            <ac:spMk id="2055" creationId="{F13C74B1-5B17-4795-BED0-7140497B445A}"/>
          </ac:spMkLst>
        </pc:spChg>
        <pc:spChg chg="add">
          <ac:chgData name="Maldonado-Greenlee, Lianne" userId="525c7285-978f-4548-9cbc-4ce7672adacf" providerId="ADAL" clId="{FC9910AF-144E-423C-9877-B9B3C3A36EC7}" dt="2022-08-23T17:44:52.084" v="897" actId="26606"/>
          <ac:spMkLst>
            <pc:docMk/>
            <pc:sldMk cId="3309671519" sldId="312"/>
            <ac:spMk id="2057" creationId="{D4974D33-8DC5-464E-8C6D-BE58F0669C17}"/>
          </ac:spMkLst>
        </pc:spChg>
        <pc:picChg chg="add mod">
          <ac:chgData name="Maldonado-Greenlee, Lianne" userId="525c7285-978f-4548-9cbc-4ce7672adacf" providerId="ADAL" clId="{FC9910AF-144E-423C-9877-B9B3C3A36EC7}" dt="2022-08-23T17:44:52.084" v="897" actId="26606"/>
          <ac:picMkLst>
            <pc:docMk/>
            <pc:sldMk cId="3309671519" sldId="312"/>
            <ac:picMk id="2050" creationId="{D6F5C2A6-6BC2-400B-BC3A-D6EBC9439098}"/>
          </ac:picMkLst>
        </pc:picChg>
      </pc:sldChg>
      <pc:sldChg chg="modSp add del mod">
        <pc:chgData name="Maldonado-Greenlee, Lianne" userId="525c7285-978f-4548-9cbc-4ce7672adacf" providerId="ADAL" clId="{FC9910AF-144E-423C-9877-B9B3C3A36EC7}" dt="2022-08-23T18:19:23.611" v="1699" actId="47"/>
        <pc:sldMkLst>
          <pc:docMk/>
          <pc:sldMk cId="1717145089" sldId="323"/>
        </pc:sldMkLst>
        <pc:spChg chg="mod">
          <ac:chgData name="Maldonado-Greenlee, Lianne" userId="525c7285-978f-4548-9cbc-4ce7672adacf" providerId="ADAL" clId="{FC9910AF-144E-423C-9877-B9B3C3A36EC7}" dt="2022-08-23T18:13:07.150" v="1635" actId="21"/>
          <ac:spMkLst>
            <pc:docMk/>
            <pc:sldMk cId="1717145089" sldId="323"/>
            <ac:spMk id="3" creationId="{D273F2F5-93E1-8A0C-049B-3384FFF671A9}"/>
          </ac:spMkLst>
        </pc:spChg>
      </pc:sldChg>
      <pc:sldChg chg="addSp delSp modSp add mod setBg delDesignElem modNotesTx">
        <pc:chgData name="Maldonado-Greenlee, Lianne" userId="525c7285-978f-4548-9cbc-4ce7672adacf" providerId="ADAL" clId="{FC9910AF-144E-423C-9877-B9B3C3A36EC7}" dt="2022-08-26T22:42:30.389" v="12342" actId="255"/>
        <pc:sldMkLst>
          <pc:docMk/>
          <pc:sldMk cId="2050737578" sldId="324"/>
        </pc:sldMkLst>
        <pc:spChg chg="mod">
          <ac:chgData name="Maldonado-Greenlee, Lianne" userId="525c7285-978f-4548-9cbc-4ce7672adacf" providerId="ADAL" clId="{FC9910AF-144E-423C-9877-B9B3C3A36EC7}" dt="2022-08-23T19:01:48.220" v="3239" actId="26606"/>
          <ac:spMkLst>
            <pc:docMk/>
            <pc:sldMk cId="2050737578" sldId="324"/>
            <ac:spMk id="2" creationId="{CC9E70AE-6057-1DE7-536B-0EFEA56C11CE}"/>
          </ac:spMkLst>
        </pc:spChg>
        <pc:spChg chg="del">
          <ac:chgData name="Maldonado-Greenlee, Lianne" userId="525c7285-978f-4548-9cbc-4ce7672adacf" providerId="ADAL" clId="{FC9910AF-144E-423C-9877-B9B3C3A36EC7}" dt="2022-08-23T18:42:52.847" v="2638" actId="478"/>
          <ac:spMkLst>
            <pc:docMk/>
            <pc:sldMk cId="2050737578" sldId="324"/>
            <ac:spMk id="6" creationId="{CD686C05-4C62-B914-E047-65819B72B5D6}"/>
          </ac:spMkLst>
        </pc:spChg>
        <pc:spChg chg="add mod">
          <ac:chgData name="Maldonado-Greenlee, Lianne" userId="525c7285-978f-4548-9cbc-4ce7672adacf" providerId="ADAL" clId="{FC9910AF-144E-423C-9877-B9B3C3A36EC7}" dt="2022-08-26T22:42:30.389" v="12342" actId="255"/>
          <ac:spMkLst>
            <pc:docMk/>
            <pc:sldMk cId="2050737578" sldId="324"/>
            <ac:spMk id="7" creationId="{3B6F3D0D-72E0-40DA-8B93-DFC0F3DD8B5C}"/>
          </ac:spMkLst>
        </pc:spChg>
        <pc:spChg chg="del">
          <ac:chgData name="Maldonado-Greenlee, Lianne" userId="525c7285-978f-4548-9cbc-4ce7672adacf" providerId="ADAL" clId="{FC9910AF-144E-423C-9877-B9B3C3A36EC7}" dt="2022-08-23T18:42:40.501" v="2636"/>
          <ac:spMkLst>
            <pc:docMk/>
            <pc:sldMk cId="2050737578" sldId="324"/>
            <ac:spMk id="9" creationId="{E49CC64F-7275-4E33-961B-0C5CDC439875}"/>
          </ac:spMkLst>
        </pc:spChg>
        <pc:spChg chg="add">
          <ac:chgData name="Maldonado-Greenlee, Lianne" userId="525c7285-978f-4548-9cbc-4ce7672adacf" providerId="ADAL" clId="{FC9910AF-144E-423C-9877-B9B3C3A36EC7}" dt="2022-08-23T19:01:48.220" v="3239" actId="26606"/>
          <ac:spMkLst>
            <pc:docMk/>
            <pc:sldMk cId="2050737578" sldId="324"/>
            <ac:spMk id="12" creationId="{F13C74B1-5B17-4795-BED0-7140497B445A}"/>
          </ac:spMkLst>
        </pc:spChg>
        <pc:spChg chg="add">
          <ac:chgData name="Maldonado-Greenlee, Lianne" userId="525c7285-978f-4548-9cbc-4ce7672adacf" providerId="ADAL" clId="{FC9910AF-144E-423C-9877-B9B3C3A36EC7}" dt="2022-08-23T19:01:48.220" v="3239" actId="26606"/>
          <ac:spMkLst>
            <pc:docMk/>
            <pc:sldMk cId="2050737578" sldId="324"/>
            <ac:spMk id="14" creationId="{D4974D33-8DC5-464E-8C6D-BE58F0669C17}"/>
          </ac:spMkLst>
        </pc:spChg>
        <pc:picChg chg="mod ord">
          <ac:chgData name="Maldonado-Greenlee, Lianne" userId="525c7285-978f-4548-9cbc-4ce7672adacf" providerId="ADAL" clId="{FC9910AF-144E-423C-9877-B9B3C3A36EC7}" dt="2022-08-23T19:01:48.220" v="3239" actId="26606"/>
          <ac:picMkLst>
            <pc:docMk/>
            <pc:sldMk cId="2050737578" sldId="324"/>
            <ac:picMk id="4" creationId="{19EBF17A-9FC1-0214-BA2C-BBF42A1DE7F6}"/>
          </ac:picMkLst>
        </pc:picChg>
        <pc:picChg chg="del">
          <ac:chgData name="Maldonado-Greenlee, Lianne" userId="525c7285-978f-4548-9cbc-4ce7672adacf" providerId="ADAL" clId="{FC9910AF-144E-423C-9877-B9B3C3A36EC7}" dt="2022-08-23T18:42:49.519" v="2637" actId="478"/>
          <ac:picMkLst>
            <pc:docMk/>
            <pc:sldMk cId="2050737578" sldId="324"/>
            <ac:picMk id="5" creationId="{0D59DFB4-BA59-0A41-046E-528472E02944}"/>
          </ac:picMkLst>
        </pc:picChg>
      </pc:sldChg>
      <pc:sldChg chg="addSp delSp modSp add mod setBg modNotesTx">
        <pc:chgData name="Maldonado-Greenlee, Lianne" userId="525c7285-978f-4548-9cbc-4ce7672adacf" providerId="ADAL" clId="{FC9910AF-144E-423C-9877-B9B3C3A36EC7}" dt="2022-08-24T00:42:38.634" v="11866" actId="20577"/>
        <pc:sldMkLst>
          <pc:docMk/>
          <pc:sldMk cId="4124462529" sldId="330"/>
        </pc:sldMkLst>
        <pc:spChg chg="mod">
          <ac:chgData name="Maldonado-Greenlee, Lianne" userId="525c7285-978f-4548-9cbc-4ce7672adacf" providerId="ADAL" clId="{FC9910AF-144E-423C-9877-B9B3C3A36EC7}" dt="2022-08-23T18:24:14.669" v="1875" actId="1076"/>
          <ac:spMkLst>
            <pc:docMk/>
            <pc:sldMk cId="4124462529" sldId="330"/>
            <ac:spMk id="2" creationId="{00000000-0000-0000-0000-000000000000}"/>
          </ac:spMkLst>
        </pc:spChg>
        <pc:spChg chg="del mod">
          <ac:chgData name="Maldonado-Greenlee, Lianne" userId="525c7285-978f-4548-9cbc-4ce7672adacf" providerId="ADAL" clId="{FC9910AF-144E-423C-9877-B9B3C3A36EC7}" dt="2022-08-23T18:23:52.717" v="1874" actId="26606"/>
          <ac:spMkLst>
            <pc:docMk/>
            <pc:sldMk cId="4124462529" sldId="330"/>
            <ac:spMk id="3" creationId="{00000000-0000-0000-0000-000000000000}"/>
          </ac:spMkLst>
        </pc:spChg>
        <pc:spChg chg="add del">
          <ac:chgData name="Maldonado-Greenlee, Lianne" userId="525c7285-978f-4548-9cbc-4ce7672adacf" providerId="ADAL" clId="{FC9910AF-144E-423C-9877-B9B3C3A36EC7}" dt="2022-08-23T18:23:52.717" v="1874" actId="26606"/>
          <ac:spMkLst>
            <pc:docMk/>
            <pc:sldMk cId="4124462529" sldId="330"/>
            <ac:spMk id="8" creationId="{A2679492-7988-4050-9056-542444452411}"/>
          </ac:spMkLst>
        </pc:spChg>
        <pc:spChg chg="add del">
          <ac:chgData name="Maldonado-Greenlee, Lianne" userId="525c7285-978f-4548-9cbc-4ce7672adacf" providerId="ADAL" clId="{FC9910AF-144E-423C-9877-B9B3C3A36EC7}" dt="2022-08-23T18:23:52.717" v="1874" actId="26606"/>
          <ac:spMkLst>
            <pc:docMk/>
            <pc:sldMk cId="4124462529" sldId="330"/>
            <ac:spMk id="10" creationId="{B091B163-7D61-4891-ABCF-5C13D9C418D0}"/>
          </ac:spMkLst>
        </pc:spChg>
        <pc:spChg chg="add mod">
          <ac:chgData name="Maldonado-Greenlee, Lianne" userId="525c7285-978f-4548-9cbc-4ce7672adacf" providerId="ADAL" clId="{FC9910AF-144E-423C-9877-B9B3C3A36EC7}" dt="2022-08-23T23:25:49.337" v="10297" actId="962"/>
          <ac:spMkLst>
            <pc:docMk/>
            <pc:sldMk cId="4124462529" sldId="330"/>
            <ac:spMk id="18" creationId="{29DCCA00-D258-46C5-BA30-BDFB8A021A3F}"/>
          </ac:spMkLst>
        </pc:spChg>
        <pc:spChg chg="add mod">
          <ac:chgData name="Maldonado-Greenlee, Lianne" userId="525c7285-978f-4548-9cbc-4ce7672adacf" providerId="ADAL" clId="{FC9910AF-144E-423C-9877-B9B3C3A36EC7}" dt="2022-08-23T23:25:54.214" v="10319" actId="962"/>
          <ac:spMkLst>
            <pc:docMk/>
            <pc:sldMk cId="4124462529" sldId="330"/>
            <ac:spMk id="20" creationId="{B10D008C-07BF-4342-92AB-E7E462B62EE3}"/>
          </ac:spMkLst>
        </pc:spChg>
        <pc:spChg chg="add">
          <ac:chgData name="Maldonado-Greenlee, Lianne" userId="525c7285-978f-4548-9cbc-4ce7672adacf" providerId="ADAL" clId="{FC9910AF-144E-423C-9877-B9B3C3A36EC7}" dt="2022-08-23T18:23:52.717" v="1874" actId="26606"/>
          <ac:spMkLst>
            <pc:docMk/>
            <pc:sldMk cId="4124462529" sldId="330"/>
            <ac:spMk id="23" creationId="{2B566528-1B12-4246-9431-5C2D7D081168}"/>
          </ac:spMkLst>
        </pc:spChg>
        <pc:spChg chg="add">
          <ac:chgData name="Maldonado-Greenlee, Lianne" userId="525c7285-978f-4548-9cbc-4ce7672adacf" providerId="ADAL" clId="{FC9910AF-144E-423C-9877-B9B3C3A36EC7}" dt="2022-08-23T18:23:52.717" v="1874" actId="26606"/>
          <ac:spMkLst>
            <pc:docMk/>
            <pc:sldMk cId="4124462529" sldId="330"/>
            <ac:spMk id="25" creationId="{2E80C965-DB6D-4F81-9E9E-B027384D0BD6}"/>
          </ac:spMkLst>
        </pc:spChg>
        <pc:spChg chg="add">
          <ac:chgData name="Maldonado-Greenlee, Lianne" userId="525c7285-978f-4548-9cbc-4ce7672adacf" providerId="ADAL" clId="{FC9910AF-144E-423C-9877-B9B3C3A36EC7}" dt="2022-08-23T18:23:52.717" v="1874" actId="26606"/>
          <ac:spMkLst>
            <pc:docMk/>
            <pc:sldMk cId="4124462529" sldId="330"/>
            <ac:spMk id="27" creationId="{A580F890-B085-4E95-96AA-55AEBEC5CE6E}"/>
          </ac:spMkLst>
        </pc:spChg>
        <pc:spChg chg="add">
          <ac:chgData name="Maldonado-Greenlee, Lianne" userId="525c7285-978f-4548-9cbc-4ce7672adacf" providerId="ADAL" clId="{FC9910AF-144E-423C-9877-B9B3C3A36EC7}" dt="2022-08-23T18:23:52.717" v="1874" actId="26606"/>
          <ac:spMkLst>
            <pc:docMk/>
            <pc:sldMk cId="4124462529" sldId="330"/>
            <ac:spMk id="29" creationId="{D3F51FEB-38FB-4F6C-9F7B-2F2AFAB65463}"/>
          </ac:spMkLst>
        </pc:spChg>
        <pc:spChg chg="add">
          <ac:chgData name="Maldonado-Greenlee, Lianne" userId="525c7285-978f-4548-9cbc-4ce7672adacf" providerId="ADAL" clId="{FC9910AF-144E-423C-9877-B9B3C3A36EC7}" dt="2022-08-23T18:23:52.717" v="1874" actId="26606"/>
          <ac:spMkLst>
            <pc:docMk/>
            <pc:sldMk cId="4124462529" sldId="330"/>
            <ac:spMk id="31" creationId="{1E547BA6-BAE0-43BB-A7CA-60F69CE252F0}"/>
          </ac:spMkLst>
        </pc:spChg>
        <pc:grpChg chg="add del">
          <ac:chgData name="Maldonado-Greenlee, Lianne" userId="525c7285-978f-4548-9cbc-4ce7672adacf" providerId="ADAL" clId="{FC9910AF-144E-423C-9877-B9B3C3A36EC7}" dt="2022-08-23T18:23:52.717" v="1874" actId="26606"/>
          <ac:grpSpMkLst>
            <pc:docMk/>
            <pc:sldMk cId="4124462529" sldId="330"/>
            <ac:grpSpMk id="12" creationId="{0474DF76-993E-44DE-AFB0-C416182ACECF}"/>
          </ac:grpSpMkLst>
        </pc:grpChg>
        <pc:graphicFrameChg chg="add mod">
          <ac:chgData name="Maldonado-Greenlee, Lianne" userId="525c7285-978f-4548-9cbc-4ce7672adacf" providerId="ADAL" clId="{FC9910AF-144E-423C-9877-B9B3C3A36EC7}" dt="2022-08-23T23:32:08.507" v="11049" actId="12100"/>
          <ac:graphicFrameMkLst>
            <pc:docMk/>
            <pc:sldMk cId="4124462529" sldId="330"/>
            <ac:graphicFrameMk id="19" creationId="{EFA58ACB-D373-D602-862C-DC800EC4C8FF}"/>
          </ac:graphicFrameMkLst>
        </pc:graphicFrameChg>
        <pc:cxnChg chg="add del">
          <ac:chgData name="Maldonado-Greenlee, Lianne" userId="525c7285-978f-4548-9cbc-4ce7672adacf" providerId="ADAL" clId="{FC9910AF-144E-423C-9877-B9B3C3A36EC7}" dt="2022-08-23T18:23:52.717" v="1874" actId="26606"/>
          <ac:cxnSpMkLst>
            <pc:docMk/>
            <pc:sldMk cId="4124462529" sldId="330"/>
            <ac:cxnSpMk id="17" creationId="{C49DA8F6-BCC1-4447-B54C-57856834B94B}"/>
          </ac:cxnSpMkLst>
        </pc:cxnChg>
      </pc:sldChg>
      <pc:sldChg chg="addSp delSp modSp new mod setBg setClrOvrMap modNotesTx">
        <pc:chgData name="Maldonado-Greenlee, Lianne" userId="525c7285-978f-4548-9cbc-4ce7672adacf" providerId="ADAL" clId="{FC9910AF-144E-423C-9877-B9B3C3A36EC7}" dt="2022-08-24T00:43:26.635" v="11896" actId="20577"/>
        <pc:sldMkLst>
          <pc:docMk/>
          <pc:sldMk cId="1992164822" sldId="331"/>
        </pc:sldMkLst>
        <pc:spChg chg="del mod">
          <ac:chgData name="Maldonado-Greenlee, Lianne" userId="525c7285-978f-4548-9cbc-4ce7672adacf" providerId="ADAL" clId="{FC9910AF-144E-423C-9877-B9B3C3A36EC7}" dt="2022-08-23T17:33:27.797" v="781" actId="26606"/>
          <ac:spMkLst>
            <pc:docMk/>
            <pc:sldMk cId="1992164822" sldId="331"/>
            <ac:spMk id="2" creationId="{06976096-A215-45E1-8183-3726B22D6714}"/>
          </ac:spMkLst>
        </pc:spChg>
        <pc:spChg chg="add mod">
          <ac:chgData name="Maldonado-Greenlee, Lianne" userId="525c7285-978f-4548-9cbc-4ce7672adacf" providerId="ADAL" clId="{FC9910AF-144E-423C-9877-B9B3C3A36EC7}" dt="2022-08-23T23:34:00.130" v="11062" actId="13244"/>
          <ac:spMkLst>
            <pc:docMk/>
            <pc:sldMk cId="1992164822" sldId="331"/>
            <ac:spMk id="2" creationId="{6FB8DAA7-D24E-43EC-81B4-D78CDD50ED53}"/>
          </ac:spMkLst>
        </pc:spChg>
        <pc:spChg chg="del">
          <ac:chgData name="Maldonado-Greenlee, Lianne" userId="525c7285-978f-4548-9cbc-4ce7672adacf" providerId="ADAL" clId="{FC9910AF-144E-423C-9877-B9B3C3A36EC7}" dt="2022-08-23T17:33:15.281" v="777"/>
          <ac:spMkLst>
            <pc:docMk/>
            <pc:sldMk cId="1992164822" sldId="331"/>
            <ac:spMk id="3" creationId="{2A6BC575-60AD-4E56-A43D-1DEF00EEF023}"/>
          </ac:spMkLst>
        </pc:spChg>
        <pc:spChg chg="add del">
          <ac:chgData name="Maldonado-Greenlee, Lianne" userId="525c7285-978f-4548-9cbc-4ce7672adacf" providerId="ADAL" clId="{FC9910AF-144E-423C-9877-B9B3C3A36EC7}" dt="2022-08-23T17:33:27.792" v="780" actId="26606"/>
          <ac:spMkLst>
            <pc:docMk/>
            <pc:sldMk cId="1992164822" sldId="331"/>
            <ac:spMk id="9" creationId="{1DB7C82F-AB7E-4F0C-B829-FA1B9C415180}"/>
          </ac:spMkLst>
        </pc:spChg>
        <pc:spChg chg="add">
          <ac:chgData name="Maldonado-Greenlee, Lianne" userId="525c7285-978f-4548-9cbc-4ce7672adacf" providerId="ADAL" clId="{FC9910AF-144E-423C-9877-B9B3C3A36EC7}" dt="2022-08-23T17:33:27.797" v="781" actId="26606"/>
          <ac:spMkLst>
            <pc:docMk/>
            <pc:sldMk cId="1992164822" sldId="331"/>
            <ac:spMk id="11" creationId="{D1D22B31-BF8F-446B-9009-8A251FB177CB}"/>
          </ac:spMkLst>
        </pc:spChg>
        <pc:spChg chg="add">
          <ac:chgData name="Maldonado-Greenlee, Lianne" userId="525c7285-978f-4548-9cbc-4ce7672adacf" providerId="ADAL" clId="{FC9910AF-144E-423C-9877-B9B3C3A36EC7}" dt="2022-08-23T17:33:27.797" v="781" actId="26606"/>
          <ac:spMkLst>
            <pc:docMk/>
            <pc:sldMk cId="1992164822" sldId="331"/>
            <ac:spMk id="12" creationId="{7BDAC5B6-20CE-447F-8BA1-F2274AC7AE5B}"/>
          </ac:spMkLst>
        </pc:spChg>
        <pc:picChg chg="add mod">
          <ac:chgData name="Maldonado-Greenlee, Lianne" userId="525c7285-978f-4548-9cbc-4ce7672adacf" providerId="ADAL" clId="{FC9910AF-144E-423C-9877-B9B3C3A36EC7}" dt="2022-08-23T17:33:27.797" v="781" actId="26606"/>
          <ac:picMkLst>
            <pc:docMk/>
            <pc:sldMk cId="1992164822" sldId="331"/>
            <ac:picMk id="4" creationId="{D64B739D-EE1B-4A2D-BFFE-04B29F7A5835}"/>
          </ac:picMkLst>
        </pc:picChg>
      </pc:sldChg>
      <pc:sldChg chg="addSp delSp modSp new del mod">
        <pc:chgData name="Maldonado-Greenlee, Lianne" userId="525c7285-978f-4548-9cbc-4ce7672adacf" providerId="ADAL" clId="{FC9910AF-144E-423C-9877-B9B3C3A36EC7}" dt="2022-08-23T17:43:15.606" v="895" actId="47"/>
        <pc:sldMkLst>
          <pc:docMk/>
          <pc:sldMk cId="528945685" sldId="332"/>
        </pc:sldMkLst>
        <pc:spChg chg="mod">
          <ac:chgData name="Maldonado-Greenlee, Lianne" userId="525c7285-978f-4548-9cbc-4ce7672adacf" providerId="ADAL" clId="{FC9910AF-144E-423C-9877-B9B3C3A36EC7}" dt="2022-08-23T17:38:30.723" v="860"/>
          <ac:spMkLst>
            <pc:docMk/>
            <pc:sldMk cId="528945685" sldId="332"/>
            <ac:spMk id="2" creationId="{2B4C12DA-A6ED-471E-88CA-804409033FFE}"/>
          </ac:spMkLst>
        </pc:spChg>
        <pc:spChg chg="add del mod">
          <ac:chgData name="Maldonado-Greenlee, Lianne" userId="525c7285-978f-4548-9cbc-4ce7672adacf" providerId="ADAL" clId="{FC9910AF-144E-423C-9877-B9B3C3A36EC7}" dt="2022-08-23T17:37:42.231" v="807" actId="20577"/>
          <ac:spMkLst>
            <pc:docMk/>
            <pc:sldMk cId="528945685" sldId="332"/>
            <ac:spMk id="3" creationId="{8F10A4D9-579F-4591-BF65-1AEA2F7C2CF7}"/>
          </ac:spMkLst>
        </pc:spChg>
        <pc:spChg chg="mod">
          <ac:chgData name="Maldonado-Greenlee, Lianne" userId="525c7285-978f-4548-9cbc-4ce7672adacf" providerId="ADAL" clId="{FC9910AF-144E-423C-9877-B9B3C3A36EC7}" dt="2022-08-23T17:38:48.293" v="864" actId="1076"/>
          <ac:spMkLst>
            <pc:docMk/>
            <pc:sldMk cId="528945685" sldId="332"/>
            <ac:spMk id="4" creationId="{F531F128-4FF8-4C61-A3C4-B5FAA4996D29}"/>
          </ac:spMkLst>
        </pc:spChg>
        <pc:picChg chg="add del mod">
          <ac:chgData name="Maldonado-Greenlee, Lianne" userId="525c7285-978f-4548-9cbc-4ce7672adacf" providerId="ADAL" clId="{FC9910AF-144E-423C-9877-B9B3C3A36EC7}" dt="2022-08-23T17:37:19.702" v="788"/>
          <ac:picMkLst>
            <pc:docMk/>
            <pc:sldMk cId="528945685" sldId="332"/>
            <ac:picMk id="7" creationId="{9A584897-9F34-4355-B2B3-803290F21560}"/>
          </ac:picMkLst>
        </pc:picChg>
        <pc:picChg chg="add mod">
          <ac:chgData name="Maldonado-Greenlee, Lianne" userId="525c7285-978f-4548-9cbc-4ce7672adacf" providerId="ADAL" clId="{FC9910AF-144E-423C-9877-B9B3C3A36EC7}" dt="2022-08-23T17:38:43.548" v="863" actId="1076"/>
          <ac:picMkLst>
            <pc:docMk/>
            <pc:sldMk cId="528945685" sldId="332"/>
            <ac:picMk id="8" creationId="{BE7D47FC-744A-48A4-B2B6-62F9B569AC7E}"/>
          </ac:picMkLst>
        </pc:picChg>
        <pc:picChg chg="add mod">
          <ac:chgData name="Maldonado-Greenlee, Lianne" userId="525c7285-978f-4548-9cbc-4ce7672adacf" providerId="ADAL" clId="{FC9910AF-144E-423C-9877-B9B3C3A36EC7}" dt="2022-08-23T17:38:39.612" v="862" actId="1076"/>
          <ac:picMkLst>
            <pc:docMk/>
            <pc:sldMk cId="528945685" sldId="332"/>
            <ac:picMk id="9" creationId="{DE3D88BE-596C-4AB3-A6B6-F3AAEC66F502}"/>
          </ac:picMkLst>
        </pc:picChg>
      </pc:sldChg>
      <pc:sldChg chg="addSp delSp modSp new del mod setBg">
        <pc:chgData name="Maldonado-Greenlee, Lianne" userId="525c7285-978f-4548-9cbc-4ce7672adacf" providerId="ADAL" clId="{FC9910AF-144E-423C-9877-B9B3C3A36EC7}" dt="2022-08-23T19:16:35.066" v="3281" actId="2696"/>
        <pc:sldMkLst>
          <pc:docMk/>
          <pc:sldMk cId="1495501098" sldId="333"/>
        </pc:sldMkLst>
        <pc:spChg chg="mod">
          <ac:chgData name="Maldonado-Greenlee, Lianne" userId="525c7285-978f-4548-9cbc-4ce7672adacf" providerId="ADAL" clId="{FC9910AF-144E-423C-9877-B9B3C3A36EC7}" dt="2022-08-23T17:54:37.111" v="1369" actId="1076"/>
          <ac:spMkLst>
            <pc:docMk/>
            <pc:sldMk cId="1495501098" sldId="333"/>
            <ac:spMk id="2" creationId="{370C12CD-69FB-467D-9273-421ACD7DF31D}"/>
          </ac:spMkLst>
        </pc:spChg>
        <pc:spChg chg="mod">
          <ac:chgData name="Maldonado-Greenlee, Lianne" userId="525c7285-978f-4548-9cbc-4ce7672adacf" providerId="ADAL" clId="{FC9910AF-144E-423C-9877-B9B3C3A36EC7}" dt="2022-08-23T17:54:42.898" v="1370" actId="1076"/>
          <ac:spMkLst>
            <pc:docMk/>
            <pc:sldMk cId="1495501098" sldId="333"/>
            <ac:spMk id="3" creationId="{AECF253C-0D17-4C01-8F50-275623C3D6A8}"/>
          </ac:spMkLst>
        </pc:spChg>
        <pc:spChg chg="add del">
          <ac:chgData name="Maldonado-Greenlee, Lianne" userId="525c7285-978f-4548-9cbc-4ce7672adacf" providerId="ADAL" clId="{FC9910AF-144E-423C-9877-B9B3C3A36EC7}" dt="2022-08-23T17:41:14.278" v="871" actId="26606"/>
          <ac:spMkLst>
            <pc:docMk/>
            <pc:sldMk cId="1495501098" sldId="333"/>
            <ac:spMk id="10" creationId="{91F32EBA-ED97-466E-8CFA-8382584155D0}"/>
          </ac:spMkLst>
        </pc:spChg>
        <pc:spChg chg="add del">
          <ac:chgData name="Maldonado-Greenlee, Lianne" userId="525c7285-978f-4548-9cbc-4ce7672adacf" providerId="ADAL" clId="{FC9910AF-144E-423C-9877-B9B3C3A36EC7}" dt="2022-08-23T17:41:14.278" v="871" actId="26606"/>
          <ac:spMkLst>
            <pc:docMk/>
            <pc:sldMk cId="1495501098" sldId="333"/>
            <ac:spMk id="12" creationId="{912C5E87-CB8A-4EB6-9DF9-90164F54C680}"/>
          </ac:spMkLst>
        </pc:spChg>
        <pc:spChg chg="add">
          <ac:chgData name="Maldonado-Greenlee, Lianne" userId="525c7285-978f-4548-9cbc-4ce7672adacf" providerId="ADAL" clId="{FC9910AF-144E-423C-9877-B9B3C3A36EC7}" dt="2022-08-23T17:41:14.286" v="872" actId="26606"/>
          <ac:spMkLst>
            <pc:docMk/>
            <pc:sldMk cId="1495501098" sldId="333"/>
            <ac:spMk id="15" creationId="{327D73B4-9F5C-4A64-A179-51B9500CB8B5}"/>
          </ac:spMkLst>
        </pc:spChg>
        <pc:spChg chg="add">
          <ac:chgData name="Maldonado-Greenlee, Lianne" userId="525c7285-978f-4548-9cbc-4ce7672adacf" providerId="ADAL" clId="{FC9910AF-144E-423C-9877-B9B3C3A36EC7}" dt="2022-08-23T17:41:14.286" v="872" actId="26606"/>
          <ac:spMkLst>
            <pc:docMk/>
            <pc:sldMk cId="1495501098" sldId="333"/>
            <ac:spMk id="16" creationId="{AB673405-BF85-493E-8558-0DCBEDB2BB49}"/>
          </ac:spMkLst>
        </pc:spChg>
        <pc:spChg chg="add">
          <ac:chgData name="Maldonado-Greenlee, Lianne" userId="525c7285-978f-4548-9cbc-4ce7672adacf" providerId="ADAL" clId="{FC9910AF-144E-423C-9877-B9B3C3A36EC7}" dt="2022-08-23T17:41:14.286" v="872" actId="26606"/>
          <ac:spMkLst>
            <pc:docMk/>
            <pc:sldMk cId="1495501098" sldId="333"/>
            <ac:spMk id="18" creationId="{C64EAE84-A813-4501-BC71-DBD14BA0265E}"/>
          </ac:spMkLst>
        </pc:spChg>
        <pc:spChg chg="add">
          <ac:chgData name="Maldonado-Greenlee, Lianne" userId="525c7285-978f-4548-9cbc-4ce7672adacf" providerId="ADAL" clId="{FC9910AF-144E-423C-9877-B9B3C3A36EC7}" dt="2022-08-23T17:41:14.286" v="872" actId="26606"/>
          <ac:spMkLst>
            <pc:docMk/>
            <pc:sldMk cId="1495501098" sldId="333"/>
            <ac:spMk id="20" creationId="{E3020543-B24B-4EC4-8FFC-8DD88EEA91A8}"/>
          </ac:spMkLst>
        </pc:spChg>
        <pc:grpChg chg="add">
          <ac:chgData name="Maldonado-Greenlee, Lianne" userId="525c7285-978f-4548-9cbc-4ce7672adacf" providerId="ADAL" clId="{FC9910AF-144E-423C-9877-B9B3C3A36EC7}" dt="2022-08-23T17:41:14.286" v="872" actId="26606"/>
          <ac:grpSpMkLst>
            <pc:docMk/>
            <pc:sldMk cId="1495501098" sldId="333"/>
            <ac:grpSpMk id="17" creationId="{05BBA018-FA75-43BF-99E6-1F5245727D29}"/>
          </ac:grpSpMkLst>
        </pc:grpChg>
        <pc:picChg chg="add mod">
          <ac:chgData name="Maldonado-Greenlee, Lianne" userId="525c7285-978f-4548-9cbc-4ce7672adacf" providerId="ADAL" clId="{FC9910AF-144E-423C-9877-B9B3C3A36EC7}" dt="2022-08-23T17:41:22.734" v="874" actId="1076"/>
          <ac:picMkLst>
            <pc:docMk/>
            <pc:sldMk cId="1495501098" sldId="333"/>
            <ac:picMk id="4" creationId="{3C2E78B4-AD26-4ED3-B3C3-D8617809731A}"/>
          </ac:picMkLst>
        </pc:picChg>
        <pc:picChg chg="add mod ord">
          <ac:chgData name="Maldonado-Greenlee, Lianne" userId="525c7285-978f-4548-9cbc-4ce7672adacf" providerId="ADAL" clId="{FC9910AF-144E-423C-9877-B9B3C3A36EC7}" dt="2022-08-23T17:41:51.398" v="876" actId="1076"/>
          <ac:picMkLst>
            <pc:docMk/>
            <pc:sldMk cId="1495501098" sldId="333"/>
            <ac:picMk id="5" creationId="{D3A7779D-51C5-4F40-ACF0-F35753145F1E}"/>
          </ac:picMkLst>
        </pc:picChg>
        <pc:cxnChg chg="add">
          <ac:chgData name="Maldonado-Greenlee, Lianne" userId="525c7285-978f-4548-9cbc-4ce7672adacf" providerId="ADAL" clId="{FC9910AF-144E-423C-9877-B9B3C3A36EC7}" dt="2022-08-23T17:41:14.286" v="872" actId="26606"/>
          <ac:cxnSpMkLst>
            <pc:docMk/>
            <pc:sldMk cId="1495501098" sldId="333"/>
            <ac:cxnSpMk id="22" creationId="{C49DA8F6-BCC1-4447-B54C-57856834B94B}"/>
          </ac:cxnSpMkLst>
        </pc:cxnChg>
      </pc:sldChg>
      <pc:sldChg chg="addSp delSp modSp new del mod setBg setClrOvrMap">
        <pc:chgData name="Maldonado-Greenlee, Lianne" userId="525c7285-978f-4548-9cbc-4ce7672adacf" providerId="ADAL" clId="{FC9910AF-144E-423C-9877-B9B3C3A36EC7}" dt="2022-08-23T19:16:35.066" v="3281" actId="2696"/>
        <pc:sldMkLst>
          <pc:docMk/>
          <pc:sldMk cId="440580998" sldId="334"/>
        </pc:sldMkLst>
        <pc:spChg chg="mod ord">
          <ac:chgData name="Maldonado-Greenlee, Lianne" userId="525c7285-978f-4548-9cbc-4ce7672adacf" providerId="ADAL" clId="{FC9910AF-144E-423C-9877-B9B3C3A36EC7}" dt="2022-08-23T17:57:08.757" v="1436" actId="26606"/>
          <ac:spMkLst>
            <pc:docMk/>
            <pc:sldMk cId="440580998" sldId="334"/>
            <ac:spMk id="2" creationId="{AA103F2C-EF77-45D0-9823-1DF0C4EA2037}"/>
          </ac:spMkLst>
        </pc:spChg>
        <pc:spChg chg="del">
          <ac:chgData name="Maldonado-Greenlee, Lianne" userId="525c7285-978f-4548-9cbc-4ce7672adacf" providerId="ADAL" clId="{FC9910AF-144E-423C-9877-B9B3C3A36EC7}" dt="2022-08-23T17:55:50.787" v="1434" actId="478"/>
          <ac:spMkLst>
            <pc:docMk/>
            <pc:sldMk cId="440580998" sldId="334"/>
            <ac:spMk id="3" creationId="{5A04A987-0DAD-411B-9D30-46E1E767EB23}"/>
          </ac:spMkLst>
        </pc:spChg>
        <pc:spChg chg="add">
          <ac:chgData name="Maldonado-Greenlee, Lianne" userId="525c7285-978f-4548-9cbc-4ce7672adacf" providerId="ADAL" clId="{FC9910AF-144E-423C-9877-B9B3C3A36EC7}" dt="2022-08-23T17:57:08.757" v="1436" actId="26606"/>
          <ac:spMkLst>
            <pc:docMk/>
            <pc:sldMk cId="440580998" sldId="334"/>
            <ac:spMk id="5127" creationId="{657F69E0-C4B0-4BEC-A689-4F8D877F05D4}"/>
          </ac:spMkLst>
        </pc:spChg>
        <pc:spChg chg="add">
          <ac:chgData name="Maldonado-Greenlee, Lianne" userId="525c7285-978f-4548-9cbc-4ce7672adacf" providerId="ADAL" clId="{FC9910AF-144E-423C-9877-B9B3C3A36EC7}" dt="2022-08-23T17:57:08.757" v="1436" actId="26606"/>
          <ac:spMkLst>
            <pc:docMk/>
            <pc:sldMk cId="440580998" sldId="334"/>
            <ac:spMk id="5129" creationId="{9F6380B4-6A1C-481E-8408-B4E6C75B9B81}"/>
          </ac:spMkLst>
        </pc:spChg>
        <pc:picChg chg="add mod">
          <ac:chgData name="Maldonado-Greenlee, Lianne" userId="525c7285-978f-4548-9cbc-4ce7672adacf" providerId="ADAL" clId="{FC9910AF-144E-423C-9877-B9B3C3A36EC7}" dt="2022-08-23T17:57:08.757" v="1436" actId="26606"/>
          <ac:picMkLst>
            <pc:docMk/>
            <pc:sldMk cId="440580998" sldId="334"/>
            <ac:picMk id="5122" creationId="{A81DA20A-A212-462A-AAEF-E1FD6B6ACE81}"/>
          </ac:picMkLst>
        </pc:picChg>
      </pc:sldChg>
      <pc:sldChg chg="modSp add mod ord modNotesTx">
        <pc:chgData name="Maldonado-Greenlee, Lianne" userId="525c7285-978f-4548-9cbc-4ce7672adacf" providerId="ADAL" clId="{FC9910AF-144E-423C-9877-B9B3C3A36EC7}" dt="2022-08-24T00:41:51.509" v="11837" actId="20577"/>
        <pc:sldMkLst>
          <pc:docMk/>
          <pc:sldMk cId="1668457649" sldId="335"/>
        </pc:sldMkLst>
        <pc:spChg chg="mod">
          <ac:chgData name="Maldonado-Greenlee, Lianne" userId="525c7285-978f-4548-9cbc-4ce7672adacf" providerId="ADAL" clId="{FC9910AF-144E-423C-9877-B9B3C3A36EC7}" dt="2022-08-23T19:17:21.117" v="3285" actId="1076"/>
          <ac:spMkLst>
            <pc:docMk/>
            <pc:sldMk cId="1668457649" sldId="335"/>
            <ac:spMk id="3" creationId="{00000000-0000-0000-0000-000000000000}"/>
          </ac:spMkLst>
        </pc:spChg>
        <pc:graphicFrameChg chg="mod">
          <ac:chgData name="Maldonado-Greenlee, Lianne" userId="525c7285-978f-4548-9cbc-4ce7672adacf" providerId="ADAL" clId="{FC9910AF-144E-423C-9877-B9B3C3A36EC7}" dt="2022-08-23T19:17:12.675" v="3282" actId="1076"/>
          <ac:graphicFrameMkLst>
            <pc:docMk/>
            <pc:sldMk cId="1668457649" sldId="335"/>
            <ac:graphicFrameMk id="32" creationId="{D3DF996F-6CAC-71B9-2B13-CF070F01C1F3}"/>
          </ac:graphicFrameMkLst>
        </pc:graphicFrameChg>
      </pc:sldChg>
      <pc:sldChg chg="addSp delSp modSp add mod setBg delDesignElem modNotesTx">
        <pc:chgData name="Maldonado-Greenlee, Lianne" userId="525c7285-978f-4548-9cbc-4ce7672adacf" providerId="ADAL" clId="{FC9910AF-144E-423C-9877-B9B3C3A36EC7}" dt="2022-08-24T00:43:07.454" v="11884" actId="20577"/>
        <pc:sldMkLst>
          <pc:docMk/>
          <pc:sldMk cId="2300886546" sldId="336"/>
        </pc:sldMkLst>
        <pc:spChg chg="mod">
          <ac:chgData name="Maldonado-Greenlee, Lianne" userId="525c7285-978f-4548-9cbc-4ce7672adacf" providerId="ADAL" clId="{FC9910AF-144E-423C-9877-B9B3C3A36EC7}" dt="2022-08-23T18:11:24.253" v="1628" actId="1076"/>
          <ac:spMkLst>
            <pc:docMk/>
            <pc:sldMk cId="2300886546" sldId="336"/>
            <ac:spMk id="2" creationId="{E82C5BF9-8411-E0A3-2B8F-05CF7153B8D4}"/>
          </ac:spMkLst>
        </pc:spChg>
        <pc:spChg chg="mod">
          <ac:chgData name="Maldonado-Greenlee, Lianne" userId="525c7285-978f-4548-9cbc-4ce7672adacf" providerId="ADAL" clId="{FC9910AF-144E-423C-9877-B9B3C3A36EC7}" dt="2022-08-23T18:11:44.245" v="1633" actId="1076"/>
          <ac:spMkLst>
            <pc:docMk/>
            <pc:sldMk cId="2300886546" sldId="336"/>
            <ac:spMk id="3" creationId="{A7AE729A-5E60-706D-193E-D24F5BE6163B}"/>
          </ac:spMkLst>
        </pc:spChg>
        <pc:spChg chg="add del">
          <ac:chgData name="Maldonado-Greenlee, Lianne" userId="525c7285-978f-4548-9cbc-4ce7672adacf" providerId="ADAL" clId="{FC9910AF-144E-423C-9877-B9B3C3A36EC7}" dt="2022-08-23T18:11:00.537" v="1621" actId="26606"/>
          <ac:spMkLst>
            <pc:docMk/>
            <pc:sldMk cId="2300886546" sldId="336"/>
            <ac:spMk id="11" creationId="{B5DAA40F-4F28-4316-934E-C55D7C3AA018}"/>
          </ac:spMkLst>
        </pc:spChg>
        <pc:spChg chg="add del">
          <ac:chgData name="Maldonado-Greenlee, Lianne" userId="525c7285-978f-4548-9cbc-4ce7672adacf" providerId="ADAL" clId="{FC9910AF-144E-423C-9877-B9B3C3A36EC7}" dt="2022-08-23T18:11:00.537" v="1621" actId="26606"/>
          <ac:spMkLst>
            <pc:docMk/>
            <pc:sldMk cId="2300886546" sldId="336"/>
            <ac:spMk id="13" creationId="{F6D467C8-A8E0-468B-B88D-9CEEE37BFC59}"/>
          </ac:spMkLst>
        </pc:spChg>
        <pc:spChg chg="add del">
          <ac:chgData name="Maldonado-Greenlee, Lianne" userId="525c7285-978f-4548-9cbc-4ce7672adacf" providerId="ADAL" clId="{FC9910AF-144E-423C-9877-B9B3C3A36EC7}" dt="2022-08-23T18:11:00.537" v="1621" actId="26606"/>
          <ac:spMkLst>
            <pc:docMk/>
            <pc:sldMk cId="2300886546" sldId="336"/>
            <ac:spMk id="15" creationId="{62677C27-4325-4BE2-B2C9-B721DA9E3CD4}"/>
          </ac:spMkLst>
        </pc:spChg>
        <pc:spChg chg="add del">
          <ac:chgData name="Maldonado-Greenlee, Lianne" userId="525c7285-978f-4548-9cbc-4ce7672adacf" providerId="ADAL" clId="{FC9910AF-144E-423C-9877-B9B3C3A36EC7}" dt="2022-08-23T18:11:06.929" v="1623" actId="26606"/>
          <ac:spMkLst>
            <pc:docMk/>
            <pc:sldMk cId="2300886546" sldId="336"/>
            <ac:spMk id="17" creationId="{352BEC0E-22F8-46D0-9632-375DB541B06C}"/>
          </ac:spMkLst>
        </pc:spChg>
        <pc:spChg chg="add del">
          <ac:chgData name="Maldonado-Greenlee, Lianne" userId="525c7285-978f-4548-9cbc-4ce7672adacf" providerId="ADAL" clId="{FC9910AF-144E-423C-9877-B9B3C3A36EC7}" dt="2022-08-23T18:11:06.929" v="1623" actId="26606"/>
          <ac:spMkLst>
            <pc:docMk/>
            <pc:sldMk cId="2300886546" sldId="336"/>
            <ac:spMk id="18" creationId="{3FCFB1DE-0B7E-48CC-BA90-B2AB0889F9D6}"/>
          </ac:spMkLst>
        </pc:spChg>
        <pc:spChg chg="add">
          <ac:chgData name="Maldonado-Greenlee, Lianne" userId="525c7285-978f-4548-9cbc-4ce7672adacf" providerId="ADAL" clId="{FC9910AF-144E-423C-9877-B9B3C3A36EC7}" dt="2022-08-23T18:11:06.937" v="1624" actId="26606"/>
          <ac:spMkLst>
            <pc:docMk/>
            <pc:sldMk cId="2300886546" sldId="336"/>
            <ac:spMk id="19" creationId="{0DB06EAB-7D8C-403A-86C5-B5FD79A13650}"/>
          </ac:spMkLst>
        </pc:spChg>
        <pc:spChg chg="add">
          <ac:chgData name="Maldonado-Greenlee, Lianne" userId="525c7285-978f-4548-9cbc-4ce7672adacf" providerId="ADAL" clId="{FC9910AF-144E-423C-9877-B9B3C3A36EC7}" dt="2022-08-23T18:11:06.937" v="1624" actId="26606"/>
          <ac:spMkLst>
            <pc:docMk/>
            <pc:sldMk cId="2300886546" sldId="336"/>
            <ac:spMk id="20" creationId="{C4E4288A-DFC8-40A2-90E5-70E851A933AD}"/>
          </ac:spMkLst>
        </pc:spChg>
        <pc:spChg chg="add">
          <ac:chgData name="Maldonado-Greenlee, Lianne" userId="525c7285-978f-4548-9cbc-4ce7672adacf" providerId="ADAL" clId="{FC9910AF-144E-423C-9877-B9B3C3A36EC7}" dt="2022-08-23T18:11:06.937" v="1624" actId="26606"/>
          <ac:spMkLst>
            <pc:docMk/>
            <pc:sldMk cId="2300886546" sldId="336"/>
            <ac:spMk id="23" creationId="{BD2BFF02-DF78-4F07-B176-52514E13127D}"/>
          </ac:spMkLst>
        </pc:spChg>
        <pc:spChg chg="del">
          <ac:chgData name="Maldonado-Greenlee, Lianne" userId="525c7285-978f-4548-9cbc-4ce7672adacf" providerId="ADAL" clId="{FC9910AF-144E-423C-9877-B9B3C3A36EC7}" dt="2022-08-23T18:10:34.987" v="1617"/>
          <ac:spMkLst>
            <pc:docMk/>
            <pc:sldMk cId="2300886546" sldId="336"/>
            <ac:spMk id="49" creationId="{CF62D2A7-8207-488C-9F46-316BA81A16C8}"/>
          </ac:spMkLst>
        </pc:spChg>
        <pc:spChg chg="del">
          <ac:chgData name="Maldonado-Greenlee, Lianne" userId="525c7285-978f-4548-9cbc-4ce7672adacf" providerId="ADAL" clId="{FC9910AF-144E-423C-9877-B9B3C3A36EC7}" dt="2022-08-23T18:10:34.987" v="1617"/>
          <ac:spMkLst>
            <pc:docMk/>
            <pc:sldMk cId="2300886546" sldId="336"/>
            <ac:spMk id="50" creationId="{52AC6D7F-F068-4E11-BB06-F601D89BB980}"/>
          </ac:spMkLst>
        </pc:spChg>
        <pc:grpChg chg="add">
          <ac:chgData name="Maldonado-Greenlee, Lianne" userId="525c7285-978f-4548-9cbc-4ce7672adacf" providerId="ADAL" clId="{FC9910AF-144E-423C-9877-B9B3C3A36EC7}" dt="2022-08-23T18:11:06.937" v="1624" actId="26606"/>
          <ac:grpSpMkLst>
            <pc:docMk/>
            <pc:sldMk cId="2300886546" sldId="336"/>
            <ac:grpSpMk id="21" creationId="{B63C2D82-D4FA-4A37-BB01-1E7B21E4FF20}"/>
          </ac:grpSpMkLst>
        </pc:grpChg>
        <pc:picChg chg="mod">
          <ac:chgData name="Maldonado-Greenlee, Lianne" userId="525c7285-978f-4548-9cbc-4ce7672adacf" providerId="ADAL" clId="{FC9910AF-144E-423C-9877-B9B3C3A36EC7}" dt="2022-08-23T18:11:13.580" v="1626" actId="1076"/>
          <ac:picMkLst>
            <pc:docMk/>
            <pc:sldMk cId="2300886546" sldId="336"/>
            <ac:picMk id="5" creationId="{EB0FF504-1CD2-D1E8-E7BB-FA28E8F8B46A}"/>
          </ac:picMkLst>
        </pc:picChg>
        <pc:picChg chg="mod ord">
          <ac:chgData name="Maldonado-Greenlee, Lianne" userId="525c7285-978f-4548-9cbc-4ce7672adacf" providerId="ADAL" clId="{FC9910AF-144E-423C-9877-B9B3C3A36EC7}" dt="2022-08-23T18:11:06.937" v="1624" actId="26606"/>
          <ac:picMkLst>
            <pc:docMk/>
            <pc:sldMk cId="2300886546" sldId="336"/>
            <ac:picMk id="6" creationId="{38CF4A77-844A-4073-9467-7795BEB9C5D7}"/>
          </ac:picMkLst>
        </pc:picChg>
      </pc:sldChg>
      <pc:sldChg chg="addSp delSp modSp new mod setBg modNotesTx">
        <pc:chgData name="Maldonado-Greenlee, Lianne" userId="525c7285-978f-4548-9cbc-4ce7672adacf" providerId="ADAL" clId="{FC9910AF-144E-423C-9877-B9B3C3A36EC7}" dt="2022-08-26T22:35:01.623" v="12340" actId="20577"/>
        <pc:sldMkLst>
          <pc:docMk/>
          <pc:sldMk cId="2186781316" sldId="337"/>
        </pc:sldMkLst>
        <pc:spChg chg="mod">
          <ac:chgData name="Maldonado-Greenlee, Lianne" userId="525c7285-978f-4548-9cbc-4ce7672adacf" providerId="ADAL" clId="{FC9910AF-144E-423C-9877-B9B3C3A36EC7}" dt="2022-08-23T18:19:08.433" v="1698" actId="26606"/>
          <ac:spMkLst>
            <pc:docMk/>
            <pc:sldMk cId="2186781316" sldId="337"/>
            <ac:spMk id="2" creationId="{1A646398-A463-4A0C-8330-49C34058ECCC}"/>
          </ac:spMkLst>
        </pc:spChg>
        <pc:spChg chg="add del mod">
          <ac:chgData name="Maldonado-Greenlee, Lianne" userId="525c7285-978f-4548-9cbc-4ce7672adacf" providerId="ADAL" clId="{FC9910AF-144E-423C-9877-B9B3C3A36EC7}" dt="2022-08-23T18:15:57.738" v="1673" actId="26606"/>
          <ac:spMkLst>
            <pc:docMk/>
            <pc:sldMk cId="2186781316" sldId="337"/>
            <ac:spMk id="3" creationId="{96C151B9-E465-4B34-A95E-11FD7DC6341B}"/>
          </ac:spMkLst>
        </pc:spChg>
        <pc:spChg chg="add del">
          <ac:chgData name="Maldonado-Greenlee, Lianne" userId="525c7285-978f-4548-9cbc-4ce7672adacf" providerId="ADAL" clId="{FC9910AF-144E-423C-9877-B9B3C3A36EC7}" dt="2022-08-23T18:14:39.666" v="1662" actId="26606"/>
          <ac:spMkLst>
            <pc:docMk/>
            <pc:sldMk cId="2186781316" sldId="337"/>
            <ac:spMk id="10" creationId="{D4993743-B10A-433C-9996-3035D2C3ABC6}"/>
          </ac:spMkLst>
        </pc:spChg>
        <pc:spChg chg="add del">
          <ac:chgData name="Maldonado-Greenlee, Lianne" userId="525c7285-978f-4548-9cbc-4ce7672adacf" providerId="ADAL" clId="{FC9910AF-144E-423C-9877-B9B3C3A36EC7}" dt="2022-08-23T18:14:39.666" v="1662" actId="26606"/>
          <ac:spMkLst>
            <pc:docMk/>
            <pc:sldMk cId="2186781316" sldId="337"/>
            <ac:spMk id="12" creationId="{BB3B8946-A0AA-42D4-8A24-639DC6EA170E}"/>
          </ac:spMkLst>
        </pc:spChg>
        <pc:spChg chg="add del">
          <ac:chgData name="Maldonado-Greenlee, Lianne" userId="525c7285-978f-4548-9cbc-4ce7672adacf" providerId="ADAL" clId="{FC9910AF-144E-423C-9877-B9B3C3A36EC7}" dt="2022-08-23T18:14:39.666" v="1662" actId="26606"/>
          <ac:spMkLst>
            <pc:docMk/>
            <pc:sldMk cId="2186781316" sldId="337"/>
            <ac:spMk id="14" creationId="{AB1038E6-06EF-4DCB-B52E-D3825C50F7C6}"/>
          </ac:spMkLst>
        </pc:spChg>
        <pc:spChg chg="add del">
          <ac:chgData name="Maldonado-Greenlee, Lianne" userId="525c7285-978f-4548-9cbc-4ce7672adacf" providerId="ADAL" clId="{FC9910AF-144E-423C-9877-B9B3C3A36EC7}" dt="2022-08-23T18:14:39.666" v="1662" actId="26606"/>
          <ac:spMkLst>
            <pc:docMk/>
            <pc:sldMk cId="2186781316" sldId="337"/>
            <ac:spMk id="16" creationId="{5C7EF35C-8B7D-4026-8F09-8B2B2250579B}"/>
          </ac:spMkLst>
        </pc:spChg>
        <pc:spChg chg="add del">
          <ac:chgData name="Maldonado-Greenlee, Lianne" userId="525c7285-978f-4548-9cbc-4ce7672adacf" providerId="ADAL" clId="{FC9910AF-144E-423C-9877-B9B3C3A36EC7}" dt="2022-08-23T18:14:39.666" v="1662" actId="26606"/>
          <ac:spMkLst>
            <pc:docMk/>
            <pc:sldMk cId="2186781316" sldId="337"/>
            <ac:spMk id="18" creationId="{5F24A71D-C0A9-49AC-B2D1-5A9EA2BD383E}"/>
          </ac:spMkLst>
        </pc:spChg>
        <pc:spChg chg="add del">
          <ac:chgData name="Maldonado-Greenlee, Lianne" userId="525c7285-978f-4548-9cbc-4ce7672adacf" providerId="ADAL" clId="{FC9910AF-144E-423C-9877-B9B3C3A36EC7}" dt="2022-08-23T18:14:39.666" v="1662" actId="26606"/>
          <ac:spMkLst>
            <pc:docMk/>
            <pc:sldMk cId="2186781316" sldId="337"/>
            <ac:spMk id="20" creationId="{14280C55-570C-4284-9850-B2BA33DB6726}"/>
          </ac:spMkLst>
        </pc:spChg>
        <pc:spChg chg="add del">
          <ac:chgData name="Maldonado-Greenlee, Lianne" userId="525c7285-978f-4548-9cbc-4ce7672adacf" providerId="ADAL" clId="{FC9910AF-144E-423C-9877-B9B3C3A36EC7}" dt="2022-08-23T18:14:39.660" v="1661" actId="26606"/>
          <ac:spMkLst>
            <pc:docMk/>
            <pc:sldMk cId="2186781316" sldId="337"/>
            <ac:spMk id="25" creationId="{352BEC0E-22F8-46D0-9632-375DB541B06C}"/>
          </ac:spMkLst>
        </pc:spChg>
        <pc:spChg chg="add del">
          <ac:chgData name="Maldonado-Greenlee, Lianne" userId="525c7285-978f-4548-9cbc-4ce7672adacf" providerId="ADAL" clId="{FC9910AF-144E-423C-9877-B9B3C3A36EC7}" dt="2022-08-23T18:14:39.660" v="1661" actId="26606"/>
          <ac:spMkLst>
            <pc:docMk/>
            <pc:sldMk cId="2186781316" sldId="337"/>
            <ac:spMk id="27" creationId="{3FCFB1DE-0B7E-48CC-BA90-B2AB0889F9D6}"/>
          </ac:spMkLst>
        </pc:spChg>
        <pc:spChg chg="add del">
          <ac:chgData name="Maldonado-Greenlee, Lianne" userId="525c7285-978f-4548-9cbc-4ce7672adacf" providerId="ADAL" clId="{FC9910AF-144E-423C-9877-B9B3C3A36EC7}" dt="2022-08-23T18:19:08.433" v="1698" actId="26606"/>
          <ac:spMkLst>
            <pc:docMk/>
            <pc:sldMk cId="2186781316" sldId="337"/>
            <ac:spMk id="29" creationId="{AB1038E6-06EF-4DCB-B52E-D3825C50F7C6}"/>
          </ac:spMkLst>
        </pc:spChg>
        <pc:spChg chg="add del">
          <ac:chgData name="Maldonado-Greenlee, Lianne" userId="525c7285-978f-4548-9cbc-4ce7672adacf" providerId="ADAL" clId="{FC9910AF-144E-423C-9877-B9B3C3A36EC7}" dt="2022-08-23T18:19:08.433" v="1698" actId="26606"/>
          <ac:spMkLst>
            <pc:docMk/>
            <pc:sldMk cId="2186781316" sldId="337"/>
            <ac:spMk id="30" creationId="{D4993743-B10A-433C-9996-3035D2C3ABC6}"/>
          </ac:spMkLst>
        </pc:spChg>
        <pc:spChg chg="add del">
          <ac:chgData name="Maldonado-Greenlee, Lianne" userId="525c7285-978f-4548-9cbc-4ce7672adacf" providerId="ADAL" clId="{FC9910AF-144E-423C-9877-B9B3C3A36EC7}" dt="2022-08-23T18:19:08.433" v="1698" actId="26606"/>
          <ac:spMkLst>
            <pc:docMk/>
            <pc:sldMk cId="2186781316" sldId="337"/>
            <ac:spMk id="31" creationId="{5C7EF35C-8B7D-4026-8F09-8B2B2250579B}"/>
          </ac:spMkLst>
        </pc:spChg>
        <pc:spChg chg="add del">
          <ac:chgData name="Maldonado-Greenlee, Lianne" userId="525c7285-978f-4548-9cbc-4ce7672adacf" providerId="ADAL" clId="{FC9910AF-144E-423C-9877-B9B3C3A36EC7}" dt="2022-08-23T18:19:08.433" v="1698" actId="26606"/>
          <ac:spMkLst>
            <pc:docMk/>
            <pc:sldMk cId="2186781316" sldId="337"/>
            <ac:spMk id="32" creationId="{BB3B8946-A0AA-42D4-8A24-639DC6EA170E}"/>
          </ac:spMkLst>
        </pc:spChg>
        <pc:spChg chg="add del">
          <ac:chgData name="Maldonado-Greenlee, Lianne" userId="525c7285-978f-4548-9cbc-4ce7672adacf" providerId="ADAL" clId="{FC9910AF-144E-423C-9877-B9B3C3A36EC7}" dt="2022-08-23T18:19:08.433" v="1698" actId="26606"/>
          <ac:spMkLst>
            <pc:docMk/>
            <pc:sldMk cId="2186781316" sldId="337"/>
            <ac:spMk id="33" creationId="{5F24A71D-C0A9-49AC-B2D1-5A9EA2BD383E}"/>
          </ac:spMkLst>
        </pc:spChg>
        <pc:spChg chg="add del">
          <ac:chgData name="Maldonado-Greenlee, Lianne" userId="525c7285-978f-4548-9cbc-4ce7672adacf" providerId="ADAL" clId="{FC9910AF-144E-423C-9877-B9B3C3A36EC7}" dt="2022-08-23T18:19:08.433" v="1698" actId="26606"/>
          <ac:spMkLst>
            <pc:docMk/>
            <pc:sldMk cId="2186781316" sldId="337"/>
            <ac:spMk id="35" creationId="{14280C55-570C-4284-9850-B2BA33DB6726}"/>
          </ac:spMkLst>
        </pc:spChg>
        <pc:spChg chg="add">
          <ac:chgData name="Maldonado-Greenlee, Lianne" userId="525c7285-978f-4548-9cbc-4ce7672adacf" providerId="ADAL" clId="{FC9910AF-144E-423C-9877-B9B3C3A36EC7}" dt="2022-08-23T18:19:08.433" v="1698" actId="26606"/>
          <ac:spMkLst>
            <pc:docMk/>
            <pc:sldMk cId="2186781316" sldId="337"/>
            <ac:spMk id="44" creationId="{2B566528-1B12-4246-9431-5C2D7D081168}"/>
          </ac:spMkLst>
        </pc:spChg>
        <pc:spChg chg="add">
          <ac:chgData name="Maldonado-Greenlee, Lianne" userId="525c7285-978f-4548-9cbc-4ce7672adacf" providerId="ADAL" clId="{FC9910AF-144E-423C-9877-B9B3C3A36EC7}" dt="2022-08-23T18:19:08.433" v="1698" actId="26606"/>
          <ac:spMkLst>
            <pc:docMk/>
            <pc:sldMk cId="2186781316" sldId="337"/>
            <ac:spMk id="50" creationId="{D3F51FEB-38FB-4F6C-9F7B-2F2AFAB65463}"/>
          </ac:spMkLst>
        </pc:spChg>
        <pc:spChg chg="add">
          <ac:chgData name="Maldonado-Greenlee, Lianne" userId="525c7285-978f-4548-9cbc-4ce7672adacf" providerId="ADAL" clId="{FC9910AF-144E-423C-9877-B9B3C3A36EC7}" dt="2022-08-23T18:19:08.433" v="1698" actId="26606"/>
          <ac:spMkLst>
            <pc:docMk/>
            <pc:sldMk cId="2186781316" sldId="337"/>
            <ac:spMk id="52" creationId="{1E547BA6-BAE0-43BB-A7CA-60F69CE252F0}"/>
          </ac:spMkLst>
        </pc:spChg>
        <pc:grpChg chg="add">
          <ac:chgData name="Maldonado-Greenlee, Lianne" userId="525c7285-978f-4548-9cbc-4ce7672adacf" providerId="ADAL" clId="{FC9910AF-144E-423C-9877-B9B3C3A36EC7}" dt="2022-08-23T18:19:08.433" v="1698" actId="26606"/>
          <ac:grpSpMkLst>
            <pc:docMk/>
            <pc:sldMk cId="2186781316" sldId="337"/>
            <ac:grpSpMk id="46" creationId="{912209CB-3E4C-43AE-B507-08269FAE89F5}"/>
          </ac:grpSpMkLst>
        </pc:grpChg>
        <pc:graphicFrameChg chg="add del">
          <ac:chgData name="Maldonado-Greenlee, Lianne" userId="525c7285-978f-4548-9cbc-4ce7672adacf" providerId="ADAL" clId="{FC9910AF-144E-423C-9877-B9B3C3A36EC7}" dt="2022-08-23T18:15:57.702" v="1672" actId="26606"/>
          <ac:graphicFrameMkLst>
            <pc:docMk/>
            <pc:sldMk cId="2186781316" sldId="337"/>
            <ac:graphicFrameMk id="37" creationId="{B758BC0A-546B-3CF4-E593-1761E069438F}"/>
          </ac:graphicFrameMkLst>
        </pc:graphicFrameChg>
        <pc:graphicFrameChg chg="add mod ord modGraphic">
          <ac:chgData name="Maldonado-Greenlee, Lianne" userId="525c7285-978f-4548-9cbc-4ce7672adacf" providerId="ADAL" clId="{FC9910AF-144E-423C-9877-B9B3C3A36EC7}" dt="2022-08-26T22:35:01.623" v="12340" actId="20577"/>
          <ac:graphicFrameMkLst>
            <pc:docMk/>
            <pc:sldMk cId="2186781316" sldId="337"/>
            <ac:graphicFrameMk id="39" creationId="{E47126C7-D365-1804-4AD2-17541B8268F0}"/>
          </ac:graphicFrameMkLst>
        </pc:graphicFrameChg>
        <pc:picChg chg="add del mod ord">
          <ac:chgData name="Maldonado-Greenlee, Lianne" userId="525c7285-978f-4548-9cbc-4ce7672adacf" providerId="ADAL" clId="{FC9910AF-144E-423C-9877-B9B3C3A36EC7}" dt="2022-08-23T18:14:20.666" v="1658" actId="478"/>
          <ac:picMkLst>
            <pc:docMk/>
            <pc:sldMk cId="2186781316" sldId="337"/>
            <ac:picMk id="4" creationId="{1011ECAD-C81E-40E6-B452-9182D5314CCD}"/>
          </ac:picMkLst>
        </pc:picChg>
        <pc:picChg chg="add mod ord">
          <ac:chgData name="Maldonado-Greenlee, Lianne" userId="525c7285-978f-4548-9cbc-4ce7672adacf" providerId="ADAL" clId="{FC9910AF-144E-423C-9877-B9B3C3A36EC7}" dt="2022-08-23T23:33:48.617" v="11061" actId="13244"/>
          <ac:picMkLst>
            <pc:docMk/>
            <pc:sldMk cId="2186781316" sldId="337"/>
            <ac:picMk id="5" creationId="{606BF55F-90CE-4345-9F6C-1227A56AA953}"/>
          </ac:picMkLst>
        </pc:picChg>
        <pc:picChg chg="add mod">
          <ac:chgData name="Maldonado-Greenlee, Lianne" userId="525c7285-978f-4548-9cbc-4ce7672adacf" providerId="ADAL" clId="{FC9910AF-144E-423C-9877-B9B3C3A36EC7}" dt="2022-08-23T18:19:08.433" v="1698" actId="26606"/>
          <ac:picMkLst>
            <pc:docMk/>
            <pc:sldMk cId="2186781316" sldId="337"/>
            <ac:picMk id="13" creationId="{4CF3CD1B-B1B9-4F4D-B386-85DB1DE8693D}"/>
          </ac:picMkLst>
        </pc:picChg>
      </pc:sldChg>
      <pc:sldChg chg="addSp delSp modSp new mod setBg modNotesTx">
        <pc:chgData name="Maldonado-Greenlee, Lianne" userId="525c7285-978f-4548-9cbc-4ce7672adacf" providerId="ADAL" clId="{FC9910AF-144E-423C-9877-B9B3C3A36EC7}" dt="2022-08-25T18:10:15.474" v="12299" actId="14100"/>
        <pc:sldMkLst>
          <pc:docMk/>
          <pc:sldMk cId="1481059005" sldId="338"/>
        </pc:sldMkLst>
        <pc:spChg chg="mod">
          <ac:chgData name="Maldonado-Greenlee, Lianne" userId="525c7285-978f-4548-9cbc-4ce7672adacf" providerId="ADAL" clId="{FC9910AF-144E-423C-9877-B9B3C3A36EC7}" dt="2022-08-25T18:09:06.340" v="12285" actId="1076"/>
          <ac:spMkLst>
            <pc:docMk/>
            <pc:sldMk cId="1481059005" sldId="338"/>
            <ac:spMk id="2" creationId="{6E524F20-6DBE-4C36-B4D3-44794EF52FC8}"/>
          </ac:spMkLst>
        </pc:spChg>
        <pc:spChg chg="mod ord">
          <ac:chgData name="Maldonado-Greenlee, Lianne" userId="525c7285-978f-4548-9cbc-4ce7672adacf" providerId="ADAL" clId="{FC9910AF-144E-423C-9877-B9B3C3A36EC7}" dt="2022-08-25T18:10:15.474" v="12299" actId="14100"/>
          <ac:spMkLst>
            <pc:docMk/>
            <pc:sldMk cId="1481059005" sldId="338"/>
            <ac:spMk id="3" creationId="{B3868F50-2BC8-49BF-8DB5-75232F48593A}"/>
          </ac:spMkLst>
        </pc:spChg>
        <pc:spChg chg="del mod">
          <ac:chgData name="Maldonado-Greenlee, Lianne" userId="525c7285-978f-4548-9cbc-4ce7672adacf" providerId="ADAL" clId="{FC9910AF-144E-423C-9877-B9B3C3A36EC7}" dt="2022-08-25T18:08:12.786" v="12280" actId="478"/>
          <ac:spMkLst>
            <pc:docMk/>
            <pc:sldMk cId="1481059005" sldId="338"/>
            <ac:spMk id="4" creationId="{52A6B520-E806-D9F2-53A5-E5CC29449E71}"/>
          </ac:spMkLst>
        </pc:spChg>
        <pc:picChg chg="mod">
          <ac:chgData name="Maldonado-Greenlee, Lianne" userId="525c7285-978f-4548-9cbc-4ce7672adacf" providerId="ADAL" clId="{FC9910AF-144E-423C-9877-B9B3C3A36EC7}" dt="2022-08-25T18:09:34.089" v="12289" actId="1076"/>
          <ac:picMkLst>
            <pc:docMk/>
            <pc:sldMk cId="1481059005" sldId="338"/>
            <ac:picMk id="5" creationId="{FE23EEAC-480C-F060-8516-6342C3ED5945}"/>
          </ac:picMkLst>
        </pc:picChg>
        <pc:cxnChg chg="add">
          <ac:chgData name="Maldonado-Greenlee, Lianne" userId="525c7285-978f-4548-9cbc-4ce7672adacf" providerId="ADAL" clId="{FC9910AF-144E-423C-9877-B9B3C3A36EC7}" dt="2022-08-25T18:08:53.496" v="12283" actId="26606"/>
          <ac:cxnSpMkLst>
            <pc:docMk/>
            <pc:sldMk cId="1481059005" sldId="338"/>
            <ac:cxnSpMk id="10" creationId="{39B7FDC9-F0CE-43A7-9F2A-83DD09DC3453}"/>
          </ac:cxnSpMkLst>
        </pc:cxnChg>
      </pc:sldChg>
      <pc:sldChg chg="modSp new mod modNotesTx">
        <pc:chgData name="Maldonado-Greenlee, Lianne" userId="525c7285-978f-4548-9cbc-4ce7672adacf" providerId="ADAL" clId="{FC9910AF-144E-423C-9877-B9B3C3A36EC7}" dt="2022-08-23T23:51:22.884" v="11782" actId="20577"/>
        <pc:sldMkLst>
          <pc:docMk/>
          <pc:sldMk cId="2693210285" sldId="339"/>
        </pc:sldMkLst>
        <pc:spChg chg="mod">
          <ac:chgData name="Maldonado-Greenlee, Lianne" userId="525c7285-978f-4548-9cbc-4ce7672adacf" providerId="ADAL" clId="{FC9910AF-144E-423C-9877-B9B3C3A36EC7}" dt="2022-08-23T18:25:50.609" v="1918" actId="20577"/>
          <ac:spMkLst>
            <pc:docMk/>
            <pc:sldMk cId="2693210285" sldId="339"/>
            <ac:spMk id="2" creationId="{BC790C40-0202-44C7-878B-B1D5BE3E79CF}"/>
          </ac:spMkLst>
        </pc:spChg>
        <pc:spChg chg="mod">
          <ac:chgData name="Maldonado-Greenlee, Lianne" userId="525c7285-978f-4548-9cbc-4ce7672adacf" providerId="ADAL" clId="{FC9910AF-144E-423C-9877-B9B3C3A36EC7}" dt="2022-08-23T23:47:45.905" v="11777" actId="14100"/>
          <ac:spMkLst>
            <pc:docMk/>
            <pc:sldMk cId="2693210285" sldId="339"/>
            <ac:spMk id="3" creationId="{3CB0FB21-18A4-43A9-B4EC-4DE2D91AD9C3}"/>
          </ac:spMkLst>
        </pc:spChg>
      </pc:sldChg>
      <pc:sldChg chg="modSp new add del mod modNotesTx">
        <pc:chgData name="Maldonado-Greenlee, Lianne" userId="525c7285-978f-4548-9cbc-4ce7672adacf" providerId="ADAL" clId="{FC9910AF-144E-423C-9877-B9B3C3A36EC7}" dt="2022-08-23T23:51:35.837" v="11787" actId="20577"/>
        <pc:sldMkLst>
          <pc:docMk/>
          <pc:sldMk cId="4294316976" sldId="340"/>
        </pc:sldMkLst>
        <pc:spChg chg="mod">
          <ac:chgData name="Maldonado-Greenlee, Lianne" userId="525c7285-978f-4548-9cbc-4ce7672adacf" providerId="ADAL" clId="{FC9910AF-144E-423C-9877-B9B3C3A36EC7}" dt="2022-08-23T19:34:14.448" v="3840" actId="1076"/>
          <ac:spMkLst>
            <pc:docMk/>
            <pc:sldMk cId="4294316976" sldId="340"/>
            <ac:spMk id="2" creationId="{967A3359-AFDA-49A4-BD25-B797DDEA6ACB}"/>
          </ac:spMkLst>
        </pc:spChg>
        <pc:spChg chg="mod">
          <ac:chgData name="Maldonado-Greenlee, Lianne" userId="525c7285-978f-4548-9cbc-4ce7672adacf" providerId="ADAL" clId="{FC9910AF-144E-423C-9877-B9B3C3A36EC7}" dt="2022-08-23T23:47:20.528" v="11771" actId="1076"/>
          <ac:spMkLst>
            <pc:docMk/>
            <pc:sldMk cId="4294316976" sldId="340"/>
            <ac:spMk id="3" creationId="{19C67138-4B50-4DC9-889F-DB0717332892}"/>
          </ac:spMkLst>
        </pc:spChg>
        <pc:spChg chg="mod">
          <ac:chgData name="Maldonado-Greenlee, Lianne" userId="525c7285-978f-4548-9cbc-4ce7672adacf" providerId="ADAL" clId="{FC9910AF-144E-423C-9877-B9B3C3A36EC7}" dt="2022-08-23T23:46:46.184" v="11767" actId="1076"/>
          <ac:spMkLst>
            <pc:docMk/>
            <pc:sldMk cId="4294316976" sldId="340"/>
            <ac:spMk id="4" creationId="{84F9F7AE-B6FC-691D-EA0B-219701892CC1}"/>
          </ac:spMkLst>
        </pc:spChg>
        <pc:picChg chg="mod">
          <ac:chgData name="Maldonado-Greenlee, Lianne" userId="525c7285-978f-4548-9cbc-4ce7672adacf" providerId="ADAL" clId="{FC9910AF-144E-423C-9877-B9B3C3A36EC7}" dt="2022-08-23T23:46:50.960" v="11768" actId="1076"/>
          <ac:picMkLst>
            <pc:docMk/>
            <pc:sldMk cId="4294316976" sldId="340"/>
            <ac:picMk id="5" creationId="{1D25BA4C-2AD1-5078-8670-00441BE7C761}"/>
          </ac:picMkLst>
        </pc:picChg>
      </pc:sldChg>
      <pc:sldChg chg="modSp new mod modNotesTx">
        <pc:chgData name="Maldonado-Greenlee, Lianne" userId="525c7285-978f-4548-9cbc-4ce7672adacf" providerId="ADAL" clId="{FC9910AF-144E-423C-9877-B9B3C3A36EC7}" dt="2022-08-24T00:42:08.829" v="11852" actId="20577"/>
        <pc:sldMkLst>
          <pc:docMk/>
          <pc:sldMk cId="3877071877" sldId="341"/>
        </pc:sldMkLst>
        <pc:spChg chg="mod">
          <ac:chgData name="Maldonado-Greenlee, Lianne" userId="525c7285-978f-4548-9cbc-4ce7672adacf" providerId="ADAL" clId="{FC9910AF-144E-423C-9877-B9B3C3A36EC7}" dt="2022-08-23T18:26:35.385" v="1968" actId="20577"/>
          <ac:spMkLst>
            <pc:docMk/>
            <pc:sldMk cId="3877071877" sldId="341"/>
            <ac:spMk id="2" creationId="{DB9D0504-3E0C-45C7-92D7-3DFDFD0EA20A}"/>
          </ac:spMkLst>
        </pc:spChg>
        <pc:spChg chg="mod">
          <ac:chgData name="Maldonado-Greenlee, Lianne" userId="525c7285-978f-4548-9cbc-4ce7672adacf" providerId="ADAL" clId="{FC9910AF-144E-423C-9877-B9B3C3A36EC7}" dt="2022-08-23T23:51:44.466" v="11788" actId="14100"/>
          <ac:spMkLst>
            <pc:docMk/>
            <pc:sldMk cId="3877071877" sldId="341"/>
            <ac:spMk id="3" creationId="{FDB96CAF-2807-4CF7-A75D-4818B916D7BF}"/>
          </ac:spMkLst>
        </pc:spChg>
      </pc:sldChg>
      <pc:sldChg chg="addSp delSp modSp new mod setBg modNotesTx">
        <pc:chgData name="Maldonado-Greenlee, Lianne" userId="525c7285-978f-4548-9cbc-4ce7672adacf" providerId="ADAL" clId="{FC9910AF-144E-423C-9877-B9B3C3A36EC7}" dt="2022-08-24T00:41:57.552" v="11845" actId="20577"/>
        <pc:sldMkLst>
          <pc:docMk/>
          <pc:sldMk cId="571262269" sldId="342"/>
        </pc:sldMkLst>
        <pc:spChg chg="mod">
          <ac:chgData name="Maldonado-Greenlee, Lianne" userId="525c7285-978f-4548-9cbc-4ce7672adacf" providerId="ADAL" clId="{FC9910AF-144E-423C-9877-B9B3C3A36EC7}" dt="2022-08-23T18:37:04.190" v="2406" actId="33524"/>
          <ac:spMkLst>
            <pc:docMk/>
            <pc:sldMk cId="571262269" sldId="342"/>
            <ac:spMk id="2" creationId="{129A1706-DBD5-4EB3-9CFD-08DE5944D5B2}"/>
          </ac:spMkLst>
        </pc:spChg>
        <pc:spChg chg="mod ord">
          <ac:chgData name="Maldonado-Greenlee, Lianne" userId="525c7285-978f-4548-9cbc-4ce7672adacf" providerId="ADAL" clId="{FC9910AF-144E-423C-9877-B9B3C3A36EC7}" dt="2022-08-23T19:19:18.958" v="3287" actId="20577"/>
          <ac:spMkLst>
            <pc:docMk/>
            <pc:sldMk cId="571262269" sldId="342"/>
            <ac:spMk id="3" creationId="{173C1334-A4F4-4C7E-82D3-BF9D4BBAD6EC}"/>
          </ac:spMkLst>
        </pc:spChg>
        <pc:spChg chg="add del">
          <ac:chgData name="Maldonado-Greenlee, Lianne" userId="525c7285-978f-4548-9cbc-4ce7672adacf" providerId="ADAL" clId="{FC9910AF-144E-423C-9877-B9B3C3A36EC7}" dt="2022-08-23T18:35:43.918" v="2398" actId="26606"/>
          <ac:spMkLst>
            <pc:docMk/>
            <pc:sldMk cId="571262269" sldId="342"/>
            <ac:spMk id="7174" creationId="{743AA782-23D1-4521-8CAD-47662984AA08}"/>
          </ac:spMkLst>
        </pc:spChg>
        <pc:spChg chg="add del">
          <ac:chgData name="Maldonado-Greenlee, Lianne" userId="525c7285-978f-4548-9cbc-4ce7672adacf" providerId="ADAL" clId="{FC9910AF-144E-423C-9877-B9B3C3A36EC7}" dt="2022-08-23T18:31:14.803" v="2186" actId="26606"/>
          <ac:spMkLst>
            <pc:docMk/>
            <pc:sldMk cId="571262269" sldId="342"/>
            <ac:spMk id="7175" creationId="{F13C74B1-5B17-4795-BED0-7140497B445A}"/>
          </ac:spMkLst>
        </pc:spChg>
        <pc:spChg chg="add del">
          <ac:chgData name="Maldonado-Greenlee, Lianne" userId="525c7285-978f-4548-9cbc-4ce7672adacf" providerId="ADAL" clId="{FC9910AF-144E-423C-9877-B9B3C3A36EC7}" dt="2022-08-23T18:31:14.803" v="2186" actId="26606"/>
          <ac:spMkLst>
            <pc:docMk/>
            <pc:sldMk cId="571262269" sldId="342"/>
            <ac:spMk id="7177" creationId="{D4974D33-8DC5-464E-8C6D-BE58F0669C17}"/>
          </ac:spMkLst>
        </pc:spChg>
        <pc:spChg chg="add del">
          <ac:chgData name="Maldonado-Greenlee, Lianne" userId="525c7285-978f-4548-9cbc-4ce7672adacf" providerId="ADAL" clId="{FC9910AF-144E-423C-9877-B9B3C3A36EC7}" dt="2022-08-23T18:35:43.918" v="2398" actId="26606"/>
          <ac:spMkLst>
            <pc:docMk/>
            <pc:sldMk cId="571262269" sldId="342"/>
            <ac:spMk id="7179" creationId="{71877DBC-BB60-40F0-AC93-2ACDBAAE60CE}"/>
          </ac:spMkLst>
        </pc:spChg>
        <pc:spChg chg="add del">
          <ac:chgData name="Maldonado-Greenlee, Lianne" userId="525c7285-978f-4548-9cbc-4ce7672adacf" providerId="ADAL" clId="{FC9910AF-144E-423C-9877-B9B3C3A36EC7}" dt="2022-08-23T18:35:43.911" v="2397" actId="26606"/>
          <ac:spMkLst>
            <pc:docMk/>
            <pc:sldMk cId="571262269" sldId="342"/>
            <ac:spMk id="7184" creationId="{A6D37EE4-EA1B-46EE-A54B-5233C63C9695}"/>
          </ac:spMkLst>
        </pc:spChg>
        <pc:spChg chg="add del">
          <ac:chgData name="Maldonado-Greenlee, Lianne" userId="525c7285-978f-4548-9cbc-4ce7672adacf" providerId="ADAL" clId="{FC9910AF-144E-423C-9877-B9B3C3A36EC7}" dt="2022-08-23T18:35:43.911" v="2397" actId="26606"/>
          <ac:spMkLst>
            <pc:docMk/>
            <pc:sldMk cId="571262269" sldId="342"/>
            <ac:spMk id="7186" creationId="{927D5270-6648-4CC1-8F78-48BE299CAC25}"/>
          </ac:spMkLst>
        </pc:spChg>
        <pc:spChg chg="add">
          <ac:chgData name="Maldonado-Greenlee, Lianne" userId="525c7285-978f-4548-9cbc-4ce7672adacf" providerId="ADAL" clId="{FC9910AF-144E-423C-9877-B9B3C3A36EC7}" dt="2022-08-23T18:35:43.918" v="2398" actId="26606"/>
          <ac:spMkLst>
            <pc:docMk/>
            <pc:sldMk cId="571262269" sldId="342"/>
            <ac:spMk id="7188" creationId="{45D37F4E-DDB4-456B-97E0-9937730A039F}"/>
          </ac:spMkLst>
        </pc:spChg>
        <pc:spChg chg="add">
          <ac:chgData name="Maldonado-Greenlee, Lianne" userId="525c7285-978f-4548-9cbc-4ce7672adacf" providerId="ADAL" clId="{FC9910AF-144E-423C-9877-B9B3C3A36EC7}" dt="2022-08-23T18:35:43.918" v="2398" actId="26606"/>
          <ac:spMkLst>
            <pc:docMk/>
            <pc:sldMk cId="571262269" sldId="342"/>
            <ac:spMk id="7189" creationId="{B2DD41CD-8F47-4F56-AD12-4E2FF7696987}"/>
          </ac:spMkLst>
        </pc:spChg>
        <pc:picChg chg="add mod">
          <ac:chgData name="Maldonado-Greenlee, Lianne" userId="525c7285-978f-4548-9cbc-4ce7672adacf" providerId="ADAL" clId="{FC9910AF-144E-423C-9877-B9B3C3A36EC7}" dt="2022-08-23T23:25:08.191" v="10235" actId="962"/>
          <ac:picMkLst>
            <pc:docMk/>
            <pc:sldMk cId="571262269" sldId="342"/>
            <ac:picMk id="5" creationId="{4A3EA253-45E9-434D-937E-4DE73FFAF471}"/>
          </ac:picMkLst>
        </pc:picChg>
        <pc:picChg chg="add del mod">
          <ac:chgData name="Maldonado-Greenlee, Lianne" userId="525c7285-978f-4548-9cbc-4ce7672adacf" providerId="ADAL" clId="{FC9910AF-144E-423C-9877-B9B3C3A36EC7}" dt="2022-08-23T18:31:28.795" v="2191"/>
          <ac:picMkLst>
            <pc:docMk/>
            <pc:sldMk cId="571262269" sldId="342"/>
            <ac:picMk id="7170" creationId="{F5B18B8D-BEF6-47F9-BB80-87F53AD72EB6}"/>
          </ac:picMkLst>
        </pc:picChg>
        <pc:picChg chg="add del mod">
          <ac:chgData name="Maldonado-Greenlee, Lianne" userId="525c7285-978f-4548-9cbc-4ce7672adacf" providerId="ADAL" clId="{FC9910AF-144E-423C-9877-B9B3C3A36EC7}" dt="2022-08-23T18:36:39.325" v="2402" actId="478"/>
          <ac:picMkLst>
            <pc:docMk/>
            <pc:sldMk cId="571262269" sldId="342"/>
            <ac:picMk id="7172" creationId="{7AD89C0A-D305-431C-BD75-BD83E2283E51}"/>
          </ac:picMkLst>
        </pc:picChg>
      </pc:sldChg>
      <pc:sldChg chg="delSp modSp add del mod">
        <pc:chgData name="Maldonado-Greenlee, Lianne" userId="525c7285-978f-4548-9cbc-4ce7672adacf" providerId="ADAL" clId="{FC9910AF-144E-423C-9877-B9B3C3A36EC7}" dt="2022-08-23T18:57:54.640" v="3021" actId="47"/>
        <pc:sldMkLst>
          <pc:docMk/>
          <pc:sldMk cId="2733842026" sldId="343"/>
        </pc:sldMkLst>
        <pc:spChg chg="mod">
          <ac:chgData name="Maldonado-Greenlee, Lianne" userId="525c7285-978f-4548-9cbc-4ce7672adacf" providerId="ADAL" clId="{FC9910AF-144E-423C-9877-B9B3C3A36EC7}" dt="2022-08-23T18:50:41.870" v="2865" actId="21"/>
          <ac:spMkLst>
            <pc:docMk/>
            <pc:sldMk cId="2733842026" sldId="343"/>
            <ac:spMk id="2" creationId="{7B48486D-3364-C82D-CA3D-F9A763A2689D}"/>
          </ac:spMkLst>
        </pc:spChg>
        <pc:spChg chg="del">
          <ac:chgData name="Maldonado-Greenlee, Lianne" userId="525c7285-978f-4548-9cbc-4ce7672adacf" providerId="ADAL" clId="{FC9910AF-144E-423C-9877-B9B3C3A36EC7}" dt="2022-08-23T18:46:40.661" v="2676" actId="478"/>
          <ac:spMkLst>
            <pc:docMk/>
            <pc:sldMk cId="2733842026" sldId="343"/>
            <ac:spMk id="5" creationId="{CA16E93C-C340-9FB3-9163-AA4AA5633B85}"/>
          </ac:spMkLst>
        </pc:spChg>
        <pc:picChg chg="del">
          <ac:chgData name="Maldonado-Greenlee, Lianne" userId="525c7285-978f-4548-9cbc-4ce7672adacf" providerId="ADAL" clId="{FC9910AF-144E-423C-9877-B9B3C3A36EC7}" dt="2022-08-23T18:46:37.466" v="2675" actId="478"/>
          <ac:picMkLst>
            <pc:docMk/>
            <pc:sldMk cId="2733842026" sldId="343"/>
            <ac:picMk id="4" creationId="{7117C615-29B5-C1DC-B1ED-FDC106DE20E9}"/>
          </ac:picMkLst>
        </pc:picChg>
      </pc:sldChg>
      <pc:sldChg chg="addSp delSp modSp new mod setBg modNotesTx">
        <pc:chgData name="Maldonado-Greenlee, Lianne" userId="525c7285-978f-4548-9cbc-4ce7672adacf" providerId="ADAL" clId="{FC9910AF-144E-423C-9877-B9B3C3A36EC7}" dt="2022-08-24T00:42:55.099" v="11879" actId="20577"/>
        <pc:sldMkLst>
          <pc:docMk/>
          <pc:sldMk cId="1646317222" sldId="344"/>
        </pc:sldMkLst>
        <pc:spChg chg="mod">
          <ac:chgData name="Maldonado-Greenlee, Lianne" userId="525c7285-978f-4548-9cbc-4ce7672adacf" providerId="ADAL" clId="{FC9910AF-144E-423C-9877-B9B3C3A36EC7}" dt="2022-08-23T18:52:12.788" v="2965" actId="26606"/>
          <ac:spMkLst>
            <pc:docMk/>
            <pc:sldMk cId="1646317222" sldId="344"/>
            <ac:spMk id="2" creationId="{8B0ED2CB-97CE-4AD1-9009-4D93BC53358F}"/>
          </ac:spMkLst>
        </pc:spChg>
        <pc:spChg chg="add del mod">
          <ac:chgData name="Maldonado-Greenlee, Lianne" userId="525c7285-978f-4548-9cbc-4ce7672adacf" providerId="ADAL" clId="{FC9910AF-144E-423C-9877-B9B3C3A36EC7}" dt="2022-08-23T18:52:12.788" v="2965" actId="26606"/>
          <ac:spMkLst>
            <pc:docMk/>
            <pc:sldMk cId="1646317222" sldId="344"/>
            <ac:spMk id="3" creationId="{83C2FC93-CFAA-44C6-9622-EE92C4F35FF9}"/>
          </ac:spMkLst>
        </pc:spChg>
        <pc:spChg chg="add del">
          <ac:chgData name="Maldonado-Greenlee, Lianne" userId="525c7285-978f-4548-9cbc-4ce7672adacf" providerId="ADAL" clId="{FC9910AF-144E-423C-9877-B9B3C3A36EC7}" dt="2022-08-23T18:52:12.757" v="2964" actId="26606"/>
          <ac:spMkLst>
            <pc:docMk/>
            <pc:sldMk cId="1646317222" sldId="344"/>
            <ac:spMk id="9" creationId="{35DB3719-6FDC-4E5D-891D-FF40B7300F64}"/>
          </ac:spMkLst>
        </pc:spChg>
        <pc:spChg chg="add del">
          <ac:chgData name="Maldonado-Greenlee, Lianne" userId="525c7285-978f-4548-9cbc-4ce7672adacf" providerId="ADAL" clId="{FC9910AF-144E-423C-9877-B9B3C3A36EC7}" dt="2022-08-23T18:52:12.757" v="2964" actId="26606"/>
          <ac:spMkLst>
            <pc:docMk/>
            <pc:sldMk cId="1646317222" sldId="344"/>
            <ac:spMk id="11" creationId="{E0CBAC23-2E3F-4A90-BA59-F8299F6A5439}"/>
          </ac:spMkLst>
        </pc:spChg>
        <pc:spChg chg="add">
          <ac:chgData name="Maldonado-Greenlee, Lianne" userId="525c7285-978f-4548-9cbc-4ce7672adacf" providerId="ADAL" clId="{FC9910AF-144E-423C-9877-B9B3C3A36EC7}" dt="2022-08-23T18:52:12.788" v="2965" actId="26606"/>
          <ac:spMkLst>
            <pc:docMk/>
            <pc:sldMk cId="1646317222" sldId="344"/>
            <ac:spMk id="13" creationId="{AAD0DBB9-1A4B-4391-81D4-CB19F9AB918A}"/>
          </ac:spMkLst>
        </pc:spChg>
        <pc:spChg chg="add">
          <ac:chgData name="Maldonado-Greenlee, Lianne" userId="525c7285-978f-4548-9cbc-4ce7672adacf" providerId="ADAL" clId="{FC9910AF-144E-423C-9877-B9B3C3A36EC7}" dt="2022-08-23T18:52:12.788" v="2965" actId="26606"/>
          <ac:spMkLst>
            <pc:docMk/>
            <pc:sldMk cId="1646317222" sldId="344"/>
            <ac:spMk id="14" creationId="{BACC6370-2D7E-4714-9D71-7542949D7D5D}"/>
          </ac:spMkLst>
        </pc:spChg>
        <pc:spChg chg="add">
          <ac:chgData name="Maldonado-Greenlee, Lianne" userId="525c7285-978f-4548-9cbc-4ce7672adacf" providerId="ADAL" clId="{FC9910AF-144E-423C-9877-B9B3C3A36EC7}" dt="2022-08-23T18:52:12.788" v="2965" actId="26606"/>
          <ac:spMkLst>
            <pc:docMk/>
            <pc:sldMk cId="1646317222" sldId="344"/>
            <ac:spMk id="15" creationId="{063BBA22-50EA-4C4D-BE05-F1CE4E63AA56}"/>
          </ac:spMkLst>
        </pc:spChg>
        <pc:spChg chg="add">
          <ac:chgData name="Maldonado-Greenlee, Lianne" userId="525c7285-978f-4548-9cbc-4ce7672adacf" providerId="ADAL" clId="{FC9910AF-144E-423C-9877-B9B3C3A36EC7}" dt="2022-08-23T18:52:12.788" v="2965" actId="26606"/>
          <ac:spMkLst>
            <pc:docMk/>
            <pc:sldMk cId="1646317222" sldId="344"/>
            <ac:spMk id="16" creationId="{F68B3F68-107C-434F-AA38-110D5EA91B85}"/>
          </ac:spMkLst>
        </pc:spChg>
        <pc:graphicFrameChg chg="add del">
          <ac:chgData name="Maldonado-Greenlee, Lianne" userId="525c7285-978f-4548-9cbc-4ce7672adacf" providerId="ADAL" clId="{FC9910AF-144E-423C-9877-B9B3C3A36EC7}" dt="2022-08-23T18:52:12.757" v="2964" actId="26606"/>
          <ac:graphicFrameMkLst>
            <pc:docMk/>
            <pc:sldMk cId="1646317222" sldId="344"/>
            <ac:graphicFrameMk id="5" creationId="{32657B16-8A4B-71F8-E0AF-B396208A8B6B}"/>
          </ac:graphicFrameMkLst>
        </pc:graphicFrameChg>
        <pc:graphicFrameChg chg="add mod">
          <ac:chgData name="Maldonado-Greenlee, Lianne" userId="525c7285-978f-4548-9cbc-4ce7672adacf" providerId="ADAL" clId="{FC9910AF-144E-423C-9877-B9B3C3A36EC7}" dt="2022-08-23T23:27:32.387" v="10383" actId="962"/>
          <ac:graphicFrameMkLst>
            <pc:docMk/>
            <pc:sldMk cId="1646317222" sldId="344"/>
            <ac:graphicFrameMk id="17" creationId="{C5214687-E164-A657-6807-3EC6866ABAA3}"/>
          </ac:graphicFrameMkLst>
        </pc:graphicFrameChg>
      </pc:sldChg>
      <pc:sldChg chg="new del">
        <pc:chgData name="Maldonado-Greenlee, Lianne" userId="525c7285-978f-4548-9cbc-4ce7672adacf" providerId="ADAL" clId="{FC9910AF-144E-423C-9877-B9B3C3A36EC7}" dt="2022-08-23T18:46:53.451" v="2678" actId="47"/>
        <pc:sldMkLst>
          <pc:docMk/>
          <pc:sldMk cId="1676978481" sldId="344"/>
        </pc:sldMkLst>
      </pc:sldChg>
      <pc:sldChg chg="add del">
        <pc:chgData name="Maldonado-Greenlee, Lianne" userId="525c7285-978f-4548-9cbc-4ce7672adacf" providerId="ADAL" clId="{FC9910AF-144E-423C-9877-B9B3C3A36EC7}" dt="2022-08-23T19:14:52.374" v="3280" actId="47"/>
        <pc:sldMkLst>
          <pc:docMk/>
          <pc:sldMk cId="1274105968" sldId="345"/>
        </pc:sldMkLst>
      </pc:sldChg>
      <pc:sldChg chg="modSp add del mod">
        <pc:chgData name="Maldonado-Greenlee, Lianne" userId="525c7285-978f-4548-9cbc-4ce7672adacf" providerId="ADAL" clId="{FC9910AF-144E-423C-9877-B9B3C3A36EC7}" dt="2022-08-23T19:12:12.485" v="3262"/>
        <pc:sldMkLst>
          <pc:docMk/>
          <pc:sldMk cId="1562011539" sldId="359"/>
        </pc:sldMkLst>
        <pc:spChg chg="mod">
          <ac:chgData name="Maldonado-Greenlee, Lianne" userId="525c7285-978f-4548-9cbc-4ce7672adacf" providerId="ADAL" clId="{FC9910AF-144E-423C-9877-B9B3C3A36EC7}" dt="2022-08-23T19:12:12.485" v="3262"/>
          <ac:spMkLst>
            <pc:docMk/>
            <pc:sldMk cId="1562011539" sldId="359"/>
            <ac:spMk id="3" creationId="{00000000-0000-0000-0000-000000000000}"/>
          </ac:spMkLst>
        </pc:spChg>
      </pc:sldChg>
      <pc:sldChg chg="modSp add del mod">
        <pc:chgData name="Maldonado-Greenlee, Lianne" userId="525c7285-978f-4548-9cbc-4ce7672adacf" providerId="ADAL" clId="{FC9910AF-144E-423C-9877-B9B3C3A36EC7}" dt="2022-08-23T23:13:54.905" v="8637" actId="962"/>
        <pc:sldMkLst>
          <pc:docMk/>
          <pc:sldMk cId="3761086995" sldId="360"/>
        </pc:sldMkLst>
        <pc:spChg chg="mod">
          <ac:chgData name="Maldonado-Greenlee, Lianne" userId="525c7285-978f-4548-9cbc-4ce7672adacf" providerId="ADAL" clId="{FC9910AF-144E-423C-9877-B9B3C3A36EC7}" dt="2022-08-23T19:12:12.485" v="3262"/>
          <ac:spMkLst>
            <pc:docMk/>
            <pc:sldMk cId="3761086995" sldId="360"/>
            <ac:spMk id="3" creationId="{00000000-0000-0000-0000-000000000000}"/>
          </ac:spMkLst>
        </pc:spChg>
        <pc:picChg chg="mod">
          <ac:chgData name="Maldonado-Greenlee, Lianne" userId="525c7285-978f-4548-9cbc-4ce7672adacf" providerId="ADAL" clId="{FC9910AF-144E-423C-9877-B9B3C3A36EC7}" dt="2022-08-23T23:13:54.905" v="8637" actId="962"/>
          <ac:picMkLst>
            <pc:docMk/>
            <pc:sldMk cId="3761086995" sldId="360"/>
            <ac:picMk id="4" creationId="{00000000-0000-0000-0000-000000000000}"/>
          </ac:picMkLst>
        </pc:picChg>
      </pc:sldChg>
      <pc:sldChg chg="modSp add del mod">
        <pc:chgData name="Maldonado-Greenlee, Lianne" userId="525c7285-978f-4548-9cbc-4ce7672adacf" providerId="ADAL" clId="{FC9910AF-144E-423C-9877-B9B3C3A36EC7}" dt="2022-08-23T23:14:11.420" v="8641" actId="962"/>
        <pc:sldMkLst>
          <pc:docMk/>
          <pc:sldMk cId="4095454730" sldId="369"/>
        </pc:sldMkLst>
        <pc:spChg chg="mod">
          <ac:chgData name="Maldonado-Greenlee, Lianne" userId="525c7285-978f-4548-9cbc-4ce7672adacf" providerId="ADAL" clId="{FC9910AF-144E-423C-9877-B9B3C3A36EC7}" dt="2022-08-23T19:12:12.485" v="3262"/>
          <ac:spMkLst>
            <pc:docMk/>
            <pc:sldMk cId="4095454730" sldId="369"/>
            <ac:spMk id="2" creationId="{00000000-0000-0000-0000-000000000000}"/>
          </ac:spMkLst>
        </pc:spChg>
        <pc:spChg chg="mod">
          <ac:chgData name="Maldonado-Greenlee, Lianne" userId="525c7285-978f-4548-9cbc-4ce7672adacf" providerId="ADAL" clId="{FC9910AF-144E-423C-9877-B9B3C3A36EC7}" dt="2022-08-23T23:14:11.420" v="8641" actId="962"/>
          <ac:spMkLst>
            <pc:docMk/>
            <pc:sldMk cId="4095454730" sldId="369"/>
            <ac:spMk id="7" creationId="{00000000-0000-0000-0000-000000000000}"/>
          </ac:spMkLst>
        </pc:spChg>
        <pc:spChg chg="mod">
          <ac:chgData name="Maldonado-Greenlee, Lianne" userId="525c7285-978f-4548-9cbc-4ce7672adacf" providerId="ADAL" clId="{FC9910AF-144E-423C-9877-B9B3C3A36EC7}" dt="2022-08-23T23:14:00.580" v="8638" actId="962"/>
          <ac:spMkLst>
            <pc:docMk/>
            <pc:sldMk cId="4095454730" sldId="369"/>
            <ac:spMk id="12" creationId="{00000000-0000-0000-0000-000000000000}"/>
          </ac:spMkLst>
        </pc:spChg>
        <pc:spChg chg="mod">
          <ac:chgData name="Maldonado-Greenlee, Lianne" userId="525c7285-978f-4548-9cbc-4ce7672adacf" providerId="ADAL" clId="{FC9910AF-144E-423C-9877-B9B3C3A36EC7}" dt="2022-08-23T23:14:05.868" v="8639" actId="962"/>
          <ac:spMkLst>
            <pc:docMk/>
            <pc:sldMk cId="4095454730" sldId="369"/>
            <ac:spMk id="14" creationId="{00000000-0000-0000-0000-000000000000}"/>
          </ac:spMkLst>
        </pc:spChg>
        <pc:spChg chg="mod">
          <ac:chgData name="Maldonado-Greenlee, Lianne" userId="525c7285-978f-4548-9cbc-4ce7672adacf" providerId="ADAL" clId="{FC9910AF-144E-423C-9877-B9B3C3A36EC7}" dt="2022-08-23T23:14:08.876" v="8640" actId="962"/>
          <ac:spMkLst>
            <pc:docMk/>
            <pc:sldMk cId="4095454730" sldId="369"/>
            <ac:spMk id="16" creationId="{00000000-0000-0000-0000-000000000000}"/>
          </ac:spMkLst>
        </pc:spChg>
      </pc:sldChg>
      <pc:sldChg chg="modSp add del mod">
        <pc:chgData name="Maldonado-Greenlee, Lianne" userId="525c7285-978f-4548-9cbc-4ce7672adacf" providerId="ADAL" clId="{FC9910AF-144E-423C-9877-B9B3C3A36EC7}" dt="2022-08-23T19:12:12.485" v="3262"/>
        <pc:sldMkLst>
          <pc:docMk/>
          <pc:sldMk cId="3947520329" sldId="371"/>
        </pc:sldMkLst>
        <pc:spChg chg="mod">
          <ac:chgData name="Maldonado-Greenlee, Lianne" userId="525c7285-978f-4548-9cbc-4ce7672adacf" providerId="ADAL" clId="{FC9910AF-144E-423C-9877-B9B3C3A36EC7}" dt="2022-08-23T19:12:10.630" v="3259" actId="1076"/>
          <ac:spMkLst>
            <pc:docMk/>
            <pc:sldMk cId="3947520329" sldId="371"/>
            <ac:spMk id="2" creationId="{00000000-0000-0000-0000-000000000000}"/>
          </ac:spMkLst>
        </pc:spChg>
        <pc:spChg chg="mod">
          <ac:chgData name="Maldonado-Greenlee, Lianne" userId="525c7285-978f-4548-9cbc-4ce7672adacf" providerId="ADAL" clId="{FC9910AF-144E-423C-9877-B9B3C3A36EC7}" dt="2022-08-23T19:12:11.819" v="3260" actId="1076"/>
          <ac:spMkLst>
            <pc:docMk/>
            <pc:sldMk cId="3947520329" sldId="371"/>
            <ac:spMk id="3" creationId="{00000000-0000-0000-0000-000000000000}"/>
          </ac:spMkLst>
        </pc:spChg>
      </pc:sldChg>
      <pc:sldChg chg="modSp add del mod">
        <pc:chgData name="Maldonado-Greenlee, Lianne" userId="525c7285-978f-4548-9cbc-4ce7672adacf" providerId="ADAL" clId="{FC9910AF-144E-423C-9877-B9B3C3A36EC7}" dt="2022-08-23T23:22:58.965" v="9701" actId="962"/>
        <pc:sldMkLst>
          <pc:docMk/>
          <pc:sldMk cId="155856600" sldId="374"/>
        </pc:sldMkLst>
        <pc:spChg chg="mod">
          <ac:chgData name="Maldonado-Greenlee, Lianne" userId="525c7285-978f-4548-9cbc-4ce7672adacf" providerId="ADAL" clId="{FC9910AF-144E-423C-9877-B9B3C3A36EC7}" dt="2022-08-23T23:22:58.965" v="9701" actId="962"/>
          <ac:spMkLst>
            <pc:docMk/>
            <pc:sldMk cId="155856600" sldId="374"/>
            <ac:spMk id="3" creationId="{00000000-0000-0000-0000-000000000000}"/>
          </ac:spMkLst>
        </pc:spChg>
      </pc:sldChg>
      <pc:sldChg chg="modSp add del mod">
        <pc:chgData name="Maldonado-Greenlee, Lianne" userId="525c7285-978f-4548-9cbc-4ce7672adacf" providerId="ADAL" clId="{FC9910AF-144E-423C-9877-B9B3C3A36EC7}" dt="2022-08-23T23:13:20.469" v="8567" actId="962"/>
        <pc:sldMkLst>
          <pc:docMk/>
          <pc:sldMk cId="3231368307" sldId="375"/>
        </pc:sldMkLst>
        <pc:spChg chg="mod">
          <ac:chgData name="Maldonado-Greenlee, Lianne" userId="525c7285-978f-4548-9cbc-4ce7672adacf" providerId="ADAL" clId="{FC9910AF-144E-423C-9877-B9B3C3A36EC7}" dt="2022-08-23T19:12:12.485" v="3262"/>
          <ac:spMkLst>
            <pc:docMk/>
            <pc:sldMk cId="3231368307" sldId="375"/>
            <ac:spMk id="2" creationId="{00000000-0000-0000-0000-000000000000}"/>
          </ac:spMkLst>
        </pc:spChg>
        <pc:picChg chg="mod">
          <ac:chgData name="Maldonado-Greenlee, Lianne" userId="525c7285-978f-4548-9cbc-4ce7672adacf" providerId="ADAL" clId="{FC9910AF-144E-423C-9877-B9B3C3A36EC7}" dt="2022-08-23T23:13:20.469" v="8567" actId="962"/>
          <ac:picMkLst>
            <pc:docMk/>
            <pc:sldMk cId="3231368307" sldId="375"/>
            <ac:picMk id="6" creationId="{00000000-0000-0000-0000-000000000000}"/>
          </ac:picMkLst>
        </pc:picChg>
      </pc:sldChg>
      <pc:sldChg chg="modSp add del mod">
        <pc:chgData name="Maldonado-Greenlee, Lianne" userId="525c7285-978f-4548-9cbc-4ce7672adacf" providerId="ADAL" clId="{FC9910AF-144E-423C-9877-B9B3C3A36EC7}" dt="2022-08-23T23:12:45.459" v="8447" actId="962"/>
        <pc:sldMkLst>
          <pc:docMk/>
          <pc:sldMk cId="807011890" sldId="376"/>
        </pc:sldMkLst>
        <pc:spChg chg="mod">
          <ac:chgData name="Maldonado-Greenlee, Lianne" userId="525c7285-978f-4548-9cbc-4ce7672adacf" providerId="ADAL" clId="{FC9910AF-144E-423C-9877-B9B3C3A36EC7}" dt="2022-08-23T19:12:12.485" v="3262"/>
          <ac:spMkLst>
            <pc:docMk/>
            <pc:sldMk cId="807011890" sldId="376"/>
            <ac:spMk id="2" creationId="{00000000-0000-0000-0000-000000000000}"/>
          </ac:spMkLst>
        </pc:spChg>
        <pc:picChg chg="mod">
          <ac:chgData name="Maldonado-Greenlee, Lianne" userId="525c7285-978f-4548-9cbc-4ce7672adacf" providerId="ADAL" clId="{FC9910AF-144E-423C-9877-B9B3C3A36EC7}" dt="2022-08-23T23:12:06.890" v="8262" actId="962"/>
          <ac:picMkLst>
            <pc:docMk/>
            <pc:sldMk cId="807011890" sldId="376"/>
            <ac:picMk id="5" creationId="{00000000-0000-0000-0000-000000000000}"/>
          </ac:picMkLst>
        </pc:picChg>
        <pc:picChg chg="mod">
          <ac:chgData name="Maldonado-Greenlee, Lianne" userId="525c7285-978f-4548-9cbc-4ce7672adacf" providerId="ADAL" clId="{FC9910AF-144E-423C-9877-B9B3C3A36EC7}" dt="2022-08-23T23:12:25.476" v="8356" actId="962"/>
          <ac:picMkLst>
            <pc:docMk/>
            <pc:sldMk cId="807011890" sldId="376"/>
            <ac:picMk id="6" creationId="{00000000-0000-0000-0000-000000000000}"/>
          </ac:picMkLst>
        </pc:picChg>
        <pc:picChg chg="mod">
          <ac:chgData name="Maldonado-Greenlee, Lianne" userId="525c7285-978f-4548-9cbc-4ce7672adacf" providerId="ADAL" clId="{FC9910AF-144E-423C-9877-B9B3C3A36EC7}" dt="2022-08-23T23:12:45.459" v="8447" actId="962"/>
          <ac:picMkLst>
            <pc:docMk/>
            <pc:sldMk cId="807011890" sldId="376"/>
            <ac:picMk id="7" creationId="{00000000-0000-0000-0000-000000000000}"/>
          </ac:picMkLst>
        </pc:picChg>
      </pc:sldChg>
      <pc:sldChg chg="add del">
        <pc:chgData name="Maldonado-Greenlee, Lianne" userId="525c7285-978f-4548-9cbc-4ce7672adacf" providerId="ADAL" clId="{FC9910AF-144E-423C-9877-B9B3C3A36EC7}" dt="2022-08-23T19:12:12.485" v="3262"/>
        <pc:sldMkLst>
          <pc:docMk/>
          <pc:sldMk cId="103344554" sldId="377"/>
        </pc:sldMkLst>
      </pc:sldChg>
      <pc:sldChg chg="modSp add del mod">
        <pc:chgData name="Maldonado-Greenlee, Lianne" userId="525c7285-978f-4548-9cbc-4ce7672adacf" providerId="ADAL" clId="{FC9910AF-144E-423C-9877-B9B3C3A36EC7}" dt="2022-08-23T23:33:14.656" v="11060" actId="962"/>
        <pc:sldMkLst>
          <pc:docMk/>
          <pc:sldMk cId="2542281656" sldId="378"/>
        </pc:sldMkLst>
        <pc:spChg chg="mod">
          <ac:chgData name="Maldonado-Greenlee, Lianne" userId="525c7285-978f-4548-9cbc-4ce7672adacf" providerId="ADAL" clId="{FC9910AF-144E-423C-9877-B9B3C3A36EC7}" dt="2022-08-23T23:33:01.390" v="11053" actId="962"/>
          <ac:spMkLst>
            <pc:docMk/>
            <pc:sldMk cId="2542281656" sldId="378"/>
            <ac:spMk id="7" creationId="{00000000-0000-0000-0000-000000000000}"/>
          </ac:spMkLst>
        </pc:spChg>
        <pc:spChg chg="mod">
          <ac:chgData name="Maldonado-Greenlee, Lianne" userId="525c7285-978f-4548-9cbc-4ce7672adacf" providerId="ADAL" clId="{FC9910AF-144E-423C-9877-B9B3C3A36EC7}" dt="2022-08-23T23:33:05.855" v="11054" actId="962"/>
          <ac:spMkLst>
            <pc:docMk/>
            <pc:sldMk cId="2542281656" sldId="378"/>
            <ac:spMk id="8" creationId="{00000000-0000-0000-0000-000000000000}"/>
          </ac:spMkLst>
        </pc:spChg>
        <pc:spChg chg="mod">
          <ac:chgData name="Maldonado-Greenlee, Lianne" userId="525c7285-978f-4548-9cbc-4ce7672adacf" providerId="ADAL" clId="{FC9910AF-144E-423C-9877-B9B3C3A36EC7}" dt="2022-08-23T23:23:15.750" v="9757" actId="962"/>
          <ac:spMkLst>
            <pc:docMk/>
            <pc:sldMk cId="2542281656" sldId="378"/>
            <ac:spMk id="16" creationId="{00000000-0000-0000-0000-000000000000}"/>
          </ac:spMkLst>
        </pc:spChg>
        <pc:spChg chg="mod">
          <ac:chgData name="Maldonado-Greenlee, Lianne" userId="525c7285-978f-4548-9cbc-4ce7672adacf" providerId="ADAL" clId="{FC9910AF-144E-423C-9877-B9B3C3A36EC7}" dt="2022-08-23T23:33:07.591" v="11055" actId="962"/>
          <ac:spMkLst>
            <pc:docMk/>
            <pc:sldMk cId="2542281656" sldId="378"/>
            <ac:spMk id="17" creationId="{00000000-0000-0000-0000-000000000000}"/>
          </ac:spMkLst>
        </pc:spChg>
        <pc:spChg chg="mod">
          <ac:chgData name="Maldonado-Greenlee, Lianne" userId="525c7285-978f-4548-9cbc-4ce7672adacf" providerId="ADAL" clId="{FC9910AF-144E-423C-9877-B9B3C3A36EC7}" dt="2022-08-23T23:23:23.169" v="9797" actId="962"/>
          <ac:spMkLst>
            <pc:docMk/>
            <pc:sldMk cId="2542281656" sldId="378"/>
            <ac:spMk id="18" creationId="{00000000-0000-0000-0000-000000000000}"/>
          </ac:spMkLst>
        </pc:spChg>
        <pc:spChg chg="mod">
          <ac:chgData name="Maldonado-Greenlee, Lianne" userId="525c7285-978f-4548-9cbc-4ce7672adacf" providerId="ADAL" clId="{FC9910AF-144E-423C-9877-B9B3C3A36EC7}" dt="2022-08-23T23:33:09.376" v="11056" actId="962"/>
          <ac:spMkLst>
            <pc:docMk/>
            <pc:sldMk cId="2542281656" sldId="378"/>
            <ac:spMk id="19" creationId="{00000000-0000-0000-0000-000000000000}"/>
          </ac:spMkLst>
        </pc:spChg>
        <pc:spChg chg="mod">
          <ac:chgData name="Maldonado-Greenlee, Lianne" userId="525c7285-978f-4548-9cbc-4ce7672adacf" providerId="ADAL" clId="{FC9910AF-144E-423C-9877-B9B3C3A36EC7}" dt="2022-08-23T23:23:29.932" v="9839" actId="962"/>
          <ac:spMkLst>
            <pc:docMk/>
            <pc:sldMk cId="2542281656" sldId="378"/>
            <ac:spMk id="20" creationId="{00000000-0000-0000-0000-000000000000}"/>
          </ac:spMkLst>
        </pc:spChg>
        <pc:spChg chg="mod">
          <ac:chgData name="Maldonado-Greenlee, Lianne" userId="525c7285-978f-4548-9cbc-4ce7672adacf" providerId="ADAL" clId="{FC9910AF-144E-423C-9877-B9B3C3A36EC7}" dt="2022-08-23T23:33:10.928" v="11057" actId="962"/>
          <ac:spMkLst>
            <pc:docMk/>
            <pc:sldMk cId="2542281656" sldId="378"/>
            <ac:spMk id="21" creationId="{00000000-0000-0000-0000-000000000000}"/>
          </ac:spMkLst>
        </pc:spChg>
        <pc:spChg chg="mod">
          <ac:chgData name="Maldonado-Greenlee, Lianne" userId="525c7285-978f-4548-9cbc-4ce7672adacf" providerId="ADAL" clId="{FC9910AF-144E-423C-9877-B9B3C3A36EC7}" dt="2022-08-23T23:23:37.914" v="9881" actId="962"/>
          <ac:spMkLst>
            <pc:docMk/>
            <pc:sldMk cId="2542281656" sldId="378"/>
            <ac:spMk id="22" creationId="{00000000-0000-0000-0000-000000000000}"/>
          </ac:spMkLst>
        </pc:spChg>
        <pc:spChg chg="mod">
          <ac:chgData name="Maldonado-Greenlee, Lianne" userId="525c7285-978f-4548-9cbc-4ce7672adacf" providerId="ADAL" clId="{FC9910AF-144E-423C-9877-B9B3C3A36EC7}" dt="2022-08-23T23:33:12.182" v="11058" actId="962"/>
          <ac:spMkLst>
            <pc:docMk/>
            <pc:sldMk cId="2542281656" sldId="378"/>
            <ac:spMk id="23" creationId="{00000000-0000-0000-0000-000000000000}"/>
          </ac:spMkLst>
        </pc:spChg>
        <pc:spChg chg="mod">
          <ac:chgData name="Maldonado-Greenlee, Lianne" userId="525c7285-978f-4548-9cbc-4ce7672adacf" providerId="ADAL" clId="{FC9910AF-144E-423C-9877-B9B3C3A36EC7}" dt="2022-08-23T23:23:44.129" v="9905" actId="962"/>
          <ac:spMkLst>
            <pc:docMk/>
            <pc:sldMk cId="2542281656" sldId="378"/>
            <ac:spMk id="25" creationId="{00000000-0000-0000-0000-000000000000}"/>
          </ac:spMkLst>
        </pc:spChg>
        <pc:spChg chg="mod">
          <ac:chgData name="Maldonado-Greenlee, Lianne" userId="525c7285-978f-4548-9cbc-4ce7672adacf" providerId="ADAL" clId="{FC9910AF-144E-423C-9877-B9B3C3A36EC7}" dt="2022-08-23T23:33:13.288" v="11059" actId="962"/>
          <ac:spMkLst>
            <pc:docMk/>
            <pc:sldMk cId="2542281656" sldId="378"/>
            <ac:spMk id="26" creationId="{00000000-0000-0000-0000-000000000000}"/>
          </ac:spMkLst>
        </pc:spChg>
        <pc:spChg chg="mod">
          <ac:chgData name="Maldonado-Greenlee, Lianne" userId="525c7285-978f-4548-9cbc-4ce7672adacf" providerId="ADAL" clId="{FC9910AF-144E-423C-9877-B9B3C3A36EC7}" dt="2022-08-23T23:23:56.196" v="9983" actId="962"/>
          <ac:spMkLst>
            <pc:docMk/>
            <pc:sldMk cId="2542281656" sldId="378"/>
            <ac:spMk id="27" creationId="{00000000-0000-0000-0000-000000000000}"/>
          </ac:spMkLst>
        </pc:spChg>
        <pc:spChg chg="mod">
          <ac:chgData name="Maldonado-Greenlee, Lianne" userId="525c7285-978f-4548-9cbc-4ce7672adacf" providerId="ADAL" clId="{FC9910AF-144E-423C-9877-B9B3C3A36EC7}" dt="2022-08-23T23:33:14.656" v="11060" actId="962"/>
          <ac:spMkLst>
            <pc:docMk/>
            <pc:sldMk cId="2542281656" sldId="378"/>
            <ac:spMk id="33" creationId="{00000000-0000-0000-0000-000000000000}"/>
          </ac:spMkLst>
        </pc:spChg>
      </pc:sldChg>
      <pc:sldChg chg="modSp add del mod">
        <pc:chgData name="Maldonado-Greenlee, Lianne" userId="525c7285-978f-4548-9cbc-4ce7672adacf" providerId="ADAL" clId="{FC9910AF-144E-423C-9877-B9B3C3A36EC7}" dt="2022-08-23T23:22:03.185" v="9327" actId="962"/>
        <pc:sldMkLst>
          <pc:docMk/>
          <pc:sldMk cId="1567134685" sldId="381"/>
        </pc:sldMkLst>
        <pc:spChg chg="mod">
          <ac:chgData name="Maldonado-Greenlee, Lianne" userId="525c7285-978f-4548-9cbc-4ce7672adacf" providerId="ADAL" clId="{FC9910AF-144E-423C-9877-B9B3C3A36EC7}" dt="2022-08-23T23:22:00.914" v="9326" actId="962"/>
          <ac:spMkLst>
            <pc:docMk/>
            <pc:sldMk cId="1567134685" sldId="381"/>
            <ac:spMk id="21" creationId="{00000000-0000-0000-0000-000000000000}"/>
          </ac:spMkLst>
        </pc:spChg>
        <pc:spChg chg="mod">
          <ac:chgData name="Maldonado-Greenlee, Lianne" userId="525c7285-978f-4548-9cbc-4ce7672adacf" providerId="ADAL" clId="{FC9910AF-144E-423C-9877-B9B3C3A36EC7}" dt="2022-08-23T23:22:03.185" v="9327" actId="962"/>
          <ac:spMkLst>
            <pc:docMk/>
            <pc:sldMk cId="1567134685" sldId="381"/>
            <ac:spMk id="25" creationId="{00000000-0000-0000-0000-000000000000}"/>
          </ac:spMkLst>
        </pc:spChg>
        <pc:cxnChg chg="mod">
          <ac:chgData name="Maldonado-Greenlee, Lianne" userId="525c7285-978f-4548-9cbc-4ce7672adacf" providerId="ADAL" clId="{FC9910AF-144E-423C-9877-B9B3C3A36EC7}" dt="2022-08-23T23:21:53.114" v="9324" actId="962"/>
          <ac:cxnSpMkLst>
            <pc:docMk/>
            <pc:sldMk cId="1567134685" sldId="381"/>
            <ac:cxnSpMk id="7" creationId="{00000000-0000-0000-0000-000000000000}"/>
          </ac:cxnSpMkLst>
        </pc:cxnChg>
        <pc:cxnChg chg="mod">
          <ac:chgData name="Maldonado-Greenlee, Lianne" userId="525c7285-978f-4548-9cbc-4ce7672adacf" providerId="ADAL" clId="{FC9910AF-144E-423C-9877-B9B3C3A36EC7}" dt="2022-08-23T23:21:56.841" v="9325" actId="962"/>
          <ac:cxnSpMkLst>
            <pc:docMk/>
            <pc:sldMk cId="1567134685" sldId="381"/>
            <ac:cxnSpMk id="19" creationId="{00000000-0000-0000-0000-000000000000}"/>
          </ac:cxnSpMkLst>
        </pc:cxnChg>
      </pc:sldChg>
      <pc:sldChg chg="modSp add del">
        <pc:chgData name="Maldonado-Greenlee, Lianne" userId="525c7285-978f-4548-9cbc-4ce7672adacf" providerId="ADAL" clId="{FC9910AF-144E-423C-9877-B9B3C3A36EC7}" dt="2022-08-23T23:14:41.768" v="8647" actId="962"/>
        <pc:sldMkLst>
          <pc:docMk/>
          <pc:sldMk cId="3112338003" sldId="382"/>
        </pc:sldMkLst>
        <pc:graphicFrameChg chg="mod">
          <ac:chgData name="Maldonado-Greenlee, Lianne" userId="525c7285-978f-4548-9cbc-4ce7672adacf" providerId="ADAL" clId="{FC9910AF-144E-423C-9877-B9B3C3A36EC7}" dt="2022-08-23T23:14:41.768" v="8647" actId="962"/>
          <ac:graphicFrameMkLst>
            <pc:docMk/>
            <pc:sldMk cId="3112338003" sldId="382"/>
            <ac:graphicFrameMk id="3" creationId="{00000000-0000-0000-0000-000000000000}"/>
          </ac:graphicFrameMkLst>
        </pc:graphicFrameChg>
      </pc:sldChg>
      <pc:sldChg chg="modSp add del mod">
        <pc:chgData name="Maldonado-Greenlee, Lianne" userId="525c7285-978f-4548-9cbc-4ce7672adacf" providerId="ADAL" clId="{FC9910AF-144E-423C-9877-B9B3C3A36EC7}" dt="2022-08-23T23:21:42.428" v="9323" actId="962"/>
        <pc:sldMkLst>
          <pc:docMk/>
          <pc:sldMk cId="700661962" sldId="383"/>
        </pc:sldMkLst>
        <pc:spChg chg="mod">
          <ac:chgData name="Maldonado-Greenlee, Lianne" userId="525c7285-978f-4548-9cbc-4ce7672adacf" providerId="ADAL" clId="{FC9910AF-144E-423C-9877-B9B3C3A36EC7}" dt="2022-08-23T23:19:12.416" v="8976" actId="962"/>
          <ac:spMkLst>
            <pc:docMk/>
            <pc:sldMk cId="700661962" sldId="383"/>
            <ac:spMk id="5" creationId="{00000000-0000-0000-0000-000000000000}"/>
          </ac:spMkLst>
        </pc:spChg>
        <pc:spChg chg="mod">
          <ac:chgData name="Maldonado-Greenlee, Lianne" userId="525c7285-978f-4548-9cbc-4ce7672adacf" providerId="ADAL" clId="{FC9910AF-144E-423C-9877-B9B3C3A36EC7}" dt="2022-08-23T23:20:29.435" v="9131" actId="962"/>
          <ac:spMkLst>
            <pc:docMk/>
            <pc:sldMk cId="700661962" sldId="383"/>
            <ac:spMk id="7" creationId="{00000000-0000-0000-0000-000000000000}"/>
          </ac:spMkLst>
        </pc:spChg>
        <pc:spChg chg="mod">
          <ac:chgData name="Maldonado-Greenlee, Lianne" userId="525c7285-978f-4548-9cbc-4ce7672adacf" providerId="ADAL" clId="{FC9910AF-144E-423C-9877-B9B3C3A36EC7}" dt="2022-08-23T23:19:44.556" v="8996" actId="962"/>
          <ac:spMkLst>
            <pc:docMk/>
            <pc:sldMk cId="700661962" sldId="383"/>
            <ac:spMk id="10" creationId="{00000000-0000-0000-0000-000000000000}"/>
          </ac:spMkLst>
        </pc:spChg>
        <pc:spChg chg="mod">
          <ac:chgData name="Maldonado-Greenlee, Lianne" userId="525c7285-978f-4548-9cbc-4ce7672adacf" providerId="ADAL" clId="{FC9910AF-144E-423C-9877-B9B3C3A36EC7}" dt="2022-08-23T23:20:58.779" v="9195" actId="962"/>
          <ac:spMkLst>
            <pc:docMk/>
            <pc:sldMk cId="700661962" sldId="383"/>
            <ac:spMk id="14" creationId="{00000000-0000-0000-0000-000000000000}"/>
          </ac:spMkLst>
        </pc:spChg>
        <pc:grpChg chg="mod">
          <ac:chgData name="Maldonado-Greenlee, Lianne" userId="525c7285-978f-4548-9cbc-4ce7672adacf" providerId="ADAL" clId="{FC9910AF-144E-423C-9877-B9B3C3A36EC7}" dt="2022-08-23T23:19:57" v="9014" actId="962"/>
          <ac:grpSpMkLst>
            <pc:docMk/>
            <pc:sldMk cId="700661962" sldId="383"/>
            <ac:grpSpMk id="8" creationId="{00000000-0000-0000-0000-000000000000}"/>
          </ac:grpSpMkLst>
        </pc:grpChg>
        <pc:grpChg chg="mod">
          <ac:chgData name="Maldonado-Greenlee, Lianne" userId="525c7285-978f-4548-9cbc-4ce7672adacf" providerId="ADAL" clId="{FC9910AF-144E-423C-9877-B9B3C3A36EC7}" dt="2022-08-23T23:20:17.363" v="9053" actId="962"/>
          <ac:grpSpMkLst>
            <pc:docMk/>
            <pc:sldMk cId="700661962" sldId="383"/>
            <ac:grpSpMk id="11" creationId="{00000000-0000-0000-0000-000000000000}"/>
          </ac:grpSpMkLst>
        </pc:grpChg>
        <pc:grpChg chg="mod">
          <ac:chgData name="Maldonado-Greenlee, Lianne" userId="525c7285-978f-4548-9cbc-4ce7672adacf" providerId="ADAL" clId="{FC9910AF-144E-423C-9877-B9B3C3A36EC7}" dt="2022-08-23T23:21:42.428" v="9323" actId="962"/>
          <ac:grpSpMkLst>
            <pc:docMk/>
            <pc:sldMk cId="700661962" sldId="383"/>
            <ac:grpSpMk id="16" creationId="{00000000-0000-0000-0000-000000000000}"/>
          </ac:grpSpMkLst>
        </pc:grpChg>
        <pc:graphicFrameChg chg="mod">
          <ac:chgData name="Maldonado-Greenlee, Lianne" userId="525c7285-978f-4548-9cbc-4ce7672adacf" providerId="ADAL" clId="{FC9910AF-144E-423C-9877-B9B3C3A36EC7}" dt="2022-08-23T23:21:23.827" v="9243" actId="962"/>
          <ac:graphicFrameMkLst>
            <pc:docMk/>
            <pc:sldMk cId="700661962" sldId="383"/>
            <ac:graphicFrameMk id="3" creationId="{00000000-0000-0000-0000-000000000000}"/>
          </ac:graphicFrameMkLst>
        </pc:graphicFrameChg>
      </pc:sldChg>
      <pc:sldChg chg="modSp mod modNotesTx">
        <pc:chgData name="Maldonado-Greenlee, Lianne" userId="525c7285-978f-4548-9cbc-4ce7672adacf" providerId="ADAL" clId="{FC9910AF-144E-423C-9877-B9B3C3A36EC7}" dt="2022-08-24T00:45:06.858" v="11901" actId="20577"/>
        <pc:sldMkLst>
          <pc:docMk/>
          <pc:sldMk cId="1564510619" sldId="384"/>
        </pc:sldMkLst>
        <pc:spChg chg="mod">
          <ac:chgData name="Maldonado-Greenlee, Lianne" userId="525c7285-978f-4548-9cbc-4ce7672adacf" providerId="ADAL" clId="{FC9910AF-144E-423C-9877-B9B3C3A36EC7}" dt="2022-08-23T19:55:57.477" v="4731" actId="20577"/>
          <ac:spMkLst>
            <pc:docMk/>
            <pc:sldMk cId="1564510619" sldId="384"/>
            <ac:spMk id="2" creationId="{00000000-0000-0000-0000-000000000000}"/>
          </ac:spMkLst>
        </pc:spChg>
      </pc:sldChg>
      <pc:sldChg chg="addSp delSp add del setBg delDesignElem">
        <pc:chgData name="Maldonado-Greenlee, Lianne" userId="525c7285-978f-4548-9cbc-4ce7672adacf" providerId="ADAL" clId="{FC9910AF-144E-423C-9877-B9B3C3A36EC7}" dt="2022-08-23T19:55:21.433" v="4709"/>
        <pc:sldMkLst>
          <pc:docMk/>
          <pc:sldMk cId="4093916165" sldId="384"/>
        </pc:sldMkLst>
        <pc:spChg chg="add del">
          <ac:chgData name="Maldonado-Greenlee, Lianne" userId="525c7285-978f-4548-9cbc-4ce7672adacf" providerId="ADAL" clId="{FC9910AF-144E-423C-9877-B9B3C3A36EC7}" dt="2022-08-23T19:55:21.433" v="4709"/>
          <ac:spMkLst>
            <pc:docMk/>
            <pc:sldMk cId="4093916165" sldId="384"/>
            <ac:spMk id="9" creationId="{C0B27210-D0CA-4654-B3E3-9ABB4F178EA1}"/>
          </ac:spMkLst>
        </pc:spChg>
        <pc:spChg chg="add del">
          <ac:chgData name="Maldonado-Greenlee, Lianne" userId="525c7285-978f-4548-9cbc-4ce7672adacf" providerId="ADAL" clId="{FC9910AF-144E-423C-9877-B9B3C3A36EC7}" dt="2022-08-23T19:55:21.433" v="4709"/>
          <ac:spMkLst>
            <pc:docMk/>
            <pc:sldMk cId="4093916165" sldId="384"/>
            <ac:spMk id="11" creationId="{1DB7C82F-AB7E-4F0C-B829-FA1B9C415180}"/>
          </ac:spMkLst>
        </pc:spChg>
        <pc:spChg chg="add del">
          <ac:chgData name="Maldonado-Greenlee, Lianne" userId="525c7285-978f-4548-9cbc-4ce7672adacf" providerId="ADAL" clId="{FC9910AF-144E-423C-9877-B9B3C3A36EC7}" dt="2022-08-23T19:55:21.433" v="4709"/>
          <ac:spMkLst>
            <pc:docMk/>
            <pc:sldMk cId="4093916165" sldId="384"/>
            <ac:spMk id="13" creationId="{70B66945-4967-4040-926D-DCA44313CDAB}"/>
          </ac:spMkLst>
        </pc:spChg>
      </pc:sldChg>
      <pc:sldChg chg="modSp modNotesTx">
        <pc:chgData name="Maldonado-Greenlee, Lianne" userId="525c7285-978f-4548-9cbc-4ce7672adacf" providerId="ADAL" clId="{FC9910AF-144E-423C-9877-B9B3C3A36EC7}" dt="2022-08-24T00:45:10.903" v="11907" actId="20577"/>
        <pc:sldMkLst>
          <pc:docMk/>
          <pc:sldMk cId="166152376" sldId="385"/>
        </pc:sldMkLst>
        <pc:graphicFrameChg chg="mod">
          <ac:chgData name="Maldonado-Greenlee, Lianne" userId="525c7285-978f-4548-9cbc-4ce7672adacf" providerId="ADAL" clId="{FC9910AF-144E-423C-9877-B9B3C3A36EC7}" dt="2022-08-23T23:36:24.880" v="11081" actId="962"/>
          <ac:graphicFrameMkLst>
            <pc:docMk/>
            <pc:sldMk cId="166152376" sldId="385"/>
            <ac:graphicFrameMk id="5" creationId="{D6D4F9FE-CDB4-3B63-199B-848408EC446C}"/>
          </ac:graphicFrameMkLst>
        </pc:graphicFrameChg>
      </pc:sldChg>
      <pc:sldChg chg="addSp delSp add del setBg delDesignElem">
        <pc:chgData name="Maldonado-Greenlee, Lianne" userId="525c7285-978f-4548-9cbc-4ce7672adacf" providerId="ADAL" clId="{FC9910AF-144E-423C-9877-B9B3C3A36EC7}" dt="2022-08-23T19:55:21.433" v="4709"/>
        <pc:sldMkLst>
          <pc:docMk/>
          <pc:sldMk cId="868394922" sldId="385"/>
        </pc:sldMkLst>
        <pc:spChg chg="add del">
          <ac:chgData name="Maldonado-Greenlee, Lianne" userId="525c7285-978f-4548-9cbc-4ce7672adacf" providerId="ADAL" clId="{FC9910AF-144E-423C-9877-B9B3C3A36EC7}" dt="2022-08-23T19:55:21.433" v="4709"/>
          <ac:spMkLst>
            <pc:docMk/>
            <pc:sldMk cId="868394922" sldId="385"/>
            <ac:spMk id="9" creationId="{2659FDB4-FCBE-4A89-B46D-43D4FA54464D}"/>
          </ac:spMkLst>
        </pc:spChg>
        <pc:cxnChg chg="add del">
          <ac:chgData name="Maldonado-Greenlee, Lianne" userId="525c7285-978f-4548-9cbc-4ce7672adacf" providerId="ADAL" clId="{FC9910AF-144E-423C-9877-B9B3C3A36EC7}" dt="2022-08-23T19:55:21.433" v="4709"/>
          <ac:cxnSpMkLst>
            <pc:docMk/>
            <pc:sldMk cId="868394922" sldId="385"/>
            <ac:cxnSpMk id="11" creationId="{C8F51B3F-8331-4E4A-AE96-D47B1006EEAD}"/>
          </ac:cxnSpMkLst>
        </pc:cxnChg>
      </pc:sldChg>
      <pc:sldChg chg="delSp modSp add mod setBg delDesignElem modNotesTx">
        <pc:chgData name="Maldonado-Greenlee, Lianne" userId="525c7285-978f-4548-9cbc-4ce7672adacf" providerId="ADAL" clId="{FC9910AF-144E-423C-9877-B9B3C3A36EC7}" dt="2022-08-24T00:45:20.953" v="11919" actId="20577"/>
        <pc:sldMkLst>
          <pc:docMk/>
          <pc:sldMk cId="564310504" sldId="386"/>
        </pc:sldMkLst>
        <pc:spChg chg="mod">
          <ac:chgData name="Maldonado-Greenlee, Lianne" userId="525c7285-978f-4548-9cbc-4ce7672adacf" providerId="ADAL" clId="{FC9910AF-144E-423C-9877-B9B3C3A36EC7}" dt="2022-08-23T19:59:19.856" v="4923" actId="1076"/>
          <ac:spMkLst>
            <pc:docMk/>
            <pc:sldMk cId="564310504" sldId="386"/>
            <ac:spMk id="2" creationId="{BE426582-01EC-CBC2-3804-DDC4F62ABA6A}"/>
          </ac:spMkLst>
        </pc:spChg>
        <pc:spChg chg="mod">
          <ac:chgData name="Maldonado-Greenlee, Lianne" userId="525c7285-978f-4548-9cbc-4ce7672adacf" providerId="ADAL" clId="{FC9910AF-144E-423C-9877-B9B3C3A36EC7}" dt="2022-08-23T22:06:42.686" v="7218" actId="20577"/>
          <ac:spMkLst>
            <pc:docMk/>
            <pc:sldMk cId="564310504" sldId="386"/>
            <ac:spMk id="3" creationId="{6DD4199F-F19B-262B-A15E-1E423F353A83}"/>
          </ac:spMkLst>
        </pc:spChg>
        <pc:spChg chg="del">
          <ac:chgData name="Maldonado-Greenlee, Lianne" userId="525c7285-978f-4548-9cbc-4ce7672adacf" providerId="ADAL" clId="{FC9910AF-144E-423C-9877-B9B3C3A36EC7}" dt="2022-08-23T19:59:14.978" v="4922"/>
          <ac:spMkLst>
            <pc:docMk/>
            <pc:sldMk cId="564310504" sldId="386"/>
            <ac:spMk id="9" creationId="{F13C74B1-5B17-4795-BED0-7140497B445A}"/>
          </ac:spMkLst>
        </pc:spChg>
        <pc:spChg chg="del">
          <ac:chgData name="Maldonado-Greenlee, Lianne" userId="525c7285-978f-4548-9cbc-4ce7672adacf" providerId="ADAL" clId="{FC9910AF-144E-423C-9877-B9B3C3A36EC7}" dt="2022-08-23T19:59:14.978" v="4922"/>
          <ac:spMkLst>
            <pc:docMk/>
            <pc:sldMk cId="564310504" sldId="386"/>
            <ac:spMk id="11" creationId="{D4974D33-8DC5-464E-8C6D-BE58F0669C17}"/>
          </ac:spMkLst>
        </pc:spChg>
      </pc:sldChg>
      <pc:sldChg chg="addSp delSp modSp new mod setBg modNotesTx">
        <pc:chgData name="Maldonado-Greenlee, Lianne" userId="525c7285-978f-4548-9cbc-4ce7672adacf" providerId="ADAL" clId="{FC9910AF-144E-423C-9877-B9B3C3A36EC7}" dt="2022-08-24T00:54:41.263" v="11931" actId="20577"/>
        <pc:sldMkLst>
          <pc:docMk/>
          <pc:sldMk cId="2039252903" sldId="387"/>
        </pc:sldMkLst>
        <pc:spChg chg="mod">
          <ac:chgData name="Maldonado-Greenlee, Lianne" userId="525c7285-978f-4548-9cbc-4ce7672adacf" providerId="ADAL" clId="{FC9910AF-144E-423C-9877-B9B3C3A36EC7}" dt="2022-08-23T20:17:40.789" v="5106" actId="26606"/>
          <ac:spMkLst>
            <pc:docMk/>
            <pc:sldMk cId="2039252903" sldId="387"/>
            <ac:spMk id="2" creationId="{C1E310B7-1D62-4F06-B92B-95389A0B3104}"/>
          </ac:spMkLst>
        </pc:spChg>
        <pc:spChg chg="del mod">
          <ac:chgData name="Maldonado-Greenlee, Lianne" userId="525c7285-978f-4548-9cbc-4ce7672adacf" providerId="ADAL" clId="{FC9910AF-144E-423C-9877-B9B3C3A36EC7}" dt="2022-08-23T20:14:41.056" v="5040" actId="478"/>
          <ac:spMkLst>
            <pc:docMk/>
            <pc:sldMk cId="2039252903" sldId="387"/>
            <ac:spMk id="3" creationId="{014CC022-4B9B-4442-8E84-B3820253CD74}"/>
          </ac:spMkLst>
        </pc:spChg>
        <pc:spChg chg="add del mod">
          <ac:chgData name="Maldonado-Greenlee, Lianne" userId="525c7285-978f-4548-9cbc-4ce7672adacf" providerId="ADAL" clId="{FC9910AF-144E-423C-9877-B9B3C3A36EC7}" dt="2022-08-23T20:17:31.241" v="5103" actId="478"/>
          <ac:spMkLst>
            <pc:docMk/>
            <pc:sldMk cId="2039252903" sldId="387"/>
            <ac:spMk id="6" creationId="{891C235C-6EF4-4EE4-BD79-BE7532D785C3}"/>
          </ac:spMkLst>
        </pc:spChg>
        <pc:spChg chg="add mod ord">
          <ac:chgData name="Maldonado-Greenlee, Lianne" userId="525c7285-978f-4548-9cbc-4ce7672adacf" providerId="ADAL" clId="{FC9910AF-144E-423C-9877-B9B3C3A36EC7}" dt="2022-08-23T20:17:40.789" v="5106" actId="26606"/>
          <ac:spMkLst>
            <pc:docMk/>
            <pc:sldMk cId="2039252903" sldId="387"/>
            <ac:spMk id="7" creationId="{174D4386-AEA5-4CAE-8D72-6BFAA4804C0F}"/>
          </ac:spMkLst>
        </pc:spChg>
        <pc:spChg chg="add del">
          <ac:chgData name="Maldonado-Greenlee, Lianne" userId="525c7285-978f-4548-9cbc-4ce7672adacf" providerId="ADAL" clId="{FC9910AF-144E-423C-9877-B9B3C3A36EC7}" dt="2022-08-23T20:17:40.783" v="5105" actId="26606"/>
          <ac:spMkLst>
            <pc:docMk/>
            <pc:sldMk cId="2039252903" sldId="387"/>
            <ac:spMk id="12" creationId="{F13C74B1-5B17-4795-BED0-7140497B445A}"/>
          </ac:spMkLst>
        </pc:spChg>
        <pc:spChg chg="add del">
          <ac:chgData name="Maldonado-Greenlee, Lianne" userId="525c7285-978f-4548-9cbc-4ce7672adacf" providerId="ADAL" clId="{FC9910AF-144E-423C-9877-B9B3C3A36EC7}" dt="2022-08-23T20:17:40.783" v="5105" actId="26606"/>
          <ac:spMkLst>
            <pc:docMk/>
            <pc:sldMk cId="2039252903" sldId="387"/>
            <ac:spMk id="14" creationId="{D4974D33-8DC5-464E-8C6D-BE58F0669C17}"/>
          </ac:spMkLst>
        </pc:spChg>
        <pc:spChg chg="add">
          <ac:chgData name="Maldonado-Greenlee, Lianne" userId="525c7285-978f-4548-9cbc-4ce7672adacf" providerId="ADAL" clId="{FC9910AF-144E-423C-9877-B9B3C3A36EC7}" dt="2022-08-23T20:17:40.789" v="5106" actId="26606"/>
          <ac:spMkLst>
            <pc:docMk/>
            <pc:sldMk cId="2039252903" sldId="387"/>
            <ac:spMk id="16" creationId="{7B831B6F-405A-4B47-B9BB-5CA88F285844}"/>
          </ac:spMkLst>
        </pc:spChg>
        <pc:spChg chg="add">
          <ac:chgData name="Maldonado-Greenlee, Lianne" userId="525c7285-978f-4548-9cbc-4ce7672adacf" providerId="ADAL" clId="{FC9910AF-144E-423C-9877-B9B3C3A36EC7}" dt="2022-08-23T20:17:40.789" v="5106" actId="26606"/>
          <ac:spMkLst>
            <pc:docMk/>
            <pc:sldMk cId="2039252903" sldId="387"/>
            <ac:spMk id="17" creationId="{953EE71A-6488-4203-A7C4-77102FD0DCCA}"/>
          </ac:spMkLst>
        </pc:spChg>
        <pc:picChg chg="add mod">
          <ac:chgData name="Maldonado-Greenlee, Lianne" userId="525c7285-978f-4548-9cbc-4ce7672adacf" providerId="ADAL" clId="{FC9910AF-144E-423C-9877-B9B3C3A36EC7}" dt="2022-08-23T23:37:39.975" v="11287" actId="962"/>
          <ac:picMkLst>
            <pc:docMk/>
            <pc:sldMk cId="2039252903" sldId="387"/>
            <ac:picMk id="5" creationId="{E4FD320D-BA1A-4EB5-9D20-9C3E19CBAAE7}"/>
          </ac:picMkLst>
        </pc:picChg>
      </pc:sldChg>
      <pc:sldChg chg="addSp delSp modSp new mod ord">
        <pc:chgData name="Maldonado-Greenlee, Lianne" userId="525c7285-978f-4548-9cbc-4ce7672adacf" providerId="ADAL" clId="{FC9910AF-144E-423C-9877-B9B3C3A36EC7}" dt="2022-08-23T20:29:54.384" v="5440" actId="20577"/>
        <pc:sldMkLst>
          <pc:docMk/>
          <pc:sldMk cId="908288577" sldId="388"/>
        </pc:sldMkLst>
        <pc:spChg chg="del mod">
          <ac:chgData name="Maldonado-Greenlee, Lianne" userId="525c7285-978f-4548-9cbc-4ce7672adacf" providerId="ADAL" clId="{FC9910AF-144E-423C-9877-B9B3C3A36EC7}" dt="2022-08-23T20:26:34.797" v="5199" actId="478"/>
          <ac:spMkLst>
            <pc:docMk/>
            <pc:sldMk cId="908288577" sldId="388"/>
            <ac:spMk id="2" creationId="{9197CAE8-D513-4249-AA66-4616665330A5}"/>
          </ac:spMkLst>
        </pc:spChg>
        <pc:spChg chg="del">
          <ac:chgData name="Maldonado-Greenlee, Lianne" userId="525c7285-978f-4548-9cbc-4ce7672adacf" providerId="ADAL" clId="{FC9910AF-144E-423C-9877-B9B3C3A36EC7}" dt="2022-08-23T20:26:39.972" v="5200" actId="478"/>
          <ac:spMkLst>
            <pc:docMk/>
            <pc:sldMk cId="908288577" sldId="388"/>
            <ac:spMk id="3" creationId="{F1DEA567-76F4-4FDB-A71D-B3BF8B143F50}"/>
          </ac:spMkLst>
        </pc:spChg>
        <pc:spChg chg="del">
          <ac:chgData name="Maldonado-Greenlee, Lianne" userId="525c7285-978f-4548-9cbc-4ce7672adacf" providerId="ADAL" clId="{FC9910AF-144E-423C-9877-B9B3C3A36EC7}" dt="2022-08-23T20:26:41.757" v="5201" actId="478"/>
          <ac:spMkLst>
            <pc:docMk/>
            <pc:sldMk cId="908288577" sldId="388"/>
            <ac:spMk id="4" creationId="{5245E4B3-7A10-4759-B75A-CFA4BCA735F6}"/>
          </ac:spMkLst>
        </pc:spChg>
        <pc:spChg chg="add mod">
          <ac:chgData name="Maldonado-Greenlee, Lianne" userId="525c7285-978f-4548-9cbc-4ce7672adacf" providerId="ADAL" clId="{FC9910AF-144E-423C-9877-B9B3C3A36EC7}" dt="2022-08-23T20:28:05.392" v="5375" actId="20577"/>
          <ac:spMkLst>
            <pc:docMk/>
            <pc:sldMk cId="908288577" sldId="388"/>
            <ac:spMk id="5" creationId="{37A2705A-1BE6-4C38-A53F-7A5199F8142F}"/>
          </ac:spMkLst>
        </pc:spChg>
        <pc:spChg chg="add mod">
          <ac:chgData name="Maldonado-Greenlee, Lianne" userId="525c7285-978f-4548-9cbc-4ce7672adacf" providerId="ADAL" clId="{FC9910AF-144E-423C-9877-B9B3C3A36EC7}" dt="2022-08-23T20:29:54.384" v="5440" actId="20577"/>
          <ac:spMkLst>
            <pc:docMk/>
            <pc:sldMk cId="908288577" sldId="388"/>
            <ac:spMk id="6" creationId="{ADC26399-E1AA-4045-980B-F82643F31C99}"/>
          </ac:spMkLst>
        </pc:spChg>
      </pc:sldChg>
      <pc:sldChg chg="new del">
        <pc:chgData name="Maldonado-Greenlee, Lianne" userId="525c7285-978f-4548-9cbc-4ce7672adacf" providerId="ADAL" clId="{FC9910AF-144E-423C-9877-B9B3C3A36EC7}" dt="2022-08-23T20:16:20.511" v="5081" actId="680"/>
        <pc:sldMkLst>
          <pc:docMk/>
          <pc:sldMk cId="4179286235" sldId="388"/>
        </pc:sldMkLst>
      </pc:sldChg>
      <pc:sldChg chg="addSp delSp add del ord setBg delDesignElem">
        <pc:chgData name="Maldonado-Greenlee, Lianne" userId="525c7285-978f-4548-9cbc-4ce7672adacf" providerId="ADAL" clId="{FC9910AF-144E-423C-9877-B9B3C3A36EC7}" dt="2022-08-23T20:30:54.555" v="5444"/>
        <pc:sldMkLst>
          <pc:docMk/>
          <pc:sldMk cId="792772464" sldId="389"/>
        </pc:sldMkLst>
        <pc:spChg chg="add del">
          <ac:chgData name="Maldonado-Greenlee, Lianne" userId="525c7285-978f-4548-9cbc-4ce7672adacf" providerId="ADAL" clId="{FC9910AF-144E-423C-9877-B9B3C3A36EC7}" dt="2022-08-23T20:25:05.170" v="5150"/>
          <ac:spMkLst>
            <pc:docMk/>
            <pc:sldMk cId="792772464" sldId="389"/>
            <ac:spMk id="20" creationId="{04812C46-200A-4DEB-A05E-3ED6C68C2387}"/>
          </ac:spMkLst>
        </pc:spChg>
        <pc:spChg chg="add del">
          <ac:chgData name="Maldonado-Greenlee, Lianne" userId="525c7285-978f-4548-9cbc-4ce7672adacf" providerId="ADAL" clId="{FC9910AF-144E-423C-9877-B9B3C3A36EC7}" dt="2022-08-23T20:25:05.170" v="5150"/>
          <ac:spMkLst>
            <pc:docMk/>
            <pc:sldMk cId="792772464" sldId="389"/>
            <ac:spMk id="22" creationId="{D1EA859B-E555-4109-94F3-6700E046E008}"/>
          </ac:spMkLst>
        </pc:spChg>
      </pc:sldChg>
      <pc:sldChg chg="addSp delSp add del setBg delDesignElem">
        <pc:chgData name="Maldonado-Greenlee, Lianne" userId="525c7285-978f-4548-9cbc-4ce7672adacf" providerId="ADAL" clId="{FC9910AF-144E-423C-9877-B9B3C3A36EC7}" dt="2022-08-23T20:25:02.404" v="5149"/>
        <pc:sldMkLst>
          <pc:docMk/>
          <pc:sldMk cId="160918684" sldId="390"/>
        </pc:sldMkLst>
        <pc:spChg chg="add del">
          <ac:chgData name="Maldonado-Greenlee, Lianne" userId="525c7285-978f-4548-9cbc-4ce7672adacf" providerId="ADAL" clId="{FC9910AF-144E-423C-9877-B9B3C3A36EC7}" dt="2022-08-23T20:25:02.404" v="5149"/>
          <ac:spMkLst>
            <pc:docMk/>
            <pc:sldMk cId="160918684" sldId="390"/>
            <ac:spMk id="20" creationId="{04812C46-200A-4DEB-A05E-3ED6C68C2387}"/>
          </ac:spMkLst>
        </pc:spChg>
        <pc:spChg chg="add del">
          <ac:chgData name="Maldonado-Greenlee, Lianne" userId="525c7285-978f-4548-9cbc-4ce7672adacf" providerId="ADAL" clId="{FC9910AF-144E-423C-9877-B9B3C3A36EC7}" dt="2022-08-23T20:25:02.404" v="5149"/>
          <ac:spMkLst>
            <pc:docMk/>
            <pc:sldMk cId="160918684" sldId="390"/>
            <ac:spMk id="22" creationId="{D1EA859B-E555-4109-94F3-6700E046E008}"/>
          </ac:spMkLst>
        </pc:spChg>
      </pc:sldChg>
      <pc:sldChg chg="delSp modSp add mod setBg delDesignElem">
        <pc:chgData name="Maldonado-Greenlee, Lianne" userId="525c7285-978f-4548-9cbc-4ce7672adacf" providerId="ADAL" clId="{FC9910AF-144E-423C-9877-B9B3C3A36EC7}" dt="2022-08-23T20:26:21.133" v="5197" actId="1076"/>
        <pc:sldMkLst>
          <pc:docMk/>
          <pc:sldMk cId="804171239" sldId="390"/>
        </pc:sldMkLst>
        <pc:spChg chg="mod">
          <ac:chgData name="Maldonado-Greenlee, Lianne" userId="525c7285-978f-4548-9cbc-4ce7672adacf" providerId="ADAL" clId="{FC9910AF-144E-423C-9877-B9B3C3A36EC7}" dt="2022-08-23T20:26:21.133" v="5197" actId="1076"/>
          <ac:spMkLst>
            <pc:docMk/>
            <pc:sldMk cId="804171239" sldId="390"/>
            <ac:spMk id="2" creationId="{36899F88-9F6F-51C4-0A9A-4E222F856AB8}"/>
          </ac:spMkLst>
        </pc:spChg>
        <pc:spChg chg="mod">
          <ac:chgData name="Maldonado-Greenlee, Lianne" userId="525c7285-978f-4548-9cbc-4ce7672adacf" providerId="ADAL" clId="{FC9910AF-144E-423C-9877-B9B3C3A36EC7}" dt="2022-08-23T20:26:11.061" v="5194" actId="1076"/>
          <ac:spMkLst>
            <pc:docMk/>
            <pc:sldMk cId="804171239" sldId="390"/>
            <ac:spMk id="7" creationId="{1F5D89BA-875C-4924-96C8-126B754E011B}"/>
          </ac:spMkLst>
        </pc:spChg>
        <pc:spChg chg="del">
          <ac:chgData name="Maldonado-Greenlee, Lianne" userId="525c7285-978f-4548-9cbc-4ce7672adacf" providerId="ADAL" clId="{FC9910AF-144E-423C-9877-B9B3C3A36EC7}" dt="2022-08-23T20:25:36.648" v="5155"/>
          <ac:spMkLst>
            <pc:docMk/>
            <pc:sldMk cId="804171239" sldId="390"/>
            <ac:spMk id="8" creationId="{04812C46-200A-4DEB-A05E-3ED6C68C2387}"/>
          </ac:spMkLst>
        </pc:spChg>
        <pc:spChg chg="del">
          <ac:chgData name="Maldonado-Greenlee, Lianne" userId="525c7285-978f-4548-9cbc-4ce7672adacf" providerId="ADAL" clId="{FC9910AF-144E-423C-9877-B9B3C3A36EC7}" dt="2022-08-23T20:25:36.648" v="5155"/>
          <ac:spMkLst>
            <pc:docMk/>
            <pc:sldMk cId="804171239" sldId="390"/>
            <ac:spMk id="10" creationId="{D1EA859B-E555-4109-94F3-6700E046E008}"/>
          </ac:spMkLst>
        </pc:spChg>
        <pc:picChg chg="mod">
          <ac:chgData name="Maldonado-Greenlee, Lianne" userId="525c7285-978f-4548-9cbc-4ce7672adacf" providerId="ADAL" clId="{FC9910AF-144E-423C-9877-B9B3C3A36EC7}" dt="2022-08-23T20:25:44.160" v="5156" actId="14100"/>
          <ac:picMkLst>
            <pc:docMk/>
            <pc:sldMk cId="804171239" sldId="390"/>
            <ac:picMk id="4" creationId="{0A01FE85-3D1E-CD7A-2BAB-DD92B8795B56}"/>
          </ac:picMkLst>
        </pc:picChg>
      </pc:sldChg>
      <pc:sldChg chg="delSp add del setBg delDesignElem">
        <pc:chgData name="Maldonado-Greenlee, Lianne" userId="525c7285-978f-4548-9cbc-4ce7672adacf" providerId="ADAL" clId="{FC9910AF-144E-423C-9877-B9B3C3A36EC7}" dt="2022-08-23T20:25:28.151" v="5153" actId="47"/>
        <pc:sldMkLst>
          <pc:docMk/>
          <pc:sldMk cId="3236431332" sldId="390"/>
        </pc:sldMkLst>
        <pc:spChg chg="del">
          <ac:chgData name="Maldonado-Greenlee, Lianne" userId="525c7285-978f-4548-9cbc-4ce7672adacf" providerId="ADAL" clId="{FC9910AF-144E-423C-9877-B9B3C3A36EC7}" dt="2022-08-23T20:25:25.384" v="5152"/>
          <ac:spMkLst>
            <pc:docMk/>
            <pc:sldMk cId="3236431332" sldId="390"/>
            <ac:spMk id="20" creationId="{04812C46-200A-4DEB-A05E-3ED6C68C2387}"/>
          </ac:spMkLst>
        </pc:spChg>
        <pc:spChg chg="del">
          <ac:chgData name="Maldonado-Greenlee, Lianne" userId="525c7285-978f-4548-9cbc-4ce7672adacf" providerId="ADAL" clId="{FC9910AF-144E-423C-9877-B9B3C3A36EC7}" dt="2022-08-23T20:25:25.384" v="5152"/>
          <ac:spMkLst>
            <pc:docMk/>
            <pc:sldMk cId="3236431332" sldId="390"/>
            <ac:spMk id="22" creationId="{D1EA859B-E555-4109-94F3-6700E046E008}"/>
          </ac:spMkLst>
        </pc:spChg>
      </pc:sldChg>
      <pc:sldChg chg="addSp delSp modSp new mod setBg modNotesTx">
        <pc:chgData name="Maldonado-Greenlee, Lianne" userId="525c7285-978f-4548-9cbc-4ce7672adacf" providerId="ADAL" clId="{FC9910AF-144E-423C-9877-B9B3C3A36EC7}" dt="2022-08-24T00:55:06.913" v="11954" actId="20577"/>
        <pc:sldMkLst>
          <pc:docMk/>
          <pc:sldMk cId="1235891160" sldId="391"/>
        </pc:sldMkLst>
        <pc:spChg chg="del">
          <ac:chgData name="Maldonado-Greenlee, Lianne" userId="525c7285-978f-4548-9cbc-4ce7672adacf" providerId="ADAL" clId="{FC9910AF-144E-423C-9877-B9B3C3A36EC7}" dt="2022-08-23T20:32:18.199" v="5446"/>
          <ac:spMkLst>
            <pc:docMk/>
            <pc:sldMk cId="1235891160" sldId="391"/>
            <ac:spMk id="2" creationId="{108A8096-3EEE-42A1-9A3B-9D6A5E3BE87E}"/>
          </ac:spMkLst>
        </pc:spChg>
        <pc:spChg chg="del">
          <ac:chgData name="Maldonado-Greenlee, Lianne" userId="525c7285-978f-4548-9cbc-4ce7672adacf" providerId="ADAL" clId="{FC9910AF-144E-423C-9877-B9B3C3A36EC7}" dt="2022-08-23T20:32:18.199" v="5446"/>
          <ac:spMkLst>
            <pc:docMk/>
            <pc:sldMk cId="1235891160" sldId="391"/>
            <ac:spMk id="3" creationId="{CFD3BA64-D662-43A9-A489-122B5FB9F8C1}"/>
          </ac:spMkLst>
        </pc:spChg>
        <pc:spChg chg="del">
          <ac:chgData name="Maldonado-Greenlee, Lianne" userId="525c7285-978f-4548-9cbc-4ce7672adacf" providerId="ADAL" clId="{FC9910AF-144E-423C-9877-B9B3C3A36EC7}" dt="2022-08-23T20:32:18.199" v="5446"/>
          <ac:spMkLst>
            <pc:docMk/>
            <pc:sldMk cId="1235891160" sldId="391"/>
            <ac:spMk id="4" creationId="{E8DB442C-F7B2-4F98-903D-DAD5CCDC6612}"/>
          </ac:spMkLst>
        </pc:spChg>
        <pc:spChg chg="add mod">
          <ac:chgData name="Maldonado-Greenlee, Lianne" userId="525c7285-978f-4548-9cbc-4ce7672adacf" providerId="ADAL" clId="{FC9910AF-144E-423C-9877-B9B3C3A36EC7}" dt="2022-08-23T20:37:36.529" v="5593" actId="26606"/>
          <ac:spMkLst>
            <pc:docMk/>
            <pc:sldMk cId="1235891160" sldId="391"/>
            <ac:spMk id="5" creationId="{FDCA50EE-617F-44E8-8DA0-C1E6CB85BC65}"/>
          </ac:spMkLst>
        </pc:spChg>
        <pc:spChg chg="add mod">
          <ac:chgData name="Maldonado-Greenlee, Lianne" userId="525c7285-978f-4548-9cbc-4ce7672adacf" providerId="ADAL" clId="{FC9910AF-144E-423C-9877-B9B3C3A36EC7}" dt="2022-08-23T20:55:48.341" v="5767" actId="1076"/>
          <ac:spMkLst>
            <pc:docMk/>
            <pc:sldMk cId="1235891160" sldId="391"/>
            <ac:spMk id="7" creationId="{60881E2F-17A8-4D51-8C02-6153670F2EFC}"/>
          </ac:spMkLst>
        </pc:spChg>
        <pc:spChg chg="add">
          <ac:chgData name="Maldonado-Greenlee, Lianne" userId="525c7285-978f-4548-9cbc-4ce7672adacf" providerId="ADAL" clId="{FC9910AF-144E-423C-9877-B9B3C3A36EC7}" dt="2022-08-23T20:37:36.529" v="5593" actId="26606"/>
          <ac:spMkLst>
            <pc:docMk/>
            <pc:sldMk cId="1235891160" sldId="391"/>
            <ac:spMk id="8" creationId="{047C8CCB-F95D-4249-92DD-651249D3535A}"/>
          </ac:spMkLst>
        </pc:spChg>
        <pc:spChg chg="add mod">
          <ac:chgData name="Maldonado-Greenlee, Lianne" userId="525c7285-978f-4548-9cbc-4ce7672adacf" providerId="ADAL" clId="{FC9910AF-144E-423C-9877-B9B3C3A36EC7}" dt="2022-08-23T20:57:19.759" v="5812" actId="1076"/>
          <ac:spMkLst>
            <pc:docMk/>
            <pc:sldMk cId="1235891160" sldId="391"/>
            <ac:spMk id="9" creationId="{451AF02B-DF26-45C4-972F-E27DD4E18887}"/>
          </ac:spMkLst>
        </pc:spChg>
        <pc:spChg chg="add mod modVis">
          <ac:chgData name="Maldonado-Greenlee, Lianne" userId="525c7285-978f-4548-9cbc-4ce7672adacf" providerId="ADAL" clId="{FC9910AF-144E-423C-9877-B9B3C3A36EC7}" dt="2022-08-23T20:55:28.238" v="5758" actId="14430"/>
          <ac:spMkLst>
            <pc:docMk/>
            <pc:sldMk cId="1235891160" sldId="391"/>
            <ac:spMk id="11" creationId="{6753252F-4873-4F63-801D-CC719279A7D5}"/>
          </ac:spMkLst>
        </pc:spChg>
        <pc:spChg chg="add mod">
          <ac:chgData name="Maldonado-Greenlee, Lianne" userId="525c7285-978f-4548-9cbc-4ce7672adacf" providerId="ADAL" clId="{FC9910AF-144E-423C-9877-B9B3C3A36EC7}" dt="2022-08-23T20:57:49.535" v="5831" actId="1076"/>
          <ac:spMkLst>
            <pc:docMk/>
            <pc:sldMk cId="1235891160" sldId="391"/>
            <ac:spMk id="16" creationId="{39FD2E1C-D194-4F85-8D3B-3F3EAB41A390}"/>
          </ac:spMkLst>
        </pc:spChg>
        <pc:spChg chg="add mod">
          <ac:chgData name="Maldonado-Greenlee, Lianne" userId="525c7285-978f-4548-9cbc-4ce7672adacf" providerId="ADAL" clId="{FC9910AF-144E-423C-9877-B9B3C3A36EC7}" dt="2022-08-23T20:58:53.016" v="5894" actId="14100"/>
          <ac:spMkLst>
            <pc:docMk/>
            <pc:sldMk cId="1235891160" sldId="391"/>
            <ac:spMk id="17" creationId="{E6E39EA1-C802-44DC-A26A-D469AFA617D9}"/>
          </ac:spMkLst>
        </pc:spChg>
        <pc:spChg chg="add mod">
          <ac:chgData name="Maldonado-Greenlee, Lianne" userId="525c7285-978f-4548-9cbc-4ce7672adacf" providerId="ADAL" clId="{FC9910AF-144E-423C-9877-B9B3C3A36EC7}" dt="2022-08-23T20:58:40.636" v="5889"/>
          <ac:spMkLst>
            <pc:docMk/>
            <pc:sldMk cId="1235891160" sldId="391"/>
            <ac:spMk id="18" creationId="{0677578A-0AD7-4C26-A65A-50C29C7083B5}"/>
          </ac:spMkLst>
        </pc:spChg>
        <pc:spChg chg="add mod">
          <ac:chgData name="Maldonado-Greenlee, Lianne" userId="525c7285-978f-4548-9cbc-4ce7672adacf" providerId="ADAL" clId="{FC9910AF-144E-423C-9877-B9B3C3A36EC7}" dt="2022-08-23T20:59:12.244" v="5911" actId="20577"/>
          <ac:spMkLst>
            <pc:docMk/>
            <pc:sldMk cId="1235891160" sldId="391"/>
            <ac:spMk id="19" creationId="{7243A950-EFFE-4E3E-B84E-D2475E3FAF90}"/>
          </ac:spMkLst>
        </pc:spChg>
        <pc:spChg chg="add mod">
          <ac:chgData name="Maldonado-Greenlee, Lianne" userId="525c7285-978f-4548-9cbc-4ce7672adacf" providerId="ADAL" clId="{FC9910AF-144E-423C-9877-B9B3C3A36EC7}" dt="2022-08-23T20:59:38.689" v="5946" actId="14100"/>
          <ac:spMkLst>
            <pc:docMk/>
            <pc:sldMk cId="1235891160" sldId="391"/>
            <ac:spMk id="20" creationId="{F7B0D03F-1086-4FE0-B2AD-441BD186878D}"/>
          </ac:spMkLst>
        </pc:spChg>
        <pc:spChg chg="add mod">
          <ac:chgData name="Maldonado-Greenlee, Lianne" userId="525c7285-978f-4548-9cbc-4ce7672adacf" providerId="ADAL" clId="{FC9910AF-144E-423C-9877-B9B3C3A36EC7}" dt="2022-08-23T21:00:27.058" v="6006" actId="20577"/>
          <ac:spMkLst>
            <pc:docMk/>
            <pc:sldMk cId="1235891160" sldId="391"/>
            <ac:spMk id="21" creationId="{0B3D7E72-C5AD-40F8-A7E9-8601E0E23414}"/>
          </ac:spMkLst>
        </pc:spChg>
        <pc:spChg chg="add mod">
          <ac:chgData name="Maldonado-Greenlee, Lianne" userId="525c7285-978f-4548-9cbc-4ce7672adacf" providerId="ADAL" clId="{FC9910AF-144E-423C-9877-B9B3C3A36EC7}" dt="2022-08-23T21:01:07.353" v="6050" actId="14100"/>
          <ac:spMkLst>
            <pc:docMk/>
            <pc:sldMk cId="1235891160" sldId="391"/>
            <ac:spMk id="22" creationId="{8DF90E25-EB7E-471E-B26B-695E3750F9E0}"/>
          </ac:spMkLst>
        </pc:spChg>
        <pc:graphicFrameChg chg="add mod ord modGraphic">
          <ac:chgData name="Maldonado-Greenlee, Lianne" userId="525c7285-978f-4548-9cbc-4ce7672adacf" providerId="ADAL" clId="{FC9910AF-144E-423C-9877-B9B3C3A36EC7}" dt="2022-08-23T23:30:01.125" v="10918" actId="962"/>
          <ac:graphicFrameMkLst>
            <pc:docMk/>
            <pc:sldMk cId="1235891160" sldId="391"/>
            <ac:graphicFrameMk id="6" creationId="{E6312DA0-83A7-4D01-9FD1-F95DF550CAA3}"/>
          </ac:graphicFrameMkLst>
        </pc:graphicFrameChg>
        <pc:picChg chg="add del mod ord">
          <ac:chgData name="Maldonado-Greenlee, Lianne" userId="525c7285-978f-4548-9cbc-4ce7672adacf" providerId="ADAL" clId="{FC9910AF-144E-423C-9877-B9B3C3A36EC7}" dt="2022-08-23T20:55:33.231" v="5764" actId="171"/>
          <ac:picMkLst>
            <pc:docMk/>
            <pc:sldMk cId="1235891160" sldId="391"/>
            <ac:picMk id="8194" creationId="{322279BD-474B-4F60-9EF9-69D42A28A872}"/>
          </ac:picMkLst>
        </pc:picChg>
      </pc:sldChg>
      <pc:sldChg chg="modSp mod modNotesTx">
        <pc:chgData name="Maldonado-Greenlee, Lianne" userId="525c7285-978f-4548-9cbc-4ce7672adacf" providerId="ADAL" clId="{FC9910AF-144E-423C-9877-B9B3C3A36EC7}" dt="2022-08-24T16:50:40.823" v="12019" actId="20577"/>
        <pc:sldMkLst>
          <pc:docMk/>
          <pc:sldMk cId="2820868915" sldId="392"/>
        </pc:sldMkLst>
        <pc:spChg chg="mod">
          <ac:chgData name="Maldonado-Greenlee, Lianne" userId="525c7285-978f-4548-9cbc-4ce7672adacf" providerId="ADAL" clId="{FC9910AF-144E-423C-9877-B9B3C3A36EC7}" dt="2022-08-24T16:50:40.823" v="12019" actId="20577"/>
          <ac:spMkLst>
            <pc:docMk/>
            <pc:sldMk cId="2820868915" sldId="392"/>
            <ac:spMk id="2" creationId="{1D886E63-F3AA-0925-6CB7-F18917AF05DE}"/>
          </ac:spMkLst>
        </pc:spChg>
        <pc:picChg chg="mod">
          <ac:chgData name="Maldonado-Greenlee, Lianne" userId="525c7285-978f-4548-9cbc-4ce7672adacf" providerId="ADAL" clId="{FC9910AF-144E-423C-9877-B9B3C3A36EC7}" dt="2022-08-23T23:38:25.366" v="11413" actId="962"/>
          <ac:picMkLst>
            <pc:docMk/>
            <pc:sldMk cId="2820868915" sldId="392"/>
            <ac:picMk id="4" creationId="{07CFFE7F-CC25-6F6C-AA46-B7B059D04155}"/>
          </ac:picMkLst>
        </pc:picChg>
      </pc:sldChg>
      <pc:sldChg chg="new del">
        <pc:chgData name="Maldonado-Greenlee, Lianne" userId="525c7285-978f-4548-9cbc-4ce7672adacf" providerId="ADAL" clId="{FC9910AF-144E-423C-9877-B9B3C3A36EC7}" dt="2022-08-23T21:04:32.249" v="6061" actId="47"/>
        <pc:sldMkLst>
          <pc:docMk/>
          <pc:sldMk cId="3495636892" sldId="393"/>
        </pc:sldMkLst>
      </pc:sldChg>
      <pc:sldChg chg="modSp new mod modNotesTx">
        <pc:chgData name="Maldonado-Greenlee, Lianne" userId="525c7285-978f-4548-9cbc-4ce7672adacf" providerId="ADAL" clId="{FC9910AF-144E-423C-9877-B9B3C3A36EC7}" dt="2022-08-24T00:54:48.530" v="11939" actId="20577"/>
        <pc:sldMkLst>
          <pc:docMk/>
          <pc:sldMk cId="119263980" sldId="394"/>
        </pc:sldMkLst>
        <pc:spChg chg="mod">
          <ac:chgData name="Maldonado-Greenlee, Lianne" userId="525c7285-978f-4548-9cbc-4ce7672adacf" providerId="ADAL" clId="{FC9910AF-144E-423C-9877-B9B3C3A36EC7}" dt="2022-08-23T21:04:43.971" v="6074" actId="20577"/>
          <ac:spMkLst>
            <pc:docMk/>
            <pc:sldMk cId="119263980" sldId="394"/>
            <ac:spMk id="2" creationId="{46727A4E-A2A0-49D1-B103-CEE851BCD07D}"/>
          </ac:spMkLst>
        </pc:spChg>
        <pc:spChg chg="mod">
          <ac:chgData name="Maldonado-Greenlee, Lianne" userId="525c7285-978f-4548-9cbc-4ce7672adacf" providerId="ADAL" clId="{FC9910AF-144E-423C-9877-B9B3C3A36EC7}" dt="2022-08-23T21:05:06.963" v="6150" actId="20577"/>
          <ac:spMkLst>
            <pc:docMk/>
            <pc:sldMk cId="119263980" sldId="394"/>
            <ac:spMk id="3" creationId="{B4D785C5-8F4A-4A8B-8092-B018FA16A36E}"/>
          </ac:spMkLst>
        </pc:spChg>
        <pc:picChg chg="mod">
          <ac:chgData name="Maldonado-Greenlee, Lianne" userId="525c7285-978f-4548-9cbc-4ce7672adacf" providerId="ADAL" clId="{FC9910AF-144E-423C-9877-B9B3C3A36EC7}" dt="2022-08-23T23:38:01.925" v="11353" actId="962"/>
          <ac:picMkLst>
            <pc:docMk/>
            <pc:sldMk cId="119263980" sldId="394"/>
            <ac:picMk id="4" creationId="{F1D6CDF8-1566-300C-5A9C-3B58D9BFA456}"/>
          </ac:picMkLst>
        </pc:picChg>
      </pc:sldChg>
      <pc:sldChg chg="addSp delSp modSp new mod modNotesTx">
        <pc:chgData name="Maldonado-Greenlee, Lianne" userId="525c7285-978f-4548-9cbc-4ce7672adacf" providerId="ADAL" clId="{FC9910AF-144E-423C-9877-B9B3C3A36EC7}" dt="2022-08-25T17:52:31.367" v="12147" actId="20577"/>
        <pc:sldMkLst>
          <pc:docMk/>
          <pc:sldMk cId="2467189434" sldId="395"/>
        </pc:sldMkLst>
        <pc:spChg chg="mod">
          <ac:chgData name="Maldonado-Greenlee, Lianne" userId="525c7285-978f-4548-9cbc-4ce7672adacf" providerId="ADAL" clId="{FC9910AF-144E-423C-9877-B9B3C3A36EC7}" dt="2022-08-23T21:05:52.347" v="6169" actId="20577"/>
          <ac:spMkLst>
            <pc:docMk/>
            <pc:sldMk cId="2467189434" sldId="395"/>
            <ac:spMk id="2" creationId="{31676458-247A-47C6-90B2-75ED1A722082}"/>
          </ac:spMkLst>
        </pc:spChg>
        <pc:spChg chg="del">
          <ac:chgData name="Maldonado-Greenlee, Lianne" userId="525c7285-978f-4548-9cbc-4ce7672adacf" providerId="ADAL" clId="{FC9910AF-144E-423C-9877-B9B3C3A36EC7}" dt="2022-08-23T21:05:36.691" v="6152" actId="478"/>
          <ac:spMkLst>
            <pc:docMk/>
            <pc:sldMk cId="2467189434" sldId="395"/>
            <ac:spMk id="3" creationId="{053B2FD2-F747-417B-B1F1-3A98142916AC}"/>
          </ac:spMkLst>
        </pc:spChg>
        <pc:graphicFrameChg chg="add mod">
          <ac:chgData name="Maldonado-Greenlee, Lianne" userId="525c7285-978f-4548-9cbc-4ce7672adacf" providerId="ADAL" clId="{FC9910AF-144E-423C-9877-B9B3C3A36EC7}" dt="2022-08-25T17:52:31.367" v="12147" actId="20577"/>
          <ac:graphicFrameMkLst>
            <pc:docMk/>
            <pc:sldMk cId="2467189434" sldId="395"/>
            <ac:graphicFrameMk id="4" creationId="{D8C29AD2-30F7-4294-92CA-CB987CDF450B}"/>
          </ac:graphicFrameMkLst>
        </pc:graphicFrameChg>
      </pc:sldChg>
      <pc:sldChg chg="addSp delSp modSp del mod">
        <pc:chgData name="Maldonado-Greenlee, Lianne" userId="525c7285-978f-4548-9cbc-4ce7672adacf" providerId="ADAL" clId="{FC9910AF-144E-423C-9877-B9B3C3A36EC7}" dt="2022-08-23T22:40:18.016" v="8069" actId="47"/>
        <pc:sldMkLst>
          <pc:docMk/>
          <pc:sldMk cId="2693401926" sldId="396"/>
        </pc:sldMkLst>
        <pc:spChg chg="mod">
          <ac:chgData name="Maldonado-Greenlee, Lianne" userId="525c7285-978f-4548-9cbc-4ce7672adacf" providerId="ADAL" clId="{FC9910AF-144E-423C-9877-B9B3C3A36EC7}" dt="2022-08-23T22:21:10.518" v="7733" actId="14100"/>
          <ac:spMkLst>
            <pc:docMk/>
            <pc:sldMk cId="2693401926" sldId="396"/>
            <ac:spMk id="2" creationId="{014E66F9-04D5-1976-B20E-974FECC76BA6}"/>
          </ac:spMkLst>
        </pc:spChg>
        <pc:spChg chg="add mod">
          <ac:chgData name="Maldonado-Greenlee, Lianne" userId="525c7285-978f-4548-9cbc-4ce7672adacf" providerId="ADAL" clId="{FC9910AF-144E-423C-9877-B9B3C3A36EC7}" dt="2022-08-23T22:21:39.743" v="7739" actId="5793"/>
          <ac:spMkLst>
            <pc:docMk/>
            <pc:sldMk cId="2693401926" sldId="396"/>
            <ac:spMk id="3" creationId="{0960DF8C-2771-4018-B670-8DEB57DCB3C1}"/>
          </ac:spMkLst>
        </pc:spChg>
        <pc:picChg chg="add del mod">
          <ac:chgData name="Maldonado-Greenlee, Lianne" userId="525c7285-978f-4548-9cbc-4ce7672adacf" providerId="ADAL" clId="{FC9910AF-144E-423C-9877-B9B3C3A36EC7}" dt="2022-08-23T22:20:39.577" v="7727"/>
          <ac:picMkLst>
            <pc:docMk/>
            <pc:sldMk cId="2693401926" sldId="396"/>
            <ac:picMk id="10242" creationId="{582183F0-8346-45EA-B481-DE5AC5606482}"/>
          </ac:picMkLst>
        </pc:picChg>
        <pc:picChg chg="add mod">
          <ac:chgData name="Maldonado-Greenlee, Lianne" userId="525c7285-978f-4548-9cbc-4ce7672adacf" providerId="ADAL" clId="{FC9910AF-144E-423C-9877-B9B3C3A36EC7}" dt="2022-08-23T22:21:03.430" v="7731" actId="1076"/>
          <ac:picMkLst>
            <pc:docMk/>
            <pc:sldMk cId="2693401926" sldId="396"/>
            <ac:picMk id="10244" creationId="{E8E0AC54-5C4E-472D-940F-7A32BEB12203}"/>
          </ac:picMkLst>
        </pc:picChg>
      </pc:sldChg>
      <pc:sldChg chg="modSp new mod modNotesTx">
        <pc:chgData name="Maldonado-Greenlee, Lianne" userId="525c7285-978f-4548-9cbc-4ce7672adacf" providerId="ADAL" clId="{FC9910AF-144E-423C-9877-B9B3C3A36EC7}" dt="2022-08-24T00:55:35.966" v="11967" actId="20577"/>
        <pc:sldMkLst>
          <pc:docMk/>
          <pc:sldMk cId="4254006832" sldId="397"/>
        </pc:sldMkLst>
        <pc:spChg chg="mod">
          <ac:chgData name="Maldonado-Greenlee, Lianne" userId="525c7285-978f-4548-9cbc-4ce7672adacf" providerId="ADAL" clId="{FC9910AF-144E-423C-9877-B9B3C3A36EC7}" dt="2022-08-23T21:08:26.357" v="6226" actId="20577"/>
          <ac:spMkLst>
            <pc:docMk/>
            <pc:sldMk cId="4254006832" sldId="397"/>
            <ac:spMk id="2" creationId="{EB7D1814-99CB-4B1E-B9CA-7E2FE24F6D00}"/>
          </ac:spMkLst>
        </pc:spChg>
        <pc:spChg chg="mod">
          <ac:chgData name="Maldonado-Greenlee, Lianne" userId="525c7285-978f-4548-9cbc-4ce7672adacf" providerId="ADAL" clId="{FC9910AF-144E-423C-9877-B9B3C3A36EC7}" dt="2022-08-23T22:42:07.632" v="8071" actId="14100"/>
          <ac:spMkLst>
            <pc:docMk/>
            <pc:sldMk cId="4254006832" sldId="397"/>
            <ac:spMk id="3" creationId="{2A529A1E-2E03-48D4-81D2-112EA5D6198F}"/>
          </ac:spMkLst>
        </pc:spChg>
      </pc:sldChg>
      <pc:sldChg chg="modSp new mod modNotesTx">
        <pc:chgData name="Maldonado-Greenlee, Lianne" userId="525c7285-978f-4548-9cbc-4ce7672adacf" providerId="ADAL" clId="{FC9910AF-144E-423C-9877-B9B3C3A36EC7}" dt="2022-08-24T00:55:59.078" v="11979" actId="20577"/>
        <pc:sldMkLst>
          <pc:docMk/>
          <pc:sldMk cId="3920085001" sldId="398"/>
        </pc:sldMkLst>
        <pc:spChg chg="mod">
          <ac:chgData name="Maldonado-Greenlee, Lianne" userId="525c7285-978f-4548-9cbc-4ce7672adacf" providerId="ADAL" clId="{FC9910AF-144E-423C-9877-B9B3C3A36EC7}" dt="2022-08-23T21:18:24.292" v="6509"/>
          <ac:spMkLst>
            <pc:docMk/>
            <pc:sldMk cId="3920085001" sldId="398"/>
            <ac:spMk id="2" creationId="{8DBC31AD-A385-41D8-8208-68B7B6537194}"/>
          </ac:spMkLst>
        </pc:spChg>
        <pc:spChg chg="mod">
          <ac:chgData name="Maldonado-Greenlee, Lianne" userId="525c7285-978f-4548-9cbc-4ce7672adacf" providerId="ADAL" clId="{FC9910AF-144E-423C-9877-B9B3C3A36EC7}" dt="2022-08-23T21:25:34.217" v="6528" actId="5793"/>
          <ac:spMkLst>
            <pc:docMk/>
            <pc:sldMk cId="3920085001" sldId="398"/>
            <ac:spMk id="3" creationId="{48E6CF3C-5CC4-49A9-95C6-5FFB9C305D9B}"/>
          </ac:spMkLst>
        </pc:spChg>
        <pc:picChg chg="mod">
          <ac:chgData name="Maldonado-Greenlee, Lianne" userId="525c7285-978f-4548-9cbc-4ce7672adacf" providerId="ADAL" clId="{FC9910AF-144E-423C-9877-B9B3C3A36EC7}" dt="2022-08-23T23:39:03.743" v="11559" actId="962"/>
          <ac:picMkLst>
            <pc:docMk/>
            <pc:sldMk cId="3920085001" sldId="398"/>
            <ac:picMk id="4" creationId="{C7DBEBE1-5337-437C-AC79-82D75BF32FF0}"/>
          </ac:picMkLst>
        </pc:picChg>
      </pc:sldChg>
      <pc:sldChg chg="delSp modSp add mod ord modNotesTx">
        <pc:chgData name="Maldonado-Greenlee, Lianne" userId="525c7285-978f-4548-9cbc-4ce7672adacf" providerId="ADAL" clId="{FC9910AF-144E-423C-9877-B9B3C3A36EC7}" dt="2022-08-25T18:32:05.734" v="12332" actId="20577"/>
        <pc:sldMkLst>
          <pc:docMk/>
          <pc:sldMk cId="1996803659" sldId="399"/>
        </pc:sldMkLst>
        <pc:spChg chg="mod ord">
          <ac:chgData name="Maldonado-Greenlee, Lianne" userId="525c7285-978f-4548-9cbc-4ce7672adacf" providerId="ADAL" clId="{FC9910AF-144E-423C-9877-B9B3C3A36EC7}" dt="2022-08-25T18:31:27.496" v="12328" actId="166"/>
          <ac:spMkLst>
            <pc:docMk/>
            <pc:sldMk cId="1996803659" sldId="399"/>
            <ac:spMk id="2" creationId="{6E524F20-6DBE-4C36-B4D3-44794EF52FC8}"/>
          </ac:spMkLst>
        </pc:spChg>
        <pc:spChg chg="mod">
          <ac:chgData name="Maldonado-Greenlee, Lianne" userId="525c7285-978f-4548-9cbc-4ce7672adacf" providerId="ADAL" clId="{FC9910AF-144E-423C-9877-B9B3C3A36EC7}" dt="2022-08-25T18:32:05.734" v="12332" actId="20577"/>
          <ac:spMkLst>
            <pc:docMk/>
            <pc:sldMk cId="1996803659" sldId="399"/>
            <ac:spMk id="3" creationId="{B3868F50-2BC8-49BF-8DB5-75232F48593A}"/>
          </ac:spMkLst>
        </pc:spChg>
        <pc:spChg chg="del">
          <ac:chgData name="Maldonado-Greenlee, Lianne" userId="525c7285-978f-4548-9cbc-4ce7672adacf" providerId="ADAL" clId="{FC9910AF-144E-423C-9877-B9B3C3A36EC7}" dt="2022-08-25T18:29:01.709" v="12312" actId="478"/>
          <ac:spMkLst>
            <pc:docMk/>
            <pc:sldMk cId="1996803659" sldId="399"/>
            <ac:spMk id="4" creationId="{52A6B520-E806-D9F2-53A5-E5CC29449E71}"/>
          </ac:spMkLst>
        </pc:spChg>
        <pc:picChg chg="mod">
          <ac:chgData name="Maldonado-Greenlee, Lianne" userId="525c7285-978f-4548-9cbc-4ce7672adacf" providerId="ADAL" clId="{FC9910AF-144E-423C-9877-B9B3C3A36EC7}" dt="2022-08-25T18:31:18.851" v="12327" actId="1076"/>
          <ac:picMkLst>
            <pc:docMk/>
            <pc:sldMk cId="1996803659" sldId="399"/>
            <ac:picMk id="8" creationId="{C530F05B-AB8D-F149-9EDD-847C484EB5C5}"/>
          </ac:picMkLst>
        </pc:picChg>
      </pc:sldChg>
      <pc:sldChg chg="delSp modSp add mod ord modNotesTx">
        <pc:chgData name="Maldonado-Greenlee, Lianne" userId="525c7285-978f-4548-9cbc-4ce7672adacf" providerId="ADAL" clId="{FC9910AF-144E-423C-9877-B9B3C3A36EC7}" dt="2022-08-24T00:56:46.316" v="12008" actId="20577"/>
        <pc:sldMkLst>
          <pc:docMk/>
          <pc:sldMk cId="1951560975" sldId="400"/>
        </pc:sldMkLst>
        <pc:spChg chg="mod">
          <ac:chgData name="Maldonado-Greenlee, Lianne" userId="525c7285-978f-4548-9cbc-4ce7672adacf" providerId="ADAL" clId="{FC9910AF-144E-423C-9877-B9B3C3A36EC7}" dt="2022-08-23T21:14:03.161" v="6313" actId="14100"/>
          <ac:spMkLst>
            <pc:docMk/>
            <pc:sldMk cId="1951560975" sldId="400"/>
            <ac:spMk id="2" creationId="{6E524F20-6DBE-4C36-B4D3-44794EF52FC8}"/>
          </ac:spMkLst>
        </pc:spChg>
        <pc:spChg chg="mod">
          <ac:chgData name="Maldonado-Greenlee, Lianne" userId="525c7285-978f-4548-9cbc-4ce7672adacf" providerId="ADAL" clId="{FC9910AF-144E-423C-9877-B9B3C3A36EC7}" dt="2022-08-23T21:14:28.767" v="6322" actId="27636"/>
          <ac:spMkLst>
            <pc:docMk/>
            <pc:sldMk cId="1951560975" sldId="400"/>
            <ac:spMk id="3" creationId="{B3868F50-2BC8-49BF-8DB5-75232F48593A}"/>
          </ac:spMkLst>
        </pc:spChg>
        <pc:spChg chg="del">
          <ac:chgData name="Maldonado-Greenlee, Lianne" userId="525c7285-978f-4548-9cbc-4ce7672adacf" providerId="ADAL" clId="{FC9910AF-144E-423C-9877-B9B3C3A36EC7}" dt="2022-08-23T21:14:10.960" v="6316" actId="478"/>
          <ac:spMkLst>
            <pc:docMk/>
            <pc:sldMk cId="1951560975" sldId="400"/>
            <ac:spMk id="4" creationId="{52A6B520-E806-D9F2-53A5-E5CC29449E71}"/>
          </ac:spMkLst>
        </pc:spChg>
        <pc:picChg chg="mod">
          <ac:chgData name="Maldonado-Greenlee, Lianne" userId="525c7285-978f-4548-9cbc-4ce7672adacf" providerId="ADAL" clId="{FC9910AF-144E-423C-9877-B9B3C3A36EC7}" dt="2022-08-23T23:30:23.481" v="10974" actId="962"/>
          <ac:picMkLst>
            <pc:docMk/>
            <pc:sldMk cId="1951560975" sldId="400"/>
            <ac:picMk id="6" creationId="{BBA7AEFA-8352-4EE9-A9A0-9D3E118F0A47}"/>
          </ac:picMkLst>
        </pc:picChg>
      </pc:sldChg>
      <pc:sldChg chg="modSp new mod ord modNotesTx">
        <pc:chgData name="Maldonado-Greenlee, Lianne" userId="525c7285-978f-4548-9cbc-4ce7672adacf" providerId="ADAL" clId="{FC9910AF-144E-423C-9877-B9B3C3A36EC7}" dt="2022-08-24T00:56:06.447" v="11985" actId="20577"/>
        <pc:sldMkLst>
          <pc:docMk/>
          <pc:sldMk cId="1367042629" sldId="401"/>
        </pc:sldMkLst>
        <pc:spChg chg="mod">
          <ac:chgData name="Maldonado-Greenlee, Lianne" userId="525c7285-978f-4548-9cbc-4ce7672adacf" providerId="ADAL" clId="{FC9910AF-144E-423C-9877-B9B3C3A36EC7}" dt="2022-08-23T21:18:35.686" v="6514" actId="27636"/>
          <ac:spMkLst>
            <pc:docMk/>
            <pc:sldMk cId="1367042629" sldId="401"/>
            <ac:spMk id="2" creationId="{CAA531AF-C280-45D0-8316-7C5D38643BFD}"/>
          </ac:spMkLst>
        </pc:spChg>
        <pc:spChg chg="mod">
          <ac:chgData name="Maldonado-Greenlee, Lianne" userId="525c7285-978f-4548-9cbc-4ce7672adacf" providerId="ADAL" clId="{FC9910AF-144E-423C-9877-B9B3C3A36EC7}" dt="2022-08-23T21:31:58.840" v="6675" actId="12"/>
          <ac:spMkLst>
            <pc:docMk/>
            <pc:sldMk cId="1367042629" sldId="401"/>
            <ac:spMk id="3" creationId="{31F98D88-A64E-4B99-B28E-35AFC77A3888}"/>
          </ac:spMkLst>
        </pc:spChg>
        <pc:picChg chg="mod">
          <ac:chgData name="Maldonado-Greenlee, Lianne" userId="525c7285-978f-4548-9cbc-4ce7672adacf" providerId="ADAL" clId="{FC9910AF-144E-423C-9877-B9B3C3A36EC7}" dt="2022-08-23T23:39:19.678" v="11595" actId="962"/>
          <ac:picMkLst>
            <pc:docMk/>
            <pc:sldMk cId="1367042629" sldId="401"/>
            <ac:picMk id="4" creationId="{D7112E89-9BD8-991A-0100-7D1735C9B07E}"/>
          </ac:picMkLst>
        </pc:picChg>
      </pc:sldChg>
      <pc:sldChg chg="modSp new del mod">
        <pc:chgData name="Maldonado-Greenlee, Lianne" userId="525c7285-978f-4548-9cbc-4ce7672adacf" providerId="ADAL" clId="{FC9910AF-144E-423C-9877-B9B3C3A36EC7}" dt="2022-08-23T21:29:04.645" v="6556" actId="47"/>
        <pc:sldMkLst>
          <pc:docMk/>
          <pc:sldMk cId="131243007" sldId="402"/>
        </pc:sldMkLst>
        <pc:spChg chg="mod">
          <ac:chgData name="Maldonado-Greenlee, Lianne" userId="525c7285-978f-4548-9cbc-4ce7672adacf" providerId="ADAL" clId="{FC9910AF-144E-423C-9877-B9B3C3A36EC7}" dt="2022-08-23T21:27:41.411" v="6551" actId="20577"/>
          <ac:spMkLst>
            <pc:docMk/>
            <pc:sldMk cId="131243007" sldId="402"/>
            <ac:spMk id="2" creationId="{18F80FF6-6808-4C97-8340-C939B10F044B}"/>
          </ac:spMkLst>
        </pc:spChg>
      </pc:sldChg>
      <pc:sldChg chg="modSp add del mod">
        <pc:chgData name="Maldonado-Greenlee, Lianne" userId="525c7285-978f-4548-9cbc-4ce7672adacf" providerId="ADAL" clId="{FC9910AF-144E-423C-9877-B9B3C3A36EC7}" dt="2022-08-23T21:29:38.445" v="6559" actId="47"/>
        <pc:sldMkLst>
          <pc:docMk/>
          <pc:sldMk cId="361189113" sldId="402"/>
        </pc:sldMkLst>
        <pc:spChg chg="mod">
          <ac:chgData name="Maldonado-Greenlee, Lianne" userId="525c7285-978f-4548-9cbc-4ce7672adacf" providerId="ADAL" clId="{FC9910AF-144E-423C-9877-B9B3C3A36EC7}" dt="2022-08-23T21:29:07.165" v="6558" actId="27636"/>
          <ac:spMkLst>
            <pc:docMk/>
            <pc:sldMk cId="361189113" sldId="402"/>
            <ac:spMk id="2" creationId="{00000000-0000-0000-0000-000000000000}"/>
          </ac:spMkLst>
        </pc:spChg>
      </pc:sldChg>
      <pc:sldChg chg="addSp delSp modSp add del mod ord setBg delDesignElem">
        <pc:chgData name="Maldonado-Greenlee, Lianne" userId="525c7285-978f-4548-9cbc-4ce7672adacf" providerId="ADAL" clId="{FC9910AF-144E-423C-9877-B9B3C3A36EC7}" dt="2022-08-23T21:42:13.503" v="6760" actId="47"/>
        <pc:sldMkLst>
          <pc:docMk/>
          <pc:sldMk cId="2573811037" sldId="402"/>
        </pc:sldMkLst>
        <pc:spChg chg="mod">
          <ac:chgData name="Maldonado-Greenlee, Lianne" userId="525c7285-978f-4548-9cbc-4ce7672adacf" providerId="ADAL" clId="{FC9910AF-144E-423C-9877-B9B3C3A36EC7}" dt="2022-08-23T21:36:17.693" v="6685" actId="26606"/>
          <ac:spMkLst>
            <pc:docMk/>
            <pc:sldMk cId="2573811037" sldId="402"/>
            <ac:spMk id="2" creationId="{00000000-0000-0000-0000-000000000000}"/>
          </ac:spMkLst>
        </pc:spChg>
        <pc:spChg chg="add mod">
          <ac:chgData name="Maldonado-Greenlee, Lianne" userId="525c7285-978f-4548-9cbc-4ce7672adacf" providerId="ADAL" clId="{FC9910AF-144E-423C-9877-B9B3C3A36EC7}" dt="2022-08-23T21:37:15.014" v="6694" actId="1038"/>
          <ac:spMkLst>
            <pc:docMk/>
            <pc:sldMk cId="2573811037" sldId="402"/>
            <ac:spMk id="3" creationId="{31D606FE-5326-4FC1-88AF-8AB5833FB6B8}"/>
          </ac:spMkLst>
        </pc:spChg>
        <pc:spChg chg="add mod">
          <ac:chgData name="Maldonado-Greenlee, Lianne" userId="525c7285-978f-4548-9cbc-4ce7672adacf" providerId="ADAL" clId="{FC9910AF-144E-423C-9877-B9B3C3A36EC7}" dt="2022-08-23T21:37:27.171" v="6698" actId="1038"/>
          <ac:spMkLst>
            <pc:docMk/>
            <pc:sldMk cId="2573811037" sldId="402"/>
            <ac:spMk id="12" creationId="{9FCE2131-C58B-4621-A8DC-74BA2B5732E4}"/>
          </ac:spMkLst>
        </pc:spChg>
        <pc:spChg chg="del">
          <ac:chgData name="Maldonado-Greenlee, Lianne" userId="525c7285-978f-4548-9cbc-4ce7672adacf" providerId="ADAL" clId="{FC9910AF-144E-423C-9877-B9B3C3A36EC7}" dt="2022-08-23T21:29:41.118" v="6561"/>
          <ac:spMkLst>
            <pc:docMk/>
            <pc:sldMk cId="2573811037" sldId="402"/>
            <ac:spMk id="23" creationId="{2B566528-1B12-4246-9431-5C2D7D081168}"/>
          </ac:spMkLst>
        </pc:spChg>
        <pc:spChg chg="add del">
          <ac:chgData name="Maldonado-Greenlee, Lianne" userId="525c7285-978f-4548-9cbc-4ce7672adacf" providerId="ADAL" clId="{FC9910AF-144E-423C-9877-B9B3C3A36EC7}" dt="2022-08-23T21:36:17.693" v="6685" actId="26606"/>
          <ac:spMkLst>
            <pc:docMk/>
            <pc:sldMk cId="2573811037" sldId="402"/>
            <ac:spMk id="24" creationId="{B50AB553-2A96-4A92-96F2-93548E096954}"/>
          </ac:spMkLst>
        </pc:spChg>
        <pc:spChg chg="del">
          <ac:chgData name="Maldonado-Greenlee, Lianne" userId="525c7285-978f-4548-9cbc-4ce7672adacf" providerId="ADAL" clId="{FC9910AF-144E-423C-9877-B9B3C3A36EC7}" dt="2022-08-23T21:29:41.118" v="6561"/>
          <ac:spMkLst>
            <pc:docMk/>
            <pc:sldMk cId="2573811037" sldId="402"/>
            <ac:spMk id="25" creationId="{2E80C965-DB6D-4F81-9E9E-B027384D0BD6}"/>
          </ac:spMkLst>
        </pc:spChg>
        <pc:spChg chg="del">
          <ac:chgData name="Maldonado-Greenlee, Lianne" userId="525c7285-978f-4548-9cbc-4ce7672adacf" providerId="ADAL" clId="{FC9910AF-144E-423C-9877-B9B3C3A36EC7}" dt="2022-08-23T21:29:41.118" v="6561"/>
          <ac:spMkLst>
            <pc:docMk/>
            <pc:sldMk cId="2573811037" sldId="402"/>
            <ac:spMk id="27" creationId="{A580F890-B085-4E95-96AA-55AEBEC5CE6E}"/>
          </ac:spMkLst>
        </pc:spChg>
        <pc:spChg chg="del">
          <ac:chgData name="Maldonado-Greenlee, Lianne" userId="525c7285-978f-4548-9cbc-4ce7672adacf" providerId="ADAL" clId="{FC9910AF-144E-423C-9877-B9B3C3A36EC7}" dt="2022-08-23T21:29:41.118" v="6561"/>
          <ac:spMkLst>
            <pc:docMk/>
            <pc:sldMk cId="2573811037" sldId="402"/>
            <ac:spMk id="29" creationId="{D3F51FEB-38FB-4F6C-9F7B-2F2AFAB65463}"/>
          </ac:spMkLst>
        </pc:spChg>
        <pc:spChg chg="del">
          <ac:chgData name="Maldonado-Greenlee, Lianne" userId="525c7285-978f-4548-9cbc-4ce7672adacf" providerId="ADAL" clId="{FC9910AF-144E-423C-9877-B9B3C3A36EC7}" dt="2022-08-23T21:29:41.118" v="6561"/>
          <ac:spMkLst>
            <pc:docMk/>
            <pc:sldMk cId="2573811037" sldId="402"/>
            <ac:spMk id="31" creationId="{1E547BA6-BAE0-43BB-A7CA-60F69CE252F0}"/>
          </ac:spMkLst>
        </pc:spChg>
        <pc:graphicFrameChg chg="mod modGraphic">
          <ac:chgData name="Maldonado-Greenlee, Lianne" userId="525c7285-978f-4548-9cbc-4ce7672adacf" providerId="ADAL" clId="{FC9910AF-144E-423C-9877-B9B3C3A36EC7}" dt="2022-08-23T21:36:17.693" v="6685" actId="26606"/>
          <ac:graphicFrameMkLst>
            <pc:docMk/>
            <pc:sldMk cId="2573811037" sldId="402"/>
            <ac:graphicFrameMk id="19" creationId="{EFA58ACB-D373-D602-862C-DC800EC4C8FF}"/>
          </ac:graphicFrameMkLst>
        </pc:graphicFrameChg>
        <pc:picChg chg="add mod ord">
          <ac:chgData name="Maldonado-Greenlee, Lianne" userId="525c7285-978f-4548-9cbc-4ce7672adacf" providerId="ADAL" clId="{FC9910AF-144E-423C-9877-B9B3C3A36EC7}" dt="2022-08-23T21:36:24.774" v="6688" actId="1076"/>
          <ac:picMkLst>
            <pc:docMk/>
            <pc:sldMk cId="2573811037" sldId="402"/>
            <ac:picMk id="9" creationId="{9D35581C-DC4E-47B6-A454-BE0E14D096EA}"/>
          </ac:picMkLst>
        </pc:picChg>
      </pc:sldChg>
      <pc:sldChg chg="modSp new mod modNotesTx">
        <pc:chgData name="Maldonado-Greenlee, Lianne" userId="525c7285-978f-4548-9cbc-4ce7672adacf" providerId="ADAL" clId="{FC9910AF-144E-423C-9877-B9B3C3A36EC7}" dt="2022-08-25T18:27:36.904" v="12306" actId="12"/>
        <pc:sldMkLst>
          <pc:docMk/>
          <pc:sldMk cId="3421214336" sldId="403"/>
        </pc:sldMkLst>
        <pc:spChg chg="mod">
          <ac:chgData name="Maldonado-Greenlee, Lianne" userId="525c7285-978f-4548-9cbc-4ce7672adacf" providerId="ADAL" clId="{FC9910AF-144E-423C-9877-B9B3C3A36EC7}" dt="2022-08-23T21:38:25.582" v="6706" actId="20577"/>
          <ac:spMkLst>
            <pc:docMk/>
            <pc:sldMk cId="3421214336" sldId="403"/>
            <ac:spMk id="2" creationId="{4247BDAD-CE1F-4068-B4B1-220DFBF28A2C}"/>
          </ac:spMkLst>
        </pc:spChg>
        <pc:spChg chg="mod">
          <ac:chgData name="Maldonado-Greenlee, Lianne" userId="525c7285-978f-4548-9cbc-4ce7672adacf" providerId="ADAL" clId="{FC9910AF-144E-423C-9877-B9B3C3A36EC7}" dt="2022-08-25T18:27:36.904" v="12306" actId="12"/>
          <ac:spMkLst>
            <pc:docMk/>
            <pc:sldMk cId="3421214336" sldId="403"/>
            <ac:spMk id="3" creationId="{B702C228-9ADC-478F-9AC0-AA24B03B0BF9}"/>
          </ac:spMkLst>
        </pc:spChg>
        <pc:picChg chg="mod">
          <ac:chgData name="Maldonado-Greenlee, Lianne" userId="525c7285-978f-4548-9cbc-4ce7672adacf" providerId="ADAL" clId="{FC9910AF-144E-423C-9877-B9B3C3A36EC7}" dt="2022-08-25T18:26:02.734" v="12300" actId="14100"/>
          <ac:picMkLst>
            <pc:docMk/>
            <pc:sldMk cId="3421214336" sldId="403"/>
            <ac:picMk id="4" creationId="{1F043931-B6FC-E783-E16F-626106EFAF62}"/>
          </ac:picMkLst>
        </pc:picChg>
      </pc:sldChg>
      <pc:sldChg chg="addSp delSp modSp add mod modNotesTx">
        <pc:chgData name="Maldonado-Greenlee, Lianne" userId="525c7285-978f-4548-9cbc-4ce7672adacf" providerId="ADAL" clId="{FC9910AF-144E-423C-9877-B9B3C3A36EC7}" dt="2022-08-24T00:56:15.978" v="11993" actId="20577"/>
        <pc:sldMkLst>
          <pc:docMk/>
          <pc:sldMk cId="725321378" sldId="404"/>
        </pc:sldMkLst>
        <pc:spChg chg="mod">
          <ac:chgData name="Maldonado-Greenlee, Lianne" userId="525c7285-978f-4548-9cbc-4ce7672adacf" providerId="ADAL" clId="{FC9910AF-144E-423C-9877-B9B3C3A36EC7}" dt="2022-08-23T21:42:31.012" v="6763" actId="122"/>
          <ac:spMkLst>
            <pc:docMk/>
            <pc:sldMk cId="725321378" sldId="404"/>
            <ac:spMk id="2" creationId="{00000000-0000-0000-0000-000000000000}"/>
          </ac:spMkLst>
        </pc:spChg>
        <pc:spChg chg="mod">
          <ac:chgData name="Maldonado-Greenlee, Lianne" userId="525c7285-978f-4548-9cbc-4ce7672adacf" providerId="ADAL" clId="{FC9910AF-144E-423C-9877-B9B3C3A36EC7}" dt="2022-08-23T23:30:10.501" v="10921" actId="962"/>
          <ac:spMkLst>
            <pc:docMk/>
            <pc:sldMk cId="725321378" sldId="404"/>
            <ac:spMk id="3" creationId="{31D606FE-5326-4FC1-88AF-8AB5833FB6B8}"/>
          </ac:spMkLst>
        </pc:spChg>
        <pc:spChg chg="add mod">
          <ac:chgData name="Maldonado-Greenlee, Lianne" userId="525c7285-978f-4548-9cbc-4ce7672adacf" providerId="ADAL" clId="{FC9910AF-144E-423C-9877-B9B3C3A36EC7}" dt="2022-08-23T23:30:12.468" v="10922" actId="962"/>
          <ac:spMkLst>
            <pc:docMk/>
            <pc:sldMk cId="725321378" sldId="404"/>
            <ac:spMk id="7" creationId="{CED9BD33-6EE1-4BDC-BBC9-3379169A2765}"/>
          </ac:spMkLst>
        </pc:spChg>
        <pc:spChg chg="del">
          <ac:chgData name="Maldonado-Greenlee, Lianne" userId="525c7285-978f-4548-9cbc-4ce7672adacf" providerId="ADAL" clId="{FC9910AF-144E-423C-9877-B9B3C3A36EC7}" dt="2022-08-23T21:43:02.089" v="6769" actId="478"/>
          <ac:spMkLst>
            <pc:docMk/>
            <pc:sldMk cId="725321378" sldId="404"/>
            <ac:spMk id="12" creationId="{9FCE2131-C58B-4621-A8DC-74BA2B5732E4}"/>
          </ac:spMkLst>
        </pc:spChg>
        <pc:graphicFrameChg chg="mod">
          <ac:chgData name="Maldonado-Greenlee, Lianne" userId="525c7285-978f-4548-9cbc-4ce7672adacf" providerId="ADAL" clId="{FC9910AF-144E-423C-9877-B9B3C3A36EC7}" dt="2022-08-23T23:30:08.004" v="10920" actId="962"/>
          <ac:graphicFrameMkLst>
            <pc:docMk/>
            <pc:sldMk cId="725321378" sldId="404"/>
            <ac:graphicFrameMk id="19" creationId="{EFA58ACB-D373-D602-862C-DC800EC4C8FF}"/>
          </ac:graphicFrameMkLst>
        </pc:graphicFrameChg>
        <pc:picChg chg="del">
          <ac:chgData name="Maldonado-Greenlee, Lianne" userId="525c7285-978f-4548-9cbc-4ce7672adacf" providerId="ADAL" clId="{FC9910AF-144E-423C-9877-B9B3C3A36EC7}" dt="2022-08-23T21:42:24.168" v="6762" actId="478"/>
          <ac:picMkLst>
            <pc:docMk/>
            <pc:sldMk cId="725321378" sldId="404"/>
            <ac:picMk id="9" creationId="{9D35581C-DC4E-47B6-A454-BE0E14D096EA}"/>
          </ac:picMkLst>
        </pc:picChg>
      </pc:sldChg>
      <pc:sldChg chg="delSp add del mod">
        <pc:chgData name="Maldonado-Greenlee, Lianne" userId="525c7285-978f-4548-9cbc-4ce7672adacf" providerId="ADAL" clId="{FC9910AF-144E-423C-9877-B9B3C3A36EC7}" dt="2022-08-23T21:42:05.809" v="6759" actId="47"/>
        <pc:sldMkLst>
          <pc:docMk/>
          <pc:sldMk cId="2218530026" sldId="405"/>
        </pc:sldMkLst>
        <pc:picChg chg="del">
          <ac:chgData name="Maldonado-Greenlee, Lianne" userId="525c7285-978f-4548-9cbc-4ce7672adacf" providerId="ADAL" clId="{FC9910AF-144E-423C-9877-B9B3C3A36EC7}" dt="2022-08-23T21:41:19.825" v="6750" actId="478"/>
          <ac:picMkLst>
            <pc:docMk/>
            <pc:sldMk cId="2218530026" sldId="405"/>
            <ac:picMk id="9" creationId="{9D35581C-DC4E-47B6-A454-BE0E14D096EA}"/>
          </ac:picMkLst>
        </pc:picChg>
      </pc:sldChg>
      <pc:sldChg chg="addSp modSp new mod modNotes modNotesTx">
        <pc:chgData name="Maldonado-Greenlee, Lianne" userId="525c7285-978f-4548-9cbc-4ce7672adacf" providerId="ADAL" clId="{FC9910AF-144E-423C-9877-B9B3C3A36EC7}" dt="2022-08-24T00:54:29.993" v="11926" actId="20577"/>
        <pc:sldMkLst>
          <pc:docMk/>
          <pc:sldMk cId="2856780147" sldId="405"/>
        </pc:sldMkLst>
        <pc:spChg chg="mod">
          <ac:chgData name="Maldonado-Greenlee, Lianne" userId="525c7285-978f-4548-9cbc-4ce7672adacf" providerId="ADAL" clId="{FC9910AF-144E-423C-9877-B9B3C3A36EC7}" dt="2022-08-23T21:55:34.191" v="7000" actId="20577"/>
          <ac:spMkLst>
            <pc:docMk/>
            <pc:sldMk cId="2856780147" sldId="405"/>
            <ac:spMk id="3" creationId="{792EF0CC-265D-4DD9-AA96-E28326C10A12}"/>
          </ac:spMkLst>
        </pc:spChg>
        <pc:picChg chg="mod">
          <ac:chgData name="Maldonado-Greenlee, Lianne" userId="525c7285-978f-4548-9cbc-4ce7672adacf" providerId="ADAL" clId="{FC9910AF-144E-423C-9877-B9B3C3A36EC7}" dt="2022-08-23T23:29:13.949" v="10807" actId="962"/>
          <ac:picMkLst>
            <pc:docMk/>
            <pc:sldMk cId="2856780147" sldId="405"/>
            <ac:picMk id="4" creationId="{B0FF1B93-6FB8-4402-CE0B-FD7D2A754382}"/>
          </ac:picMkLst>
        </pc:picChg>
        <pc:picChg chg="add mod">
          <ac:chgData name="Maldonado-Greenlee, Lianne" userId="525c7285-978f-4548-9cbc-4ce7672adacf" providerId="ADAL" clId="{FC9910AF-144E-423C-9877-B9B3C3A36EC7}" dt="2022-08-23T23:34:33.334" v="11077" actId="962"/>
          <ac:picMkLst>
            <pc:docMk/>
            <pc:sldMk cId="2856780147" sldId="405"/>
            <ac:picMk id="6" creationId="{CA72BBC7-EE0B-466C-9E4F-DCFC5E53243D}"/>
          </ac:picMkLst>
        </pc:picChg>
      </pc:sldChg>
      <pc:sldChg chg="modSp new modNotesTx">
        <pc:chgData name="Maldonado-Greenlee, Lianne" userId="525c7285-978f-4548-9cbc-4ce7672adacf" providerId="ADAL" clId="{FC9910AF-144E-423C-9877-B9B3C3A36EC7}" dt="2022-08-24T00:56:49.996" v="12015" actId="20577"/>
        <pc:sldMkLst>
          <pc:docMk/>
          <pc:sldMk cId="1105772065" sldId="406"/>
        </pc:sldMkLst>
        <pc:picChg chg="mod">
          <ac:chgData name="Maldonado-Greenlee, Lianne" userId="525c7285-978f-4548-9cbc-4ce7672adacf" providerId="ADAL" clId="{FC9910AF-144E-423C-9877-B9B3C3A36EC7}" dt="2022-08-23T23:40:01.359" v="11763" actId="962"/>
          <ac:picMkLst>
            <pc:docMk/>
            <pc:sldMk cId="1105772065" sldId="406"/>
            <ac:picMk id="4" creationId="{2E6EDD76-EEA1-013A-D1F4-A4FB941AED74}"/>
          </ac:picMkLst>
        </pc:picChg>
      </pc:sldChg>
      <pc:sldChg chg="addSp delSp modSp mod modNotesTx">
        <pc:chgData name="Maldonado-Greenlee, Lianne" userId="525c7285-978f-4548-9cbc-4ce7672adacf" providerId="ADAL" clId="{FC9910AF-144E-423C-9877-B9B3C3A36EC7}" dt="2022-08-24T00:45:16.069" v="11914" actId="20577"/>
        <pc:sldMkLst>
          <pc:docMk/>
          <pc:sldMk cId="2333466766" sldId="407"/>
        </pc:sldMkLst>
        <pc:spChg chg="add del mod">
          <ac:chgData name="Maldonado-Greenlee, Lianne" userId="525c7285-978f-4548-9cbc-4ce7672adacf" providerId="ADAL" clId="{FC9910AF-144E-423C-9877-B9B3C3A36EC7}" dt="2022-08-23T23:30:52.711" v="10994" actId="478"/>
          <ac:spMkLst>
            <pc:docMk/>
            <pc:sldMk cId="2333466766" sldId="407"/>
            <ac:spMk id="2" creationId="{4475C721-AA7F-4184-B5F8-1F1AA8552E36}"/>
          </ac:spMkLst>
        </pc:spChg>
        <pc:spChg chg="add mod">
          <ac:chgData name="Maldonado-Greenlee, Lianne" userId="525c7285-978f-4548-9cbc-4ce7672adacf" providerId="ADAL" clId="{FC9910AF-144E-423C-9877-B9B3C3A36EC7}" dt="2022-08-23T23:34:08.888" v="11063" actId="13244"/>
          <ac:spMkLst>
            <pc:docMk/>
            <pc:sldMk cId="2333466766" sldId="407"/>
            <ac:spMk id="3" creationId="{24BBC74C-5E0F-4CD7-B4B2-B24D477836D0}"/>
          </ac:spMkLst>
        </pc:spChg>
        <pc:picChg chg="mod">
          <ac:chgData name="Maldonado-Greenlee, Lianne" userId="525c7285-978f-4548-9cbc-4ce7672adacf" providerId="ADAL" clId="{FC9910AF-144E-423C-9877-B9B3C3A36EC7}" dt="2022-08-23T23:28:55.509" v="10663" actId="962"/>
          <ac:picMkLst>
            <pc:docMk/>
            <pc:sldMk cId="2333466766" sldId="407"/>
            <ac:picMk id="9" creationId="{076C5990-1416-3371-3C07-41BCFBF513BB}"/>
          </ac:picMkLst>
        </pc:picChg>
        <pc:picChg chg="mod">
          <ac:chgData name="Maldonado-Greenlee, Lianne" userId="525c7285-978f-4548-9cbc-4ce7672adacf" providerId="ADAL" clId="{FC9910AF-144E-423C-9877-B9B3C3A36EC7}" dt="2022-08-23T23:28:27.634" v="10523" actId="962"/>
          <ac:picMkLst>
            <pc:docMk/>
            <pc:sldMk cId="2333466766" sldId="407"/>
            <ac:picMk id="11" creationId="{295DEA2A-49FA-DFBA-F386-9950C6F53CB8}"/>
          </ac:picMkLst>
        </pc:picChg>
        <pc:picChg chg="mod">
          <ac:chgData name="Maldonado-Greenlee, Lianne" userId="525c7285-978f-4548-9cbc-4ce7672adacf" providerId="ADAL" clId="{FC9910AF-144E-423C-9877-B9B3C3A36EC7}" dt="2022-08-23T23:28:40.358" v="10587" actId="962"/>
          <ac:picMkLst>
            <pc:docMk/>
            <pc:sldMk cId="2333466766" sldId="407"/>
            <ac:picMk id="13" creationId="{3CCB6A77-6DB1-E3E9-66DA-AE4038E36A5A}"/>
          </ac:picMkLst>
        </pc:picChg>
        <pc:picChg chg="mod">
          <ac:chgData name="Maldonado-Greenlee, Lianne" userId="525c7285-978f-4548-9cbc-4ce7672adacf" providerId="ADAL" clId="{FC9910AF-144E-423C-9877-B9B3C3A36EC7}" dt="2022-08-23T23:28:02.035" v="10461" actId="962"/>
          <ac:picMkLst>
            <pc:docMk/>
            <pc:sldMk cId="2333466766" sldId="407"/>
            <ac:picMk id="14" creationId="{9E0E5AAD-8AF8-8847-C835-97FC8630D393}"/>
          </ac:picMkLst>
        </pc:picChg>
      </pc:sldChg>
      <pc:sldChg chg="addSp delSp modSp add mod setBg delDesignElem modNotesTx">
        <pc:chgData name="Maldonado-Greenlee, Lianne" userId="525c7285-978f-4548-9cbc-4ce7672adacf" providerId="ADAL" clId="{FC9910AF-144E-423C-9877-B9B3C3A36EC7}" dt="2022-08-24T00:55:29.181" v="11962" actId="20577"/>
        <pc:sldMkLst>
          <pc:docMk/>
          <pc:sldMk cId="2846674088" sldId="408"/>
        </pc:sldMkLst>
        <pc:spChg chg="mod">
          <ac:chgData name="Maldonado-Greenlee, Lianne" userId="525c7285-978f-4548-9cbc-4ce7672adacf" providerId="ADAL" clId="{FC9910AF-144E-423C-9877-B9B3C3A36EC7}" dt="2022-08-23T22:24:11.612" v="7795" actId="20577"/>
          <ac:spMkLst>
            <pc:docMk/>
            <pc:sldMk cId="2846674088" sldId="408"/>
            <ac:spMk id="2" creationId="{1A646398-A463-4A0C-8330-49C34058ECCC}"/>
          </ac:spMkLst>
        </pc:spChg>
        <pc:spChg chg="del">
          <ac:chgData name="Maldonado-Greenlee, Lianne" userId="525c7285-978f-4548-9cbc-4ce7672adacf" providerId="ADAL" clId="{FC9910AF-144E-423C-9877-B9B3C3A36EC7}" dt="2022-08-23T22:23:17.694" v="7741"/>
          <ac:spMkLst>
            <pc:docMk/>
            <pc:sldMk cId="2846674088" sldId="408"/>
            <ac:spMk id="44" creationId="{2B566528-1B12-4246-9431-5C2D7D081168}"/>
          </ac:spMkLst>
        </pc:spChg>
        <pc:spChg chg="del">
          <ac:chgData name="Maldonado-Greenlee, Lianne" userId="525c7285-978f-4548-9cbc-4ce7672adacf" providerId="ADAL" clId="{FC9910AF-144E-423C-9877-B9B3C3A36EC7}" dt="2022-08-23T22:23:17.694" v="7741"/>
          <ac:spMkLst>
            <pc:docMk/>
            <pc:sldMk cId="2846674088" sldId="408"/>
            <ac:spMk id="50" creationId="{D3F51FEB-38FB-4F6C-9F7B-2F2AFAB65463}"/>
          </ac:spMkLst>
        </pc:spChg>
        <pc:spChg chg="del">
          <ac:chgData name="Maldonado-Greenlee, Lianne" userId="525c7285-978f-4548-9cbc-4ce7672adacf" providerId="ADAL" clId="{FC9910AF-144E-423C-9877-B9B3C3A36EC7}" dt="2022-08-23T22:23:17.694" v="7741"/>
          <ac:spMkLst>
            <pc:docMk/>
            <pc:sldMk cId="2846674088" sldId="408"/>
            <ac:spMk id="52" creationId="{1E547BA6-BAE0-43BB-A7CA-60F69CE252F0}"/>
          </ac:spMkLst>
        </pc:spChg>
        <pc:grpChg chg="del">
          <ac:chgData name="Maldonado-Greenlee, Lianne" userId="525c7285-978f-4548-9cbc-4ce7672adacf" providerId="ADAL" clId="{FC9910AF-144E-423C-9877-B9B3C3A36EC7}" dt="2022-08-23T22:23:17.694" v="7741"/>
          <ac:grpSpMkLst>
            <pc:docMk/>
            <pc:sldMk cId="2846674088" sldId="408"/>
            <ac:grpSpMk id="46" creationId="{912209CB-3E4C-43AE-B507-08269FAE89F5}"/>
          </ac:grpSpMkLst>
        </pc:grpChg>
        <pc:graphicFrameChg chg="mod">
          <ac:chgData name="Maldonado-Greenlee, Lianne" userId="525c7285-978f-4548-9cbc-4ce7672adacf" providerId="ADAL" clId="{FC9910AF-144E-423C-9877-B9B3C3A36EC7}" dt="2022-08-23T23:30:04.867" v="10919" actId="962"/>
          <ac:graphicFrameMkLst>
            <pc:docMk/>
            <pc:sldMk cId="2846674088" sldId="408"/>
            <ac:graphicFrameMk id="39" creationId="{E47126C7-D365-1804-4AD2-17541B8268F0}"/>
          </ac:graphicFrameMkLst>
        </pc:graphicFrameChg>
        <pc:picChg chg="del">
          <ac:chgData name="Maldonado-Greenlee, Lianne" userId="525c7285-978f-4548-9cbc-4ce7672adacf" providerId="ADAL" clId="{FC9910AF-144E-423C-9877-B9B3C3A36EC7}" dt="2022-08-23T22:23:25.254" v="7742" actId="478"/>
          <ac:picMkLst>
            <pc:docMk/>
            <pc:sldMk cId="2846674088" sldId="408"/>
            <ac:picMk id="5" creationId="{606BF55F-90CE-4345-9F6C-1227A56AA953}"/>
          </ac:picMkLst>
        </pc:picChg>
        <pc:picChg chg="add mod">
          <ac:chgData name="Maldonado-Greenlee, Lianne" userId="525c7285-978f-4548-9cbc-4ce7672adacf" providerId="ADAL" clId="{FC9910AF-144E-423C-9877-B9B3C3A36EC7}" dt="2022-08-23T22:41:01.256" v="8070" actId="1076"/>
          <ac:picMkLst>
            <pc:docMk/>
            <pc:sldMk cId="2846674088" sldId="408"/>
            <ac:picMk id="12" creationId="{66F3024B-E92E-4583-A859-9012BB209016}"/>
          </ac:picMkLst>
        </pc:picChg>
        <pc:picChg chg="del">
          <ac:chgData name="Maldonado-Greenlee, Lianne" userId="525c7285-978f-4548-9cbc-4ce7672adacf" providerId="ADAL" clId="{FC9910AF-144E-423C-9877-B9B3C3A36EC7}" dt="2022-08-23T22:23:27.342" v="7743" actId="478"/>
          <ac:picMkLst>
            <pc:docMk/>
            <pc:sldMk cId="2846674088" sldId="408"/>
            <ac:picMk id="13" creationId="{4CF3CD1B-B1B9-4F4D-B386-85DB1DE8693D}"/>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1C8E902-8AED-4E38-90FF-B5CE9EF6EFE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54B60A6-872E-4835-B59D-5B1B7699369B}">
      <dgm:prSet/>
      <dgm:spPr/>
      <dgm:t>
        <a:bodyPr/>
        <a:lstStyle/>
        <a:p>
          <a:r>
            <a:rPr lang="en-US" dirty="0"/>
            <a:t>Understand what to expect during the ACCJC Formative/Summative review process</a:t>
          </a:r>
        </a:p>
      </dgm:t>
      <dgm:extLst>
        <a:ext uri="{E40237B7-FDA0-4F09-8148-C483321AD2D9}">
          <dgm14:cNvPr xmlns:dgm14="http://schemas.microsoft.com/office/drawing/2010/diagram" id="0" name="" descr="Understand what to expect during the ACCJC Formative/Summative review process&#10;Be familiar with the School of Continuing Education ASC WASC accreditation process&#10;Celebrate accreditation work completed&#10;Recognize accreditation in action during Fall 2022&#10;Know about upcoming Key events&#10;"/>
        </a:ext>
      </dgm:extLst>
    </dgm:pt>
    <dgm:pt modelId="{B8139907-C933-4F03-A35E-F0D0C633784D}" type="parTrans" cxnId="{2C91B7FF-3651-499A-B240-AB79E706572D}">
      <dgm:prSet/>
      <dgm:spPr/>
      <dgm:t>
        <a:bodyPr/>
        <a:lstStyle/>
        <a:p>
          <a:endParaRPr lang="en-US"/>
        </a:p>
      </dgm:t>
    </dgm:pt>
    <dgm:pt modelId="{0651BDF1-60F0-44D3-94FE-CC9F11EA70E0}" type="sibTrans" cxnId="{2C91B7FF-3651-499A-B240-AB79E706572D}">
      <dgm:prSet/>
      <dgm:spPr/>
      <dgm:t>
        <a:bodyPr/>
        <a:lstStyle/>
        <a:p>
          <a:endParaRPr lang="en-US"/>
        </a:p>
      </dgm:t>
    </dgm:pt>
    <dgm:pt modelId="{F752E2C3-F42C-4338-B20A-BA4DD38FC306}">
      <dgm:prSet/>
      <dgm:spPr/>
      <dgm:t>
        <a:bodyPr/>
        <a:lstStyle/>
        <a:p>
          <a:r>
            <a:rPr lang="en-US" dirty="0"/>
            <a:t>Be familiar with the School of Continuing Education ASC WASC accreditation process</a:t>
          </a:r>
        </a:p>
      </dgm:t>
      <dgm:extLst>
        <a:ext uri="{E40237B7-FDA0-4F09-8148-C483321AD2D9}">
          <dgm14:cNvPr xmlns:dgm14="http://schemas.microsoft.com/office/drawing/2010/diagram" id="0" name="" descr="Understand what to expect during the ACCJC Formative/Summative review process&#10;Be familiar with the School of Continuing Education ASC WASC accreditation process&#10;Celebrate accreditation work completed&#10;Recognize accreditation in action during Fall 2022&#10;Know about upcoming Key events&#10;"/>
        </a:ext>
      </dgm:extLst>
    </dgm:pt>
    <dgm:pt modelId="{D39D3F6B-1B8E-499F-81B5-30A5798C2A4B}" type="parTrans" cxnId="{7BAD815F-4D25-4E90-AAC2-FC9058787CFC}">
      <dgm:prSet/>
      <dgm:spPr/>
      <dgm:t>
        <a:bodyPr/>
        <a:lstStyle/>
        <a:p>
          <a:endParaRPr lang="en-US"/>
        </a:p>
      </dgm:t>
    </dgm:pt>
    <dgm:pt modelId="{007532DC-FEF4-47AA-9F21-A03E19F66F37}" type="sibTrans" cxnId="{7BAD815F-4D25-4E90-AAC2-FC9058787CFC}">
      <dgm:prSet/>
      <dgm:spPr/>
      <dgm:t>
        <a:bodyPr/>
        <a:lstStyle/>
        <a:p>
          <a:endParaRPr lang="en-US"/>
        </a:p>
      </dgm:t>
    </dgm:pt>
    <dgm:pt modelId="{68CFC03F-23DE-49DF-98E1-4FEC56BC5093}">
      <dgm:prSet/>
      <dgm:spPr/>
      <dgm:t>
        <a:bodyPr/>
        <a:lstStyle/>
        <a:p>
          <a:r>
            <a:rPr lang="en-US" dirty="0"/>
            <a:t>Celebrate accreditation work completed</a:t>
          </a:r>
        </a:p>
      </dgm:t>
      <dgm:extLst>
        <a:ext uri="{E40237B7-FDA0-4F09-8148-C483321AD2D9}">
          <dgm14:cNvPr xmlns:dgm14="http://schemas.microsoft.com/office/drawing/2010/diagram" id="0" name="" descr="Understand what to expect during the ACCJC Formative/Summative review process&#10;Be familiar with the School of Continuing Education ASC WASC accreditation process&#10;Celebrate accreditation work completed&#10;Recognize accreditation in action during Fall 2022&#10;Know about upcoming Key events&#10;"/>
        </a:ext>
      </dgm:extLst>
    </dgm:pt>
    <dgm:pt modelId="{70313726-5507-4CC3-A8D8-C8C8E653359D}" type="parTrans" cxnId="{3A50D8F0-0DEE-4BB5-B37A-2DAB048617BE}">
      <dgm:prSet/>
      <dgm:spPr/>
      <dgm:t>
        <a:bodyPr/>
        <a:lstStyle/>
        <a:p>
          <a:endParaRPr lang="en-US"/>
        </a:p>
      </dgm:t>
    </dgm:pt>
    <dgm:pt modelId="{7277B0D5-81AC-4A43-841A-3B4B666E479A}" type="sibTrans" cxnId="{3A50D8F0-0DEE-4BB5-B37A-2DAB048617BE}">
      <dgm:prSet/>
      <dgm:spPr/>
      <dgm:t>
        <a:bodyPr/>
        <a:lstStyle/>
        <a:p>
          <a:endParaRPr lang="en-US"/>
        </a:p>
      </dgm:t>
    </dgm:pt>
    <dgm:pt modelId="{046CE03E-374F-4196-9C50-E76B54D87F6F}">
      <dgm:prSet/>
      <dgm:spPr/>
      <dgm:t>
        <a:bodyPr/>
        <a:lstStyle/>
        <a:p>
          <a:r>
            <a:rPr lang="en-US" dirty="0"/>
            <a:t>Recognize accreditation in action during Fall 2022</a:t>
          </a:r>
        </a:p>
      </dgm:t>
      <dgm:extLst>
        <a:ext uri="{E40237B7-FDA0-4F09-8148-C483321AD2D9}">
          <dgm14:cNvPr xmlns:dgm14="http://schemas.microsoft.com/office/drawing/2010/diagram" id="0" name="" descr="Understand what to expect during the ACCJC Formative/Summative review process&#10;Be familiar with the School of Continuing Education ASC WASC accreditation process&#10;Celebrate accreditation work completed&#10;Recognize accreditation in action during Fall 2022&#10;Know about upcoming Key events&#10;"/>
        </a:ext>
      </dgm:extLst>
    </dgm:pt>
    <dgm:pt modelId="{305CED14-BD4B-4419-8065-3B2E39565545}" type="parTrans" cxnId="{BFF473F9-6670-46C3-83FF-C010813A1D92}">
      <dgm:prSet/>
      <dgm:spPr/>
      <dgm:t>
        <a:bodyPr/>
        <a:lstStyle/>
        <a:p>
          <a:endParaRPr lang="en-US"/>
        </a:p>
      </dgm:t>
    </dgm:pt>
    <dgm:pt modelId="{37771CE0-C040-4109-8D5C-0747067EF4C2}" type="sibTrans" cxnId="{BFF473F9-6670-46C3-83FF-C010813A1D92}">
      <dgm:prSet/>
      <dgm:spPr/>
      <dgm:t>
        <a:bodyPr/>
        <a:lstStyle/>
        <a:p>
          <a:endParaRPr lang="en-US"/>
        </a:p>
      </dgm:t>
    </dgm:pt>
    <dgm:pt modelId="{BB469178-A2AC-475F-8212-33F1E92CD5ED}">
      <dgm:prSet/>
      <dgm:spPr/>
      <dgm:t>
        <a:bodyPr/>
        <a:lstStyle/>
        <a:p>
          <a:r>
            <a:rPr lang="en-US" dirty="0"/>
            <a:t>Know about upcoming Key events</a:t>
          </a:r>
        </a:p>
      </dgm:t>
      <dgm:extLst>
        <a:ext uri="{E40237B7-FDA0-4F09-8148-C483321AD2D9}">
          <dgm14:cNvPr xmlns:dgm14="http://schemas.microsoft.com/office/drawing/2010/diagram" id="0" name="" descr="Understand what to expect during the ACCJC Formative/Summative review process&#10;Be familiar with the School of Continuing Education ASC WASC accreditation process&#10;Celebrate accreditation work completed&#10;Recognize accreditation in action during Fall 2022&#10;Know about upcoming Key events&#10;"/>
        </a:ext>
      </dgm:extLst>
    </dgm:pt>
    <dgm:pt modelId="{42D583F2-9026-452B-B7A1-2F582316ABC8}" type="parTrans" cxnId="{926D3172-0AA7-481D-BB9E-E974AFAE061D}">
      <dgm:prSet/>
      <dgm:spPr/>
      <dgm:t>
        <a:bodyPr/>
        <a:lstStyle/>
        <a:p>
          <a:endParaRPr lang="en-US"/>
        </a:p>
      </dgm:t>
    </dgm:pt>
    <dgm:pt modelId="{141D32A9-6717-4A42-8CAA-9825D6C7366A}" type="sibTrans" cxnId="{926D3172-0AA7-481D-BB9E-E974AFAE061D}">
      <dgm:prSet/>
      <dgm:spPr/>
      <dgm:t>
        <a:bodyPr/>
        <a:lstStyle/>
        <a:p>
          <a:endParaRPr lang="en-US"/>
        </a:p>
      </dgm:t>
    </dgm:pt>
    <dgm:pt modelId="{94EE9254-8524-47C7-816F-DFFBECB8417D}" type="pres">
      <dgm:prSet presAssocID="{C1C8E902-8AED-4E38-90FF-B5CE9EF6EFE2}" presName="root" presStyleCnt="0">
        <dgm:presLayoutVars>
          <dgm:dir/>
          <dgm:resizeHandles val="exact"/>
        </dgm:presLayoutVars>
      </dgm:prSet>
      <dgm:spPr/>
    </dgm:pt>
    <dgm:pt modelId="{5B116069-8B74-4523-9D12-CA6CED6719DA}" type="pres">
      <dgm:prSet presAssocID="{954B60A6-872E-4835-B59D-5B1B7699369B}" presName="compNode" presStyleCnt="0"/>
      <dgm:spPr/>
    </dgm:pt>
    <dgm:pt modelId="{BA4C3E53-2A5E-4CA3-A7D1-41ECD09A602D}" type="pres">
      <dgm:prSet presAssocID="{954B60A6-872E-4835-B59D-5B1B7699369B}" presName="bgRect" presStyleLbl="bgShp" presStyleIdx="0" presStyleCnt="5"/>
      <dgm:spPr/>
    </dgm:pt>
    <dgm:pt modelId="{61BFB64B-87F9-4D61-8DF0-9C598F7E300C}" type="pres">
      <dgm:prSet presAssocID="{954B60A6-872E-4835-B59D-5B1B7699369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2E6DDA27-B17A-4896-9104-88822AE55738}" type="pres">
      <dgm:prSet presAssocID="{954B60A6-872E-4835-B59D-5B1B7699369B}" presName="spaceRect" presStyleCnt="0"/>
      <dgm:spPr/>
    </dgm:pt>
    <dgm:pt modelId="{8F4B82B3-C2E8-4531-82B2-C1D9AB00E867}" type="pres">
      <dgm:prSet presAssocID="{954B60A6-872E-4835-B59D-5B1B7699369B}" presName="parTx" presStyleLbl="revTx" presStyleIdx="0" presStyleCnt="5">
        <dgm:presLayoutVars>
          <dgm:chMax val="0"/>
          <dgm:chPref val="0"/>
        </dgm:presLayoutVars>
      </dgm:prSet>
      <dgm:spPr/>
    </dgm:pt>
    <dgm:pt modelId="{E7B13180-9F55-4B8A-9F9A-20E70A104F9C}" type="pres">
      <dgm:prSet presAssocID="{0651BDF1-60F0-44D3-94FE-CC9F11EA70E0}" presName="sibTrans" presStyleCnt="0"/>
      <dgm:spPr/>
    </dgm:pt>
    <dgm:pt modelId="{D3175540-3896-4B75-81D5-F158B649CC42}" type="pres">
      <dgm:prSet presAssocID="{F752E2C3-F42C-4338-B20A-BA4DD38FC306}" presName="compNode" presStyleCnt="0"/>
      <dgm:spPr/>
    </dgm:pt>
    <dgm:pt modelId="{08209322-D0EE-47E3-9560-54D73F6B2BAD}" type="pres">
      <dgm:prSet presAssocID="{F752E2C3-F42C-4338-B20A-BA4DD38FC306}" presName="bgRect" presStyleLbl="bgShp" presStyleIdx="1" presStyleCnt="5"/>
      <dgm:spPr/>
    </dgm:pt>
    <dgm:pt modelId="{7088B4F0-673B-4671-9298-EAADECDFF38B}" type="pres">
      <dgm:prSet presAssocID="{F752E2C3-F42C-4338-B20A-BA4DD38FC3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A6438515-3E66-4735-8EDB-78BDFD5BE59A}" type="pres">
      <dgm:prSet presAssocID="{F752E2C3-F42C-4338-B20A-BA4DD38FC306}" presName="spaceRect" presStyleCnt="0"/>
      <dgm:spPr/>
    </dgm:pt>
    <dgm:pt modelId="{54F35702-0783-4824-AC63-49A346015361}" type="pres">
      <dgm:prSet presAssocID="{F752E2C3-F42C-4338-B20A-BA4DD38FC306}" presName="parTx" presStyleLbl="revTx" presStyleIdx="1" presStyleCnt="5">
        <dgm:presLayoutVars>
          <dgm:chMax val="0"/>
          <dgm:chPref val="0"/>
        </dgm:presLayoutVars>
      </dgm:prSet>
      <dgm:spPr/>
    </dgm:pt>
    <dgm:pt modelId="{0B201FE6-2546-4298-8B39-F5023945EEF6}" type="pres">
      <dgm:prSet presAssocID="{007532DC-FEF4-47AA-9F21-A03E19F66F37}" presName="sibTrans" presStyleCnt="0"/>
      <dgm:spPr/>
    </dgm:pt>
    <dgm:pt modelId="{C3ADA9BF-2919-4510-A534-BC206A670D1E}" type="pres">
      <dgm:prSet presAssocID="{68CFC03F-23DE-49DF-98E1-4FEC56BC5093}" presName="compNode" presStyleCnt="0"/>
      <dgm:spPr/>
    </dgm:pt>
    <dgm:pt modelId="{0E53B415-5ACF-40E1-AB8B-8E15A1A9BCC8}" type="pres">
      <dgm:prSet presAssocID="{68CFC03F-23DE-49DF-98E1-4FEC56BC5093}" presName="bgRect" presStyleLbl="bgShp" presStyleIdx="2" presStyleCnt="5"/>
      <dgm:spPr/>
    </dgm:pt>
    <dgm:pt modelId="{69F8C56F-6DBE-4607-A500-9F2881B882B9}" type="pres">
      <dgm:prSet presAssocID="{68CFC03F-23DE-49DF-98E1-4FEC56BC509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04AFFE3A-1201-4E20-ABA5-28F4A8CF6352}" type="pres">
      <dgm:prSet presAssocID="{68CFC03F-23DE-49DF-98E1-4FEC56BC5093}" presName="spaceRect" presStyleCnt="0"/>
      <dgm:spPr/>
    </dgm:pt>
    <dgm:pt modelId="{105D4474-9BFB-4C45-A061-EF2EF33E5F89}" type="pres">
      <dgm:prSet presAssocID="{68CFC03F-23DE-49DF-98E1-4FEC56BC5093}" presName="parTx" presStyleLbl="revTx" presStyleIdx="2" presStyleCnt="5">
        <dgm:presLayoutVars>
          <dgm:chMax val="0"/>
          <dgm:chPref val="0"/>
        </dgm:presLayoutVars>
      </dgm:prSet>
      <dgm:spPr/>
    </dgm:pt>
    <dgm:pt modelId="{3854382F-B767-4843-AE53-77B03BAD1FF8}" type="pres">
      <dgm:prSet presAssocID="{7277B0D5-81AC-4A43-841A-3B4B666E479A}" presName="sibTrans" presStyleCnt="0"/>
      <dgm:spPr/>
    </dgm:pt>
    <dgm:pt modelId="{E04A6416-3D59-4B8C-87CD-35EB489A65B4}" type="pres">
      <dgm:prSet presAssocID="{046CE03E-374F-4196-9C50-E76B54D87F6F}" presName="compNode" presStyleCnt="0"/>
      <dgm:spPr/>
    </dgm:pt>
    <dgm:pt modelId="{775BFC23-4EBA-4E94-94AE-5AB86A359B20}" type="pres">
      <dgm:prSet presAssocID="{046CE03E-374F-4196-9C50-E76B54D87F6F}" presName="bgRect" presStyleLbl="bgShp" presStyleIdx="3" presStyleCnt="5"/>
      <dgm:spPr/>
    </dgm:pt>
    <dgm:pt modelId="{53C43530-018A-4D95-A5EB-7635D46C907F}" type="pres">
      <dgm:prSet presAssocID="{046CE03E-374F-4196-9C50-E76B54D87F6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a:ext>
      </dgm:extLst>
    </dgm:pt>
    <dgm:pt modelId="{D2E60958-5C6D-41F2-AD31-8A3E3A69F5D7}" type="pres">
      <dgm:prSet presAssocID="{046CE03E-374F-4196-9C50-E76B54D87F6F}" presName="spaceRect" presStyleCnt="0"/>
      <dgm:spPr/>
    </dgm:pt>
    <dgm:pt modelId="{5C2EC6D9-C1AA-4695-B49C-2732F7AD59E7}" type="pres">
      <dgm:prSet presAssocID="{046CE03E-374F-4196-9C50-E76B54D87F6F}" presName="parTx" presStyleLbl="revTx" presStyleIdx="3" presStyleCnt="5">
        <dgm:presLayoutVars>
          <dgm:chMax val="0"/>
          <dgm:chPref val="0"/>
        </dgm:presLayoutVars>
      </dgm:prSet>
      <dgm:spPr/>
    </dgm:pt>
    <dgm:pt modelId="{DA311BC3-91E2-41F1-9859-78E5D0310124}" type="pres">
      <dgm:prSet presAssocID="{37771CE0-C040-4109-8D5C-0747067EF4C2}" presName="sibTrans" presStyleCnt="0"/>
      <dgm:spPr/>
    </dgm:pt>
    <dgm:pt modelId="{91618F72-D445-4CF5-8B19-4FE75E3C0D2B}" type="pres">
      <dgm:prSet presAssocID="{BB469178-A2AC-475F-8212-33F1E92CD5ED}" presName="compNode" presStyleCnt="0"/>
      <dgm:spPr/>
    </dgm:pt>
    <dgm:pt modelId="{079814C1-7792-4388-A051-6C87BE1C40D8}" type="pres">
      <dgm:prSet presAssocID="{BB469178-A2AC-475F-8212-33F1E92CD5ED}" presName="bgRect" presStyleLbl="bgShp" presStyleIdx="4" presStyleCnt="5"/>
      <dgm:spPr/>
    </dgm:pt>
    <dgm:pt modelId="{21313C6F-E93F-494A-A4D0-A3536C392504}" type="pres">
      <dgm:prSet presAssocID="{BB469178-A2AC-475F-8212-33F1E92CD5E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CF96B3EC-2F42-41AA-A19E-049DFD9A6D9E}" type="pres">
      <dgm:prSet presAssocID="{BB469178-A2AC-475F-8212-33F1E92CD5ED}" presName="spaceRect" presStyleCnt="0"/>
      <dgm:spPr/>
    </dgm:pt>
    <dgm:pt modelId="{2D6E3E6C-893D-4DB2-8C08-DE5255F87B77}" type="pres">
      <dgm:prSet presAssocID="{BB469178-A2AC-475F-8212-33F1E92CD5ED}" presName="parTx" presStyleLbl="revTx" presStyleIdx="4" presStyleCnt="5">
        <dgm:presLayoutVars>
          <dgm:chMax val="0"/>
          <dgm:chPref val="0"/>
        </dgm:presLayoutVars>
      </dgm:prSet>
      <dgm:spPr/>
    </dgm:pt>
  </dgm:ptLst>
  <dgm:cxnLst>
    <dgm:cxn modelId="{189F773C-6E07-443F-9836-E9342132AC6A}" type="presOf" srcId="{046CE03E-374F-4196-9C50-E76B54D87F6F}" destId="{5C2EC6D9-C1AA-4695-B49C-2732F7AD59E7}" srcOrd="0" destOrd="0" presId="urn:microsoft.com/office/officeart/2018/2/layout/IconVerticalSolidList"/>
    <dgm:cxn modelId="{F563E55D-ACD3-4F62-92B7-4A687F0B8D97}" type="presOf" srcId="{C1C8E902-8AED-4E38-90FF-B5CE9EF6EFE2}" destId="{94EE9254-8524-47C7-816F-DFFBECB8417D}" srcOrd="0" destOrd="0" presId="urn:microsoft.com/office/officeart/2018/2/layout/IconVerticalSolidList"/>
    <dgm:cxn modelId="{7BAD815F-4D25-4E90-AAC2-FC9058787CFC}" srcId="{C1C8E902-8AED-4E38-90FF-B5CE9EF6EFE2}" destId="{F752E2C3-F42C-4338-B20A-BA4DD38FC306}" srcOrd="1" destOrd="0" parTransId="{D39D3F6B-1B8E-499F-81B5-30A5798C2A4B}" sibTransId="{007532DC-FEF4-47AA-9F21-A03E19F66F37}"/>
    <dgm:cxn modelId="{926D3172-0AA7-481D-BB9E-E974AFAE061D}" srcId="{C1C8E902-8AED-4E38-90FF-B5CE9EF6EFE2}" destId="{BB469178-A2AC-475F-8212-33F1E92CD5ED}" srcOrd="4" destOrd="0" parTransId="{42D583F2-9026-452B-B7A1-2F582316ABC8}" sibTransId="{141D32A9-6717-4A42-8CAA-9825D6C7366A}"/>
    <dgm:cxn modelId="{7B015B9B-1AD4-4296-9E11-75CC62BBF6DF}" type="presOf" srcId="{68CFC03F-23DE-49DF-98E1-4FEC56BC5093}" destId="{105D4474-9BFB-4C45-A061-EF2EF33E5F89}" srcOrd="0" destOrd="0" presId="urn:microsoft.com/office/officeart/2018/2/layout/IconVerticalSolidList"/>
    <dgm:cxn modelId="{56DD27A5-5AE4-4BED-A092-C2CA483AD981}" type="presOf" srcId="{954B60A6-872E-4835-B59D-5B1B7699369B}" destId="{8F4B82B3-C2E8-4531-82B2-C1D9AB00E867}" srcOrd="0" destOrd="0" presId="urn:microsoft.com/office/officeart/2018/2/layout/IconVerticalSolidList"/>
    <dgm:cxn modelId="{AE77BFA9-BC86-4FC2-9940-E18D511C6853}" type="presOf" srcId="{BB469178-A2AC-475F-8212-33F1E92CD5ED}" destId="{2D6E3E6C-893D-4DB2-8C08-DE5255F87B77}" srcOrd="0" destOrd="0" presId="urn:microsoft.com/office/officeart/2018/2/layout/IconVerticalSolidList"/>
    <dgm:cxn modelId="{3A50D8F0-0DEE-4BB5-B37A-2DAB048617BE}" srcId="{C1C8E902-8AED-4E38-90FF-B5CE9EF6EFE2}" destId="{68CFC03F-23DE-49DF-98E1-4FEC56BC5093}" srcOrd="2" destOrd="0" parTransId="{70313726-5507-4CC3-A8D8-C8C8E653359D}" sibTransId="{7277B0D5-81AC-4A43-841A-3B4B666E479A}"/>
    <dgm:cxn modelId="{275A36F6-A914-4054-8767-267F3899E869}" type="presOf" srcId="{F752E2C3-F42C-4338-B20A-BA4DD38FC306}" destId="{54F35702-0783-4824-AC63-49A346015361}" srcOrd="0" destOrd="0" presId="urn:microsoft.com/office/officeart/2018/2/layout/IconVerticalSolidList"/>
    <dgm:cxn modelId="{BFF473F9-6670-46C3-83FF-C010813A1D92}" srcId="{C1C8E902-8AED-4E38-90FF-B5CE9EF6EFE2}" destId="{046CE03E-374F-4196-9C50-E76B54D87F6F}" srcOrd="3" destOrd="0" parTransId="{305CED14-BD4B-4419-8065-3B2E39565545}" sibTransId="{37771CE0-C040-4109-8D5C-0747067EF4C2}"/>
    <dgm:cxn modelId="{2C91B7FF-3651-499A-B240-AB79E706572D}" srcId="{C1C8E902-8AED-4E38-90FF-B5CE9EF6EFE2}" destId="{954B60A6-872E-4835-B59D-5B1B7699369B}" srcOrd="0" destOrd="0" parTransId="{B8139907-C933-4F03-A35E-F0D0C633784D}" sibTransId="{0651BDF1-60F0-44D3-94FE-CC9F11EA70E0}"/>
    <dgm:cxn modelId="{BB6827B2-98A9-4FC0-8751-6AB13F9626D0}" type="presParOf" srcId="{94EE9254-8524-47C7-816F-DFFBECB8417D}" destId="{5B116069-8B74-4523-9D12-CA6CED6719DA}" srcOrd="0" destOrd="0" presId="urn:microsoft.com/office/officeart/2018/2/layout/IconVerticalSolidList"/>
    <dgm:cxn modelId="{A229808B-EBDE-43E0-9B35-36B8D9641B10}" type="presParOf" srcId="{5B116069-8B74-4523-9D12-CA6CED6719DA}" destId="{BA4C3E53-2A5E-4CA3-A7D1-41ECD09A602D}" srcOrd="0" destOrd="0" presId="urn:microsoft.com/office/officeart/2018/2/layout/IconVerticalSolidList"/>
    <dgm:cxn modelId="{D3CF4089-2542-4E23-BE2E-58060361E2FA}" type="presParOf" srcId="{5B116069-8B74-4523-9D12-CA6CED6719DA}" destId="{61BFB64B-87F9-4D61-8DF0-9C598F7E300C}" srcOrd="1" destOrd="0" presId="urn:microsoft.com/office/officeart/2018/2/layout/IconVerticalSolidList"/>
    <dgm:cxn modelId="{54D10010-883D-4C97-A27A-8ED50C6EC4A4}" type="presParOf" srcId="{5B116069-8B74-4523-9D12-CA6CED6719DA}" destId="{2E6DDA27-B17A-4896-9104-88822AE55738}" srcOrd="2" destOrd="0" presId="urn:microsoft.com/office/officeart/2018/2/layout/IconVerticalSolidList"/>
    <dgm:cxn modelId="{FF731919-CF81-471B-A0F8-C033EB0C4A30}" type="presParOf" srcId="{5B116069-8B74-4523-9D12-CA6CED6719DA}" destId="{8F4B82B3-C2E8-4531-82B2-C1D9AB00E867}" srcOrd="3" destOrd="0" presId="urn:microsoft.com/office/officeart/2018/2/layout/IconVerticalSolidList"/>
    <dgm:cxn modelId="{1D7F27BD-4D2E-4E0C-866B-D67411C56EF5}" type="presParOf" srcId="{94EE9254-8524-47C7-816F-DFFBECB8417D}" destId="{E7B13180-9F55-4B8A-9F9A-20E70A104F9C}" srcOrd="1" destOrd="0" presId="urn:microsoft.com/office/officeart/2018/2/layout/IconVerticalSolidList"/>
    <dgm:cxn modelId="{E5A859B2-3292-423B-BE36-30043EF11310}" type="presParOf" srcId="{94EE9254-8524-47C7-816F-DFFBECB8417D}" destId="{D3175540-3896-4B75-81D5-F158B649CC42}" srcOrd="2" destOrd="0" presId="urn:microsoft.com/office/officeart/2018/2/layout/IconVerticalSolidList"/>
    <dgm:cxn modelId="{94FA7571-4131-4368-BEAD-1F4A57756ED5}" type="presParOf" srcId="{D3175540-3896-4B75-81D5-F158B649CC42}" destId="{08209322-D0EE-47E3-9560-54D73F6B2BAD}" srcOrd="0" destOrd="0" presId="urn:microsoft.com/office/officeart/2018/2/layout/IconVerticalSolidList"/>
    <dgm:cxn modelId="{02A9A648-78DD-4144-A309-1500B4D3724C}" type="presParOf" srcId="{D3175540-3896-4B75-81D5-F158B649CC42}" destId="{7088B4F0-673B-4671-9298-EAADECDFF38B}" srcOrd="1" destOrd="0" presId="urn:microsoft.com/office/officeart/2018/2/layout/IconVerticalSolidList"/>
    <dgm:cxn modelId="{24F0AB9D-FE20-4803-9A3F-F71CA63E7D8D}" type="presParOf" srcId="{D3175540-3896-4B75-81D5-F158B649CC42}" destId="{A6438515-3E66-4735-8EDB-78BDFD5BE59A}" srcOrd="2" destOrd="0" presId="urn:microsoft.com/office/officeart/2018/2/layout/IconVerticalSolidList"/>
    <dgm:cxn modelId="{4E79B0E0-C5F2-4911-BBA9-978EF8E3E797}" type="presParOf" srcId="{D3175540-3896-4B75-81D5-F158B649CC42}" destId="{54F35702-0783-4824-AC63-49A346015361}" srcOrd="3" destOrd="0" presId="urn:microsoft.com/office/officeart/2018/2/layout/IconVerticalSolidList"/>
    <dgm:cxn modelId="{B1F83400-4792-44E7-B8E9-4BDD7DBF21CC}" type="presParOf" srcId="{94EE9254-8524-47C7-816F-DFFBECB8417D}" destId="{0B201FE6-2546-4298-8B39-F5023945EEF6}" srcOrd="3" destOrd="0" presId="urn:microsoft.com/office/officeart/2018/2/layout/IconVerticalSolidList"/>
    <dgm:cxn modelId="{FD8BCE60-4F65-42AF-AC6A-0CF6D9F2C0EE}" type="presParOf" srcId="{94EE9254-8524-47C7-816F-DFFBECB8417D}" destId="{C3ADA9BF-2919-4510-A534-BC206A670D1E}" srcOrd="4" destOrd="0" presId="urn:microsoft.com/office/officeart/2018/2/layout/IconVerticalSolidList"/>
    <dgm:cxn modelId="{AE00A3E5-2218-40A2-830D-1743658BC382}" type="presParOf" srcId="{C3ADA9BF-2919-4510-A534-BC206A670D1E}" destId="{0E53B415-5ACF-40E1-AB8B-8E15A1A9BCC8}" srcOrd="0" destOrd="0" presId="urn:microsoft.com/office/officeart/2018/2/layout/IconVerticalSolidList"/>
    <dgm:cxn modelId="{1FC0B883-7FB2-4168-AAA7-72A727CA0023}" type="presParOf" srcId="{C3ADA9BF-2919-4510-A534-BC206A670D1E}" destId="{69F8C56F-6DBE-4607-A500-9F2881B882B9}" srcOrd="1" destOrd="0" presId="urn:microsoft.com/office/officeart/2018/2/layout/IconVerticalSolidList"/>
    <dgm:cxn modelId="{826A828D-0C60-413A-A555-743411F4C286}" type="presParOf" srcId="{C3ADA9BF-2919-4510-A534-BC206A670D1E}" destId="{04AFFE3A-1201-4E20-ABA5-28F4A8CF6352}" srcOrd="2" destOrd="0" presId="urn:microsoft.com/office/officeart/2018/2/layout/IconVerticalSolidList"/>
    <dgm:cxn modelId="{14896AF8-08F1-4411-8264-E6E14900F37B}" type="presParOf" srcId="{C3ADA9BF-2919-4510-A534-BC206A670D1E}" destId="{105D4474-9BFB-4C45-A061-EF2EF33E5F89}" srcOrd="3" destOrd="0" presId="urn:microsoft.com/office/officeart/2018/2/layout/IconVerticalSolidList"/>
    <dgm:cxn modelId="{9A0EA278-1237-4ECC-B110-4E20AE993E56}" type="presParOf" srcId="{94EE9254-8524-47C7-816F-DFFBECB8417D}" destId="{3854382F-B767-4843-AE53-77B03BAD1FF8}" srcOrd="5" destOrd="0" presId="urn:microsoft.com/office/officeart/2018/2/layout/IconVerticalSolidList"/>
    <dgm:cxn modelId="{9BA66D70-5626-47EA-86CA-8495AC0889D0}" type="presParOf" srcId="{94EE9254-8524-47C7-816F-DFFBECB8417D}" destId="{E04A6416-3D59-4B8C-87CD-35EB489A65B4}" srcOrd="6" destOrd="0" presId="urn:microsoft.com/office/officeart/2018/2/layout/IconVerticalSolidList"/>
    <dgm:cxn modelId="{75F0F381-20A3-4015-9E2F-37B4ABD588CC}" type="presParOf" srcId="{E04A6416-3D59-4B8C-87CD-35EB489A65B4}" destId="{775BFC23-4EBA-4E94-94AE-5AB86A359B20}" srcOrd="0" destOrd="0" presId="urn:microsoft.com/office/officeart/2018/2/layout/IconVerticalSolidList"/>
    <dgm:cxn modelId="{1D189C60-695A-4685-8EBD-FDE7FCE79BF9}" type="presParOf" srcId="{E04A6416-3D59-4B8C-87CD-35EB489A65B4}" destId="{53C43530-018A-4D95-A5EB-7635D46C907F}" srcOrd="1" destOrd="0" presId="urn:microsoft.com/office/officeart/2018/2/layout/IconVerticalSolidList"/>
    <dgm:cxn modelId="{95450DB3-CA77-47BA-A7CA-A3856091404E}" type="presParOf" srcId="{E04A6416-3D59-4B8C-87CD-35EB489A65B4}" destId="{D2E60958-5C6D-41F2-AD31-8A3E3A69F5D7}" srcOrd="2" destOrd="0" presId="urn:microsoft.com/office/officeart/2018/2/layout/IconVerticalSolidList"/>
    <dgm:cxn modelId="{A56679DD-D35B-46B6-9B2F-EE687FC1D7C1}" type="presParOf" srcId="{E04A6416-3D59-4B8C-87CD-35EB489A65B4}" destId="{5C2EC6D9-C1AA-4695-B49C-2732F7AD59E7}" srcOrd="3" destOrd="0" presId="urn:microsoft.com/office/officeart/2018/2/layout/IconVerticalSolidList"/>
    <dgm:cxn modelId="{C79DCDF6-59F1-48F2-89ED-8978D25FB02D}" type="presParOf" srcId="{94EE9254-8524-47C7-816F-DFFBECB8417D}" destId="{DA311BC3-91E2-41F1-9859-78E5D0310124}" srcOrd="7" destOrd="0" presId="urn:microsoft.com/office/officeart/2018/2/layout/IconVerticalSolidList"/>
    <dgm:cxn modelId="{FC02529B-5297-4FEA-BA26-111A71D6FABE}" type="presParOf" srcId="{94EE9254-8524-47C7-816F-DFFBECB8417D}" destId="{91618F72-D445-4CF5-8B19-4FE75E3C0D2B}" srcOrd="8" destOrd="0" presId="urn:microsoft.com/office/officeart/2018/2/layout/IconVerticalSolidList"/>
    <dgm:cxn modelId="{8DF94381-0054-41C9-B34F-7C045DDFB532}" type="presParOf" srcId="{91618F72-D445-4CF5-8B19-4FE75E3C0D2B}" destId="{079814C1-7792-4388-A051-6C87BE1C40D8}" srcOrd="0" destOrd="0" presId="urn:microsoft.com/office/officeart/2018/2/layout/IconVerticalSolidList"/>
    <dgm:cxn modelId="{429007D8-1520-498C-BD74-3C6CF79E5F8B}" type="presParOf" srcId="{91618F72-D445-4CF5-8B19-4FE75E3C0D2B}" destId="{21313C6F-E93F-494A-A4D0-A3536C392504}" srcOrd="1" destOrd="0" presId="urn:microsoft.com/office/officeart/2018/2/layout/IconVerticalSolidList"/>
    <dgm:cxn modelId="{10115F50-7138-41DF-9049-87C71668F8E4}" type="presParOf" srcId="{91618F72-D445-4CF5-8B19-4FE75E3C0D2B}" destId="{CF96B3EC-2F42-41AA-A19E-049DFD9A6D9E}" srcOrd="2" destOrd="0" presId="urn:microsoft.com/office/officeart/2018/2/layout/IconVerticalSolidList"/>
    <dgm:cxn modelId="{39B2D084-845E-4432-8C03-8BEDE117A2D2}" type="presParOf" srcId="{91618F72-D445-4CF5-8B19-4FE75E3C0D2B}" destId="{2D6E3E6C-893D-4DB2-8C08-DE5255F87B7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8B36714-100A-4E04-B81A-5ABCC6171FC4}"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055F3A3B-3EB0-488C-930F-BAF2D57F2479}">
      <dgm:prSet phldrT="[Text]"/>
      <dgm:spPr/>
      <dgm:t>
        <a:bodyPr/>
        <a:lstStyle/>
        <a:p>
          <a:r>
            <a:rPr lang="en-US" b="1" u="none">
              <a:latin typeface="Times New Roman" panose="02020603050405020304" pitchFamily="18" charset="0"/>
              <a:cs typeface="Times New Roman" panose="02020603050405020304" pitchFamily="18" charset="0"/>
            </a:rPr>
            <a:t>Fall 2020</a:t>
          </a:r>
        </a:p>
      </dgm:t>
    </dgm:pt>
    <dgm:pt modelId="{61F72C61-4712-444A-89A4-8DADC60FE25B}" type="parTrans" cxnId="{5F799CBB-056D-4FCF-B7F2-9C52F39A1B88}">
      <dgm:prSet/>
      <dgm:spPr/>
      <dgm:t>
        <a:bodyPr/>
        <a:lstStyle/>
        <a:p>
          <a:pPr algn="l"/>
          <a:endParaRPr lang="en-US" sz="1200">
            <a:latin typeface="Times New Roman" panose="02020603050405020304" pitchFamily="18" charset="0"/>
            <a:cs typeface="Times New Roman" panose="02020603050405020304" pitchFamily="18" charset="0"/>
          </a:endParaRPr>
        </a:p>
      </dgm:t>
    </dgm:pt>
    <dgm:pt modelId="{B10901B2-439C-4242-98C9-9F9C191F69AF}" type="sibTrans" cxnId="{5F799CBB-056D-4FCF-B7F2-9C52F39A1B88}">
      <dgm:prSet/>
      <dgm:spPr/>
      <dgm:t>
        <a:bodyPr/>
        <a:lstStyle/>
        <a:p>
          <a:endParaRPr lang="en-US">
            <a:latin typeface="Times New Roman" panose="02020603050405020304" pitchFamily="18" charset="0"/>
            <a:cs typeface="Times New Roman" panose="02020603050405020304" pitchFamily="18" charset="0"/>
          </a:endParaRPr>
        </a:p>
      </dgm:t>
    </dgm:pt>
    <dgm:pt modelId="{368899ED-E3CF-48DA-A098-ABEE1B77A0E8}">
      <dgm:prSet phldrT="[Text]"/>
      <dgm:spPr/>
      <dgm:t>
        <a:bodyPr/>
        <a:lstStyle/>
        <a:p>
          <a:r>
            <a:rPr lang="en-US" b="1" u="none">
              <a:latin typeface="Times New Roman" panose="02020603050405020304" pitchFamily="18" charset="0"/>
              <a:cs typeface="Times New Roman" panose="02020603050405020304" pitchFamily="18" charset="0"/>
            </a:rPr>
            <a:t>Spring 2021</a:t>
          </a:r>
        </a:p>
      </dgm:t>
    </dgm:pt>
    <dgm:pt modelId="{7B914180-2F52-4247-9F10-DF1CAE7F18D1}" type="parTrans" cxnId="{70ABC746-D918-4891-812E-C7BA16C0C202}">
      <dgm:prSet/>
      <dgm:spPr/>
      <dgm:t>
        <a:bodyPr/>
        <a:lstStyle/>
        <a:p>
          <a:pPr algn="l"/>
          <a:endParaRPr lang="en-US" sz="1200">
            <a:latin typeface="Times New Roman" panose="02020603050405020304" pitchFamily="18" charset="0"/>
            <a:cs typeface="Times New Roman" panose="02020603050405020304" pitchFamily="18" charset="0"/>
          </a:endParaRPr>
        </a:p>
      </dgm:t>
    </dgm:pt>
    <dgm:pt modelId="{19CE7403-8C5D-4465-A990-B44F5708610D}" type="sibTrans" cxnId="{70ABC746-D918-4891-812E-C7BA16C0C202}">
      <dgm:prSet/>
      <dgm:spPr/>
      <dgm:t>
        <a:bodyPr/>
        <a:lstStyle/>
        <a:p>
          <a:endParaRPr lang="en-US">
            <a:latin typeface="Times New Roman" panose="02020603050405020304" pitchFamily="18" charset="0"/>
            <a:cs typeface="Times New Roman" panose="02020603050405020304" pitchFamily="18" charset="0"/>
          </a:endParaRPr>
        </a:p>
      </dgm:t>
    </dgm:pt>
    <dgm:pt modelId="{4CBD6E44-D8AE-4020-B818-8CEE804EBE82}">
      <dgm:prSet phldrT="[Text]"/>
      <dgm:spPr/>
      <dgm:t>
        <a:bodyPr/>
        <a:lstStyle/>
        <a:p>
          <a:r>
            <a:rPr lang="en-US">
              <a:latin typeface="Times New Roman" panose="02020603050405020304" pitchFamily="18" charset="0"/>
              <a:cs typeface="Times New Roman" panose="02020603050405020304" pitchFamily="18" charset="0"/>
            </a:rPr>
            <a:t>IEC and EPAC attendees worked on development of meta-level priorties.</a:t>
          </a:r>
        </a:p>
      </dgm:t>
    </dgm:pt>
    <dgm:pt modelId="{60AB5DAE-5A39-4BE3-AC4C-E53ABD69B053}" type="parTrans" cxnId="{FA5538B4-1E9D-492E-87F8-7C89DD859CA8}">
      <dgm:prSet/>
      <dgm:spPr/>
      <dgm:t>
        <a:bodyPr/>
        <a:lstStyle/>
        <a:p>
          <a:pPr algn="l"/>
          <a:endParaRPr lang="en-US" sz="1200">
            <a:latin typeface="Times New Roman" panose="02020603050405020304" pitchFamily="18" charset="0"/>
            <a:cs typeface="Times New Roman" panose="02020603050405020304" pitchFamily="18" charset="0"/>
          </a:endParaRPr>
        </a:p>
      </dgm:t>
    </dgm:pt>
    <dgm:pt modelId="{9D17163A-11AB-41C3-BAF3-36EBF8FAE926}" type="sibTrans" cxnId="{FA5538B4-1E9D-492E-87F8-7C89DD859CA8}">
      <dgm:prSet/>
      <dgm:spPr/>
      <dgm:t>
        <a:bodyPr/>
        <a:lstStyle/>
        <a:p>
          <a:endParaRPr lang="en-US">
            <a:latin typeface="Times New Roman" panose="02020603050405020304" pitchFamily="18" charset="0"/>
            <a:cs typeface="Times New Roman" panose="02020603050405020304" pitchFamily="18" charset="0"/>
          </a:endParaRPr>
        </a:p>
      </dgm:t>
    </dgm:pt>
    <dgm:pt modelId="{D926D4DD-41B5-43A8-8330-3D8264BDD8BD}">
      <dgm:prSet phldrT="[Text]"/>
      <dgm:spPr/>
      <dgm:t>
        <a:bodyPr/>
        <a:lstStyle/>
        <a:p>
          <a:r>
            <a:rPr lang="en-US" b="1">
              <a:latin typeface="Times New Roman" panose="02020603050405020304" pitchFamily="18" charset="0"/>
              <a:cs typeface="Times New Roman" panose="02020603050405020304" pitchFamily="18" charset="0"/>
            </a:rPr>
            <a:t>Fall 2021</a:t>
          </a:r>
        </a:p>
      </dgm:t>
    </dgm:pt>
    <dgm:pt modelId="{DCDFE5D4-2456-49E5-A78B-59C58362644A}" type="parTrans" cxnId="{9E900B5E-80D6-4B42-AAB3-653C6C9A2A6D}">
      <dgm:prSet/>
      <dgm:spPr/>
      <dgm:t>
        <a:bodyPr/>
        <a:lstStyle/>
        <a:p>
          <a:pPr algn="l"/>
          <a:endParaRPr lang="en-US" sz="1200">
            <a:latin typeface="Times New Roman" panose="02020603050405020304" pitchFamily="18" charset="0"/>
            <a:cs typeface="Times New Roman" panose="02020603050405020304" pitchFamily="18" charset="0"/>
          </a:endParaRPr>
        </a:p>
      </dgm:t>
    </dgm:pt>
    <dgm:pt modelId="{F7856437-B045-415E-871A-5FCA0AE6CB6D}" type="sibTrans" cxnId="{9E900B5E-80D6-4B42-AAB3-653C6C9A2A6D}">
      <dgm:prSet/>
      <dgm:spPr/>
      <dgm:t>
        <a:bodyPr/>
        <a:lstStyle/>
        <a:p>
          <a:endParaRPr lang="en-US">
            <a:latin typeface="Times New Roman" panose="02020603050405020304" pitchFamily="18" charset="0"/>
            <a:cs typeface="Times New Roman" panose="02020603050405020304" pitchFamily="18" charset="0"/>
          </a:endParaRPr>
        </a:p>
      </dgm:t>
    </dgm:pt>
    <dgm:pt modelId="{6D900566-8E2D-4746-B86C-DF952BACDD2F}">
      <dgm:prSet phldrT="[Text]"/>
      <dgm:spPr/>
      <dgm:t>
        <a:bodyPr/>
        <a:lstStyle/>
        <a:p>
          <a:r>
            <a:rPr lang="en-US">
              <a:latin typeface="Times New Roman" panose="02020603050405020304" pitchFamily="18" charset="0"/>
              <a:cs typeface="Times New Roman" panose="02020603050405020304" pitchFamily="18" charset="0"/>
            </a:rPr>
            <a:t>IEC co-chairs lead an EPAC training session on goals, objectives, strategies, and actions. </a:t>
          </a:r>
        </a:p>
      </dgm:t>
    </dgm:pt>
    <dgm:pt modelId="{CDAF85C6-68AA-482A-BD1B-1B21EA596AB3}" type="parTrans" cxnId="{8C97C8B8-D801-49D6-A4F4-48FDE12972E9}">
      <dgm:prSet/>
      <dgm:spPr/>
      <dgm:t>
        <a:bodyPr/>
        <a:lstStyle/>
        <a:p>
          <a:pPr algn="l"/>
          <a:endParaRPr lang="en-US" sz="1200">
            <a:latin typeface="Times New Roman" panose="02020603050405020304" pitchFamily="18" charset="0"/>
            <a:cs typeface="Times New Roman" panose="02020603050405020304" pitchFamily="18" charset="0"/>
          </a:endParaRPr>
        </a:p>
      </dgm:t>
    </dgm:pt>
    <dgm:pt modelId="{225E425C-7C38-465F-8A52-B826EE76871E}" type="sibTrans" cxnId="{8C97C8B8-D801-49D6-A4F4-48FDE12972E9}">
      <dgm:prSet/>
      <dgm:spPr/>
      <dgm:t>
        <a:bodyPr/>
        <a:lstStyle/>
        <a:p>
          <a:endParaRPr lang="en-US">
            <a:latin typeface="Times New Roman" panose="02020603050405020304" pitchFamily="18" charset="0"/>
            <a:cs typeface="Times New Roman" panose="02020603050405020304" pitchFamily="18" charset="0"/>
          </a:endParaRPr>
        </a:p>
      </dgm:t>
    </dgm:pt>
    <dgm:pt modelId="{A5E95852-1727-4CDB-9FF9-B8FF5E0932E0}">
      <dgm:prSet phldrT="[Text]"/>
      <dgm:spPr/>
      <dgm:t>
        <a:bodyPr/>
        <a:lstStyle/>
        <a:p>
          <a:r>
            <a:rPr lang="en-US" b="1">
              <a:latin typeface="Times New Roman" panose="02020603050405020304" pitchFamily="18" charset="0"/>
              <a:cs typeface="Times New Roman" panose="02020603050405020304" pitchFamily="18" charset="0"/>
            </a:rPr>
            <a:t>Spring 2022</a:t>
          </a:r>
        </a:p>
      </dgm:t>
    </dgm:pt>
    <dgm:pt modelId="{4F68452D-F400-4305-8F19-B76FF1896A32}" type="parTrans" cxnId="{051D9401-A784-45E0-8BD5-5FDE3A2AFF92}">
      <dgm:prSet/>
      <dgm:spPr/>
      <dgm:t>
        <a:bodyPr/>
        <a:lstStyle/>
        <a:p>
          <a:pPr algn="l"/>
          <a:endParaRPr lang="en-US" sz="1200">
            <a:latin typeface="Times New Roman" panose="02020603050405020304" pitchFamily="18" charset="0"/>
            <a:cs typeface="Times New Roman" panose="02020603050405020304" pitchFamily="18" charset="0"/>
          </a:endParaRPr>
        </a:p>
      </dgm:t>
    </dgm:pt>
    <dgm:pt modelId="{BFC227B6-18B5-4B9F-B8AA-F4AFD3FCC4D4}" type="sibTrans" cxnId="{051D9401-A784-45E0-8BD5-5FDE3A2AFF92}">
      <dgm:prSet/>
      <dgm:spPr/>
      <dgm:t>
        <a:bodyPr/>
        <a:lstStyle/>
        <a:p>
          <a:endParaRPr lang="en-US">
            <a:latin typeface="Times New Roman" panose="02020603050405020304" pitchFamily="18" charset="0"/>
            <a:cs typeface="Times New Roman" panose="02020603050405020304" pitchFamily="18" charset="0"/>
          </a:endParaRPr>
        </a:p>
      </dgm:t>
    </dgm:pt>
    <dgm:pt modelId="{B25B201C-DADD-425D-A164-6B0C42E5D23C}">
      <dgm:prSet phldrT="[Text]"/>
      <dgm:spPr/>
      <dgm:t>
        <a:bodyPr/>
        <a:lstStyle/>
        <a:p>
          <a:r>
            <a:rPr lang="en-US">
              <a:latin typeface="Times New Roman" panose="02020603050405020304" pitchFamily="18" charset="0"/>
              <a:cs typeface="Times New Roman" panose="02020603050405020304" pitchFamily="18" charset="0"/>
            </a:rPr>
            <a:t>IEC hosted six listening sessions &amp; launched campus-wide survey</a:t>
          </a:r>
        </a:p>
      </dgm:t>
    </dgm:pt>
    <dgm:pt modelId="{2D20871A-0263-4B3D-9635-BCD8FB00A6AD}" type="parTrans" cxnId="{D1836252-F128-4331-8744-A32B745E4679}">
      <dgm:prSet/>
      <dgm:spPr/>
      <dgm:t>
        <a:bodyPr/>
        <a:lstStyle/>
        <a:p>
          <a:pPr algn="l"/>
          <a:endParaRPr lang="en-US" sz="1200">
            <a:latin typeface="Times New Roman" panose="02020603050405020304" pitchFamily="18" charset="0"/>
            <a:cs typeface="Times New Roman" panose="02020603050405020304" pitchFamily="18" charset="0"/>
          </a:endParaRPr>
        </a:p>
      </dgm:t>
    </dgm:pt>
    <dgm:pt modelId="{41731598-D6FE-4418-9911-DFA646B2CB82}" type="sibTrans" cxnId="{D1836252-F128-4331-8744-A32B745E4679}">
      <dgm:prSet/>
      <dgm:spPr/>
      <dgm:t>
        <a:bodyPr/>
        <a:lstStyle/>
        <a:p>
          <a:endParaRPr lang="en-US">
            <a:latin typeface="Times New Roman" panose="02020603050405020304" pitchFamily="18" charset="0"/>
            <a:cs typeface="Times New Roman" panose="02020603050405020304" pitchFamily="18" charset="0"/>
          </a:endParaRPr>
        </a:p>
      </dgm:t>
    </dgm:pt>
    <dgm:pt modelId="{3E4FA3F3-130D-40EC-A14D-6DC469792FA6}">
      <dgm:prSet phldrT="[Text]"/>
      <dgm:spPr/>
      <dgm:t>
        <a:bodyPr/>
        <a:lstStyle/>
        <a:p>
          <a:r>
            <a:rPr lang="en-US" b="1">
              <a:latin typeface="Times New Roman" panose="02020603050405020304" pitchFamily="18" charset="0"/>
              <a:cs typeface="Times New Roman" panose="02020603050405020304" pitchFamily="18" charset="0"/>
            </a:rPr>
            <a:t>Fall 2022</a:t>
          </a:r>
        </a:p>
      </dgm:t>
    </dgm:pt>
    <dgm:pt modelId="{8B2F90E7-4420-481C-B456-FA89C6864E71}" type="parTrans" cxnId="{40D6A519-631F-4DF5-9648-D2CBAE5799A3}">
      <dgm:prSet/>
      <dgm:spPr/>
      <dgm:t>
        <a:bodyPr/>
        <a:lstStyle/>
        <a:p>
          <a:pPr algn="l"/>
          <a:endParaRPr lang="en-US" sz="1200">
            <a:latin typeface="Times New Roman" panose="02020603050405020304" pitchFamily="18" charset="0"/>
            <a:cs typeface="Times New Roman" panose="02020603050405020304" pitchFamily="18" charset="0"/>
          </a:endParaRPr>
        </a:p>
      </dgm:t>
    </dgm:pt>
    <dgm:pt modelId="{663A18EE-F33E-49B2-96FD-DFD7AD0397BD}" type="sibTrans" cxnId="{40D6A519-631F-4DF5-9648-D2CBAE5799A3}">
      <dgm:prSet/>
      <dgm:spPr/>
      <dgm:t>
        <a:bodyPr/>
        <a:lstStyle/>
        <a:p>
          <a:endParaRPr lang="en-US">
            <a:latin typeface="Times New Roman" panose="02020603050405020304" pitchFamily="18" charset="0"/>
            <a:cs typeface="Times New Roman" panose="02020603050405020304" pitchFamily="18" charset="0"/>
          </a:endParaRPr>
        </a:p>
      </dgm:t>
    </dgm:pt>
    <dgm:pt modelId="{B8F7F26E-4599-4D35-A714-3F7E098F4EE6}">
      <dgm:prSet phldrT="[Text]"/>
      <dgm:spPr/>
      <dgm:t>
        <a:bodyPr/>
        <a:lstStyle/>
        <a:p>
          <a:r>
            <a:rPr lang="en-US" u="none">
              <a:latin typeface="Times New Roman" panose="02020603050405020304" pitchFamily="18" charset="0"/>
              <a:cs typeface="Times New Roman" panose="02020603050405020304" pitchFamily="18" charset="0"/>
            </a:rPr>
            <a:t>IEC began the process of developing college priorities with a survey to committees</a:t>
          </a:r>
          <a:endParaRPr lang="en-US" u="sng">
            <a:latin typeface="Times New Roman" panose="02020603050405020304" pitchFamily="18" charset="0"/>
            <a:cs typeface="Times New Roman" panose="02020603050405020304" pitchFamily="18" charset="0"/>
          </a:endParaRPr>
        </a:p>
      </dgm:t>
    </dgm:pt>
    <dgm:pt modelId="{920AAC39-644E-43B5-9B0B-B12B198A8921}" type="parTrans" cxnId="{5B4B1F37-2FAA-4BBA-8523-4A4A237FB5B1}">
      <dgm:prSet/>
      <dgm:spPr/>
      <dgm:t>
        <a:bodyPr/>
        <a:lstStyle/>
        <a:p>
          <a:pPr algn="l"/>
          <a:endParaRPr lang="en-US"/>
        </a:p>
      </dgm:t>
    </dgm:pt>
    <dgm:pt modelId="{45B623E2-1F70-49CB-A115-00AFC0930C52}" type="sibTrans" cxnId="{5B4B1F37-2FAA-4BBA-8523-4A4A237FB5B1}">
      <dgm:prSet/>
      <dgm:spPr/>
      <dgm:t>
        <a:bodyPr/>
        <a:lstStyle/>
        <a:p>
          <a:endParaRPr lang="en-US"/>
        </a:p>
      </dgm:t>
    </dgm:pt>
    <dgm:pt modelId="{F4CF4419-B081-40A6-B3E9-E41F5F7A384E}">
      <dgm:prSet phldrT="[Text]"/>
      <dgm:spPr/>
      <dgm:t>
        <a:bodyPr/>
        <a:lstStyle/>
        <a:p>
          <a:r>
            <a:rPr lang="en-US" u="none">
              <a:latin typeface="Times New Roman" panose="02020603050405020304" pitchFamily="18" charset="0"/>
              <a:cs typeface="Times New Roman" panose="02020603050405020304" pitchFamily="18" charset="0"/>
            </a:rPr>
            <a:t>Coding of survey data generated 23 themes</a:t>
          </a:r>
        </a:p>
        <a:p>
          <a:endParaRPr lang="en-US" u="sng">
            <a:latin typeface="Times New Roman" panose="02020603050405020304" pitchFamily="18" charset="0"/>
            <a:cs typeface="Times New Roman" panose="02020603050405020304" pitchFamily="18" charset="0"/>
          </a:endParaRPr>
        </a:p>
      </dgm:t>
    </dgm:pt>
    <dgm:pt modelId="{4453C51A-EB13-4F2B-82D3-FCCC90EFF371}" type="parTrans" cxnId="{9F4EE5E3-4523-488E-ACF1-4ECB06CF39DE}">
      <dgm:prSet/>
      <dgm:spPr/>
      <dgm:t>
        <a:bodyPr/>
        <a:lstStyle/>
        <a:p>
          <a:pPr algn="l"/>
          <a:endParaRPr lang="en-US"/>
        </a:p>
      </dgm:t>
    </dgm:pt>
    <dgm:pt modelId="{8A738594-69E3-4E3E-BB57-F72C54A2FDF8}" type="sibTrans" cxnId="{9F4EE5E3-4523-488E-ACF1-4ECB06CF39DE}">
      <dgm:prSet/>
      <dgm:spPr/>
      <dgm:t>
        <a:bodyPr/>
        <a:lstStyle/>
        <a:p>
          <a:endParaRPr lang="en-US"/>
        </a:p>
      </dgm:t>
    </dgm:pt>
    <dgm:pt modelId="{41FA452D-BC67-434B-8918-CD8BB3792BC4}">
      <dgm:prSet phldrT="[Text]"/>
      <dgm:spPr/>
      <dgm:t>
        <a:bodyPr/>
        <a:lstStyle/>
        <a:p>
          <a:r>
            <a:rPr lang="en-US">
              <a:latin typeface="Times New Roman" panose="02020603050405020304" pitchFamily="18" charset="0"/>
              <a:cs typeface="Times New Roman" panose="02020603050405020304" pitchFamily="18" charset="0"/>
            </a:rPr>
            <a:t>IEC further synthesized meta-level priorites and developed 6 college priorties. </a:t>
          </a:r>
        </a:p>
      </dgm:t>
    </dgm:pt>
    <dgm:pt modelId="{D117D402-5110-43A9-BAA3-775DA8080609}" type="parTrans" cxnId="{B4CF8433-2350-4686-AB58-9D385D4F78D0}">
      <dgm:prSet/>
      <dgm:spPr/>
      <dgm:t>
        <a:bodyPr/>
        <a:lstStyle/>
        <a:p>
          <a:endParaRPr lang="en-US"/>
        </a:p>
      </dgm:t>
    </dgm:pt>
    <dgm:pt modelId="{078F902D-1855-4A54-93D0-ADE4DC2921CC}" type="sibTrans" cxnId="{B4CF8433-2350-4686-AB58-9D385D4F78D0}">
      <dgm:prSet/>
      <dgm:spPr/>
      <dgm:t>
        <a:bodyPr/>
        <a:lstStyle/>
        <a:p>
          <a:endParaRPr lang="en-US"/>
        </a:p>
      </dgm:t>
    </dgm:pt>
    <dgm:pt modelId="{C338CFF7-DCD9-46CA-8C88-EA64D25BAA30}">
      <dgm:prSet phldrT="[Text]"/>
      <dgm:spPr/>
      <dgm:t>
        <a:bodyPr/>
        <a:lstStyle/>
        <a:p>
          <a:r>
            <a:rPr lang="en-US" dirty="0">
              <a:latin typeface="Times New Roman" panose="02020603050405020304" pitchFamily="18" charset="0"/>
              <a:cs typeface="Times New Roman" panose="02020603050405020304" pitchFamily="18" charset="0"/>
            </a:rPr>
            <a:t>PAC approved 6 college priorities</a:t>
          </a:r>
        </a:p>
      </dgm:t>
    </dgm:pt>
    <dgm:pt modelId="{75E8D484-E539-4C56-AE32-4200BCA3DBD5}" type="parTrans" cxnId="{3E4DEEE3-E68C-48D3-BE17-82959C47E02C}">
      <dgm:prSet/>
      <dgm:spPr/>
      <dgm:t>
        <a:bodyPr/>
        <a:lstStyle/>
        <a:p>
          <a:endParaRPr lang="en-US"/>
        </a:p>
      </dgm:t>
    </dgm:pt>
    <dgm:pt modelId="{DCFB551A-80A8-41DB-B58B-5DA26C511719}" type="sibTrans" cxnId="{3E4DEEE3-E68C-48D3-BE17-82959C47E02C}">
      <dgm:prSet/>
      <dgm:spPr/>
      <dgm:t>
        <a:bodyPr/>
        <a:lstStyle/>
        <a:p>
          <a:endParaRPr lang="en-US"/>
        </a:p>
      </dgm:t>
    </dgm:pt>
    <dgm:pt modelId="{B727764E-2671-4639-BAC9-187FDF45D7BB}">
      <dgm:prSet phldrT="[Text]"/>
      <dgm:spPr/>
      <dgm:t>
        <a:bodyPr/>
        <a:lstStyle/>
        <a:p>
          <a:r>
            <a:rPr lang="en-US">
              <a:latin typeface="Times New Roman" panose="02020603050405020304" pitchFamily="18" charset="0"/>
              <a:cs typeface="Times New Roman" panose="02020603050405020304" pitchFamily="18" charset="0"/>
            </a:rPr>
            <a:t>RIE analyzed feedback data and generated themes</a:t>
          </a:r>
        </a:p>
      </dgm:t>
    </dgm:pt>
    <dgm:pt modelId="{B82D48FA-FCC0-4487-9E36-5B0A5EE94730}" type="parTrans" cxnId="{96B5403F-8315-4A3B-8D21-22EC8CA28A54}">
      <dgm:prSet/>
      <dgm:spPr/>
      <dgm:t>
        <a:bodyPr/>
        <a:lstStyle/>
        <a:p>
          <a:endParaRPr lang="en-US"/>
        </a:p>
      </dgm:t>
    </dgm:pt>
    <dgm:pt modelId="{A953E55E-A19F-433D-BBF4-2E267B09BE2E}" type="sibTrans" cxnId="{96B5403F-8315-4A3B-8D21-22EC8CA28A54}">
      <dgm:prSet/>
      <dgm:spPr/>
      <dgm:t>
        <a:bodyPr/>
        <a:lstStyle/>
        <a:p>
          <a:endParaRPr lang="en-US"/>
        </a:p>
      </dgm:t>
    </dgm:pt>
    <dgm:pt modelId="{A1803176-CEB0-44A6-98D8-C0CF472A994A}">
      <dgm:prSet phldrT="[Text]"/>
      <dgm:spPr/>
      <dgm:t>
        <a:bodyPr/>
        <a:lstStyle/>
        <a:p>
          <a:r>
            <a:rPr lang="en-US" dirty="0">
              <a:latin typeface="Times New Roman" panose="02020603050405020304" pitchFamily="18" charset="0"/>
              <a:cs typeface="Times New Roman" panose="02020603050405020304" pitchFamily="18" charset="0"/>
            </a:rPr>
            <a:t>IEC used themes to develop goals, objectives, strategies, and actions. </a:t>
          </a:r>
        </a:p>
      </dgm:t>
    </dgm:pt>
    <dgm:pt modelId="{81389704-9E77-456A-97B6-68AFE9C61C18}" type="parTrans" cxnId="{E295C708-14FE-4414-9F72-4B85B704F1C5}">
      <dgm:prSet/>
      <dgm:spPr/>
      <dgm:t>
        <a:bodyPr/>
        <a:lstStyle/>
        <a:p>
          <a:endParaRPr lang="en-US"/>
        </a:p>
      </dgm:t>
    </dgm:pt>
    <dgm:pt modelId="{61D9A861-52D6-446E-A8A0-2CE9EB01B6D5}" type="sibTrans" cxnId="{E295C708-14FE-4414-9F72-4B85B704F1C5}">
      <dgm:prSet/>
      <dgm:spPr/>
      <dgm:t>
        <a:bodyPr/>
        <a:lstStyle/>
        <a:p>
          <a:endParaRPr lang="en-US"/>
        </a:p>
      </dgm:t>
    </dgm:pt>
    <dgm:pt modelId="{053FD58C-ECEA-44D7-AE39-9F8F3000AE2F}">
      <dgm:prSet phldrT="[Text]"/>
      <dgm:spPr/>
      <dgm:t>
        <a:bodyPr/>
        <a:lstStyle/>
        <a:p>
          <a:r>
            <a:rPr lang="en-US">
              <a:latin typeface="Times New Roman" panose="02020603050405020304" pitchFamily="18" charset="0"/>
              <a:cs typeface="Times New Roman" panose="02020603050405020304" pitchFamily="18" charset="0"/>
            </a:rPr>
            <a:t>EPAC engaged in a listening session of their own</a:t>
          </a:r>
        </a:p>
      </dgm:t>
    </dgm:pt>
    <dgm:pt modelId="{0FC48863-D648-424F-AD8E-A99B19A1A980}" type="parTrans" cxnId="{5614D9D9-626A-4B78-A92B-533C07B1D7EE}">
      <dgm:prSet/>
      <dgm:spPr/>
      <dgm:t>
        <a:bodyPr/>
        <a:lstStyle/>
        <a:p>
          <a:endParaRPr lang="en-US"/>
        </a:p>
      </dgm:t>
    </dgm:pt>
    <dgm:pt modelId="{4411F2D7-8B3A-4B88-A712-00BBB8CE1A46}" type="sibTrans" cxnId="{5614D9D9-626A-4B78-A92B-533C07B1D7EE}">
      <dgm:prSet/>
      <dgm:spPr/>
      <dgm:t>
        <a:bodyPr/>
        <a:lstStyle/>
        <a:p>
          <a:endParaRPr lang="en-US"/>
        </a:p>
      </dgm:t>
    </dgm:pt>
    <dgm:pt modelId="{6A15D64A-44D7-47F8-9FBA-E0F7B10BD172}">
      <dgm:prSet phldrT="[Text]"/>
      <dgm:spPr/>
      <dgm:t>
        <a:bodyPr/>
        <a:lstStyle/>
        <a:p>
          <a:r>
            <a:rPr lang="en-US" b="0">
              <a:latin typeface="Times New Roman" panose="02020603050405020304" pitchFamily="18" charset="0"/>
              <a:cs typeface="Times New Roman" panose="02020603050405020304" pitchFamily="18" charset="0"/>
            </a:rPr>
            <a:t>IEC final revisions and approval of strategic plan.</a:t>
          </a:r>
        </a:p>
      </dgm:t>
    </dgm:pt>
    <dgm:pt modelId="{E3B055CC-9C75-4B7D-81C2-4C9DEDD92E00}" type="parTrans" cxnId="{7B53567A-3F05-4542-9925-12FC281707CE}">
      <dgm:prSet/>
      <dgm:spPr/>
      <dgm:t>
        <a:bodyPr/>
        <a:lstStyle/>
        <a:p>
          <a:endParaRPr lang="en-US"/>
        </a:p>
      </dgm:t>
    </dgm:pt>
    <dgm:pt modelId="{8C644346-EB55-4DD6-8295-2995427FF2E7}" type="sibTrans" cxnId="{7B53567A-3F05-4542-9925-12FC281707CE}">
      <dgm:prSet/>
      <dgm:spPr/>
      <dgm:t>
        <a:bodyPr/>
        <a:lstStyle/>
        <a:p>
          <a:endParaRPr lang="en-US"/>
        </a:p>
      </dgm:t>
    </dgm:pt>
    <dgm:pt modelId="{2830C8C3-2EAD-4E2D-B7C1-BED6903B6BE8}">
      <dgm:prSet phldrT="[Text]"/>
      <dgm:spPr/>
      <dgm:t>
        <a:bodyPr/>
        <a:lstStyle/>
        <a:p>
          <a:r>
            <a:rPr lang="en-US" b="0" dirty="0">
              <a:latin typeface="Times New Roman" panose="02020603050405020304" pitchFamily="18" charset="0"/>
              <a:cs typeface="Times New Roman" panose="02020603050405020304" pitchFamily="18" charset="0"/>
            </a:rPr>
            <a:t>IEC recommendation of strategic plan to PAC.</a:t>
          </a:r>
        </a:p>
      </dgm:t>
    </dgm:pt>
    <dgm:pt modelId="{D065FAE7-92E7-4076-91BD-E8C8995C0F77}" type="parTrans" cxnId="{6BBE471B-92D0-444E-B552-942736D9E8C8}">
      <dgm:prSet/>
      <dgm:spPr/>
      <dgm:t>
        <a:bodyPr/>
        <a:lstStyle/>
        <a:p>
          <a:endParaRPr lang="en-US"/>
        </a:p>
      </dgm:t>
    </dgm:pt>
    <dgm:pt modelId="{2CF72459-3BAE-4110-B494-8D85BACF902F}" type="sibTrans" cxnId="{6BBE471B-92D0-444E-B552-942736D9E8C8}">
      <dgm:prSet/>
      <dgm:spPr/>
      <dgm:t>
        <a:bodyPr/>
        <a:lstStyle/>
        <a:p>
          <a:endParaRPr lang="en-US"/>
        </a:p>
      </dgm:t>
    </dgm:pt>
    <dgm:pt modelId="{65F1F7AB-0766-440B-9F8A-4E27F03D10F1}">
      <dgm:prSet phldrT="[Text]"/>
      <dgm:spPr/>
      <dgm:t>
        <a:bodyPr/>
        <a:lstStyle/>
        <a:p>
          <a:r>
            <a:rPr lang="en-US" b="0" dirty="0">
              <a:latin typeface="Times New Roman" panose="02020603050405020304" pitchFamily="18" charset="0"/>
              <a:cs typeface="Times New Roman" panose="02020603050405020304" pitchFamily="18" charset="0"/>
            </a:rPr>
            <a:t>PAC approval of strategic plan</a:t>
          </a:r>
        </a:p>
      </dgm:t>
    </dgm:pt>
    <dgm:pt modelId="{41E00ADA-A3E0-4948-8D39-46779EE75F0E}" type="parTrans" cxnId="{638B5387-54BD-4E59-A2EC-380C42A1253D}">
      <dgm:prSet/>
      <dgm:spPr/>
      <dgm:t>
        <a:bodyPr/>
        <a:lstStyle/>
        <a:p>
          <a:endParaRPr lang="en-US"/>
        </a:p>
      </dgm:t>
    </dgm:pt>
    <dgm:pt modelId="{B25A1C07-BB8C-411A-A56C-3DB534385436}" type="sibTrans" cxnId="{638B5387-54BD-4E59-A2EC-380C42A1253D}">
      <dgm:prSet/>
      <dgm:spPr/>
      <dgm:t>
        <a:bodyPr/>
        <a:lstStyle/>
        <a:p>
          <a:endParaRPr lang="en-US"/>
        </a:p>
      </dgm:t>
    </dgm:pt>
    <dgm:pt modelId="{A096C5A5-6EC4-46E9-B481-9C88CF9FE137}">
      <dgm:prSet phldrT="[Text]"/>
      <dgm:spPr/>
      <dgm:t>
        <a:bodyPr/>
        <a:lstStyle/>
        <a:p>
          <a:r>
            <a:rPr lang="en-US" dirty="0">
              <a:latin typeface="Times New Roman" panose="02020603050405020304" pitchFamily="18" charset="0"/>
              <a:cs typeface="Times New Roman" panose="02020603050405020304" pitchFamily="18" charset="0"/>
            </a:rPr>
            <a:t>Campus leaders attended SCUP training</a:t>
          </a:r>
        </a:p>
      </dgm:t>
    </dgm:pt>
    <dgm:pt modelId="{AD2424A1-C650-401C-A187-EAEC5BB4BF02}" type="parTrans" cxnId="{955C302B-43F7-4849-9AC7-2BA6C1C06C7C}">
      <dgm:prSet/>
      <dgm:spPr/>
      <dgm:t>
        <a:bodyPr/>
        <a:lstStyle/>
        <a:p>
          <a:endParaRPr lang="en-US"/>
        </a:p>
      </dgm:t>
    </dgm:pt>
    <dgm:pt modelId="{ED0FC398-9746-4729-93F4-1BA5B5E0385E}" type="sibTrans" cxnId="{955C302B-43F7-4849-9AC7-2BA6C1C06C7C}">
      <dgm:prSet/>
      <dgm:spPr/>
      <dgm:t>
        <a:bodyPr/>
        <a:lstStyle/>
        <a:p>
          <a:endParaRPr lang="en-US"/>
        </a:p>
      </dgm:t>
    </dgm:pt>
    <dgm:pt modelId="{EE2267E1-0A53-4A4C-B45E-4267937CC87B}">
      <dgm:prSet phldrT="[Text]"/>
      <dgm:spPr/>
      <dgm:t>
        <a:bodyPr/>
        <a:lstStyle/>
        <a:p>
          <a:r>
            <a:rPr lang="en-US" b="0" dirty="0">
              <a:latin typeface="Times New Roman" panose="02020603050405020304" pitchFamily="18" charset="0"/>
              <a:cs typeface="Times New Roman" panose="02020603050405020304" pitchFamily="18" charset="0"/>
            </a:rPr>
            <a:t>Mission/Vision/Values anticipated approval by Board of Trustees</a:t>
          </a:r>
        </a:p>
      </dgm:t>
    </dgm:pt>
    <dgm:pt modelId="{1A55B643-5023-43CB-AF11-443F49DBB7FE}" type="parTrans" cxnId="{F97C8C38-CD83-452E-A864-AC975A9AC97A}">
      <dgm:prSet/>
      <dgm:spPr/>
      <dgm:t>
        <a:bodyPr/>
        <a:lstStyle/>
        <a:p>
          <a:endParaRPr lang="en-US"/>
        </a:p>
      </dgm:t>
    </dgm:pt>
    <dgm:pt modelId="{06AD5809-55A7-4742-968F-58D1362E0EC6}" type="sibTrans" cxnId="{F97C8C38-CD83-452E-A864-AC975A9AC97A}">
      <dgm:prSet/>
      <dgm:spPr/>
      <dgm:t>
        <a:bodyPr/>
        <a:lstStyle/>
        <a:p>
          <a:endParaRPr lang="en-US"/>
        </a:p>
      </dgm:t>
    </dgm:pt>
    <dgm:pt modelId="{B72D478C-1A21-48F8-AED9-E3D538D0F27F}" type="pres">
      <dgm:prSet presAssocID="{B8B36714-100A-4E04-B81A-5ABCC6171FC4}" presName="Name0" presStyleCnt="0">
        <dgm:presLayoutVars>
          <dgm:dir/>
          <dgm:animLvl val="lvl"/>
          <dgm:resizeHandles val="exact"/>
        </dgm:presLayoutVars>
      </dgm:prSet>
      <dgm:spPr/>
    </dgm:pt>
    <dgm:pt modelId="{681A7428-4368-4B48-B0AB-4F5035AD5135}" type="pres">
      <dgm:prSet presAssocID="{055F3A3B-3EB0-488C-930F-BAF2D57F2479}" presName="composite" presStyleCnt="0"/>
      <dgm:spPr/>
    </dgm:pt>
    <dgm:pt modelId="{15E8C780-0624-4CCB-B0FD-AEBFB2CD863B}" type="pres">
      <dgm:prSet presAssocID="{055F3A3B-3EB0-488C-930F-BAF2D57F2479}" presName="parTx" presStyleLbl="alignNode1" presStyleIdx="0" presStyleCnt="5">
        <dgm:presLayoutVars>
          <dgm:chMax val="0"/>
          <dgm:chPref val="0"/>
          <dgm:bulletEnabled val="1"/>
        </dgm:presLayoutVars>
      </dgm:prSet>
      <dgm:spPr/>
    </dgm:pt>
    <dgm:pt modelId="{CC2A7C3F-8D5B-486B-B9AB-F3C43BAD4515}" type="pres">
      <dgm:prSet presAssocID="{055F3A3B-3EB0-488C-930F-BAF2D57F2479}" presName="desTx" presStyleLbl="alignAccFollowNode1" presStyleIdx="0" presStyleCnt="5">
        <dgm:presLayoutVars>
          <dgm:bulletEnabled val="1"/>
        </dgm:presLayoutVars>
      </dgm:prSet>
      <dgm:spPr/>
    </dgm:pt>
    <dgm:pt modelId="{791B3625-36E3-4AA6-BCEE-0DFE4DFEC23D}" type="pres">
      <dgm:prSet presAssocID="{B10901B2-439C-4242-98C9-9F9C191F69AF}" presName="space" presStyleCnt="0"/>
      <dgm:spPr/>
    </dgm:pt>
    <dgm:pt modelId="{6F042191-002A-4880-AE99-2DF1C3857F6C}" type="pres">
      <dgm:prSet presAssocID="{368899ED-E3CF-48DA-A098-ABEE1B77A0E8}" presName="composite" presStyleCnt="0"/>
      <dgm:spPr/>
    </dgm:pt>
    <dgm:pt modelId="{F62E0B69-C4CE-4BCC-9BA9-2F4038F3D010}" type="pres">
      <dgm:prSet presAssocID="{368899ED-E3CF-48DA-A098-ABEE1B77A0E8}" presName="parTx" presStyleLbl="alignNode1" presStyleIdx="1" presStyleCnt="5">
        <dgm:presLayoutVars>
          <dgm:chMax val="0"/>
          <dgm:chPref val="0"/>
          <dgm:bulletEnabled val="1"/>
        </dgm:presLayoutVars>
      </dgm:prSet>
      <dgm:spPr/>
    </dgm:pt>
    <dgm:pt modelId="{8C8E5B10-E9B6-49FA-814D-A35956C280F6}" type="pres">
      <dgm:prSet presAssocID="{368899ED-E3CF-48DA-A098-ABEE1B77A0E8}" presName="desTx" presStyleLbl="alignAccFollowNode1" presStyleIdx="1" presStyleCnt="5">
        <dgm:presLayoutVars>
          <dgm:bulletEnabled val="1"/>
        </dgm:presLayoutVars>
      </dgm:prSet>
      <dgm:spPr/>
    </dgm:pt>
    <dgm:pt modelId="{3E0E60E8-0FE0-4474-9537-836378DF6F4D}" type="pres">
      <dgm:prSet presAssocID="{19CE7403-8C5D-4465-A990-B44F5708610D}" presName="space" presStyleCnt="0"/>
      <dgm:spPr/>
    </dgm:pt>
    <dgm:pt modelId="{D325A05F-6C8F-40AC-A88E-97065965704A}" type="pres">
      <dgm:prSet presAssocID="{D926D4DD-41B5-43A8-8330-3D8264BDD8BD}" presName="composite" presStyleCnt="0"/>
      <dgm:spPr/>
    </dgm:pt>
    <dgm:pt modelId="{A587D51D-3EB0-4668-AFE7-1CC568551D49}" type="pres">
      <dgm:prSet presAssocID="{D926D4DD-41B5-43A8-8330-3D8264BDD8BD}" presName="parTx" presStyleLbl="alignNode1" presStyleIdx="2" presStyleCnt="5">
        <dgm:presLayoutVars>
          <dgm:chMax val="0"/>
          <dgm:chPref val="0"/>
          <dgm:bulletEnabled val="1"/>
        </dgm:presLayoutVars>
      </dgm:prSet>
      <dgm:spPr/>
    </dgm:pt>
    <dgm:pt modelId="{1CB886F8-6C27-4621-B327-C2BAD6300B1D}" type="pres">
      <dgm:prSet presAssocID="{D926D4DD-41B5-43A8-8330-3D8264BDD8BD}" presName="desTx" presStyleLbl="alignAccFollowNode1" presStyleIdx="2" presStyleCnt="5">
        <dgm:presLayoutVars>
          <dgm:bulletEnabled val="1"/>
        </dgm:presLayoutVars>
      </dgm:prSet>
      <dgm:spPr/>
    </dgm:pt>
    <dgm:pt modelId="{1BF11D04-05F3-44EB-9A4C-FA2178A4CFEC}" type="pres">
      <dgm:prSet presAssocID="{F7856437-B045-415E-871A-5FCA0AE6CB6D}" presName="space" presStyleCnt="0"/>
      <dgm:spPr/>
    </dgm:pt>
    <dgm:pt modelId="{05DFACC8-50BE-4EDE-8364-E3B3C77DBA0B}" type="pres">
      <dgm:prSet presAssocID="{A5E95852-1727-4CDB-9FF9-B8FF5E0932E0}" presName="composite" presStyleCnt="0"/>
      <dgm:spPr/>
    </dgm:pt>
    <dgm:pt modelId="{3653AA0E-0772-4C0E-B5A8-E2B690680815}" type="pres">
      <dgm:prSet presAssocID="{A5E95852-1727-4CDB-9FF9-B8FF5E0932E0}" presName="parTx" presStyleLbl="alignNode1" presStyleIdx="3" presStyleCnt="5">
        <dgm:presLayoutVars>
          <dgm:chMax val="0"/>
          <dgm:chPref val="0"/>
          <dgm:bulletEnabled val="1"/>
        </dgm:presLayoutVars>
      </dgm:prSet>
      <dgm:spPr/>
    </dgm:pt>
    <dgm:pt modelId="{6915D3EF-EEB7-4F48-99DF-D85484564E3C}" type="pres">
      <dgm:prSet presAssocID="{A5E95852-1727-4CDB-9FF9-B8FF5E0932E0}" presName="desTx" presStyleLbl="alignAccFollowNode1" presStyleIdx="3" presStyleCnt="5">
        <dgm:presLayoutVars>
          <dgm:bulletEnabled val="1"/>
        </dgm:presLayoutVars>
      </dgm:prSet>
      <dgm:spPr/>
    </dgm:pt>
    <dgm:pt modelId="{EA4A724C-7E12-4A2C-8D22-E05AB27DC471}" type="pres">
      <dgm:prSet presAssocID="{BFC227B6-18B5-4B9F-B8AA-F4AFD3FCC4D4}" presName="space" presStyleCnt="0"/>
      <dgm:spPr/>
    </dgm:pt>
    <dgm:pt modelId="{34716B68-02E5-4C85-ADB4-97EB34F6D331}" type="pres">
      <dgm:prSet presAssocID="{3E4FA3F3-130D-40EC-A14D-6DC469792FA6}" presName="composite" presStyleCnt="0"/>
      <dgm:spPr/>
    </dgm:pt>
    <dgm:pt modelId="{FEBA6676-1E78-4E89-B2F3-1B2C7AEEE244}" type="pres">
      <dgm:prSet presAssocID="{3E4FA3F3-130D-40EC-A14D-6DC469792FA6}" presName="parTx" presStyleLbl="alignNode1" presStyleIdx="4" presStyleCnt="5">
        <dgm:presLayoutVars>
          <dgm:chMax val="0"/>
          <dgm:chPref val="0"/>
          <dgm:bulletEnabled val="1"/>
        </dgm:presLayoutVars>
      </dgm:prSet>
      <dgm:spPr/>
    </dgm:pt>
    <dgm:pt modelId="{8A3C9487-F5E6-45E2-BB60-4DCB11ADFAF7}" type="pres">
      <dgm:prSet presAssocID="{3E4FA3F3-130D-40EC-A14D-6DC469792FA6}" presName="desTx" presStyleLbl="alignAccFollowNode1" presStyleIdx="4" presStyleCnt="5">
        <dgm:presLayoutVars>
          <dgm:bulletEnabled val="1"/>
        </dgm:presLayoutVars>
      </dgm:prSet>
      <dgm:spPr/>
    </dgm:pt>
  </dgm:ptLst>
  <dgm:cxnLst>
    <dgm:cxn modelId="{051D9401-A784-45E0-8BD5-5FDE3A2AFF92}" srcId="{B8B36714-100A-4E04-B81A-5ABCC6171FC4}" destId="{A5E95852-1727-4CDB-9FF9-B8FF5E0932E0}" srcOrd="3" destOrd="0" parTransId="{4F68452D-F400-4305-8F19-B76FF1896A32}" sibTransId="{BFC227B6-18B5-4B9F-B8AA-F4AFD3FCC4D4}"/>
    <dgm:cxn modelId="{E295C708-14FE-4414-9F72-4B85B704F1C5}" srcId="{A5E95852-1727-4CDB-9FF9-B8FF5E0932E0}" destId="{A1803176-CEB0-44A6-98D8-C0CF472A994A}" srcOrd="3" destOrd="0" parTransId="{81389704-9E77-456A-97B6-68AFE9C61C18}" sibTransId="{61D9A861-52D6-446E-A8A0-2CE9EB01B6D5}"/>
    <dgm:cxn modelId="{52506918-3165-4DB9-8F72-E0B984222266}" type="presOf" srcId="{2830C8C3-2EAD-4E2D-B7C1-BED6903B6BE8}" destId="{8A3C9487-F5E6-45E2-BB60-4DCB11ADFAF7}" srcOrd="0" destOrd="1" presId="urn:microsoft.com/office/officeart/2005/8/layout/hList1"/>
    <dgm:cxn modelId="{40D6A519-631F-4DF5-9648-D2CBAE5799A3}" srcId="{B8B36714-100A-4E04-B81A-5ABCC6171FC4}" destId="{3E4FA3F3-130D-40EC-A14D-6DC469792FA6}" srcOrd="4" destOrd="0" parTransId="{8B2F90E7-4420-481C-B456-FA89C6864E71}" sibTransId="{663A18EE-F33E-49B2-96FD-DFD7AD0397BD}"/>
    <dgm:cxn modelId="{6BBE471B-92D0-444E-B552-942736D9E8C8}" srcId="{3E4FA3F3-130D-40EC-A14D-6DC469792FA6}" destId="{2830C8C3-2EAD-4E2D-B7C1-BED6903B6BE8}" srcOrd="1" destOrd="0" parTransId="{D065FAE7-92E7-4076-91BD-E8C8995C0F77}" sibTransId="{2CF72459-3BAE-4110-B494-8D85BACF902F}"/>
    <dgm:cxn modelId="{955C302B-43F7-4849-9AC7-2BA6C1C06C7C}" srcId="{A5E95852-1727-4CDB-9FF9-B8FF5E0932E0}" destId="{A096C5A5-6EC4-46E9-B481-9C88CF9FE137}" srcOrd="4" destOrd="0" parTransId="{AD2424A1-C650-401C-A187-EAEC5BB4BF02}" sibTransId="{ED0FC398-9746-4729-93F4-1BA5B5E0385E}"/>
    <dgm:cxn modelId="{FD8ED432-44F4-4142-8037-79DF4A018718}" type="presOf" srcId="{F4CF4419-B081-40A6-B3E9-E41F5F7A384E}" destId="{CC2A7C3F-8D5B-486B-B9AB-F3C43BAD4515}" srcOrd="0" destOrd="1" presId="urn:microsoft.com/office/officeart/2005/8/layout/hList1"/>
    <dgm:cxn modelId="{B4CF8433-2350-4686-AB58-9D385D4F78D0}" srcId="{368899ED-E3CF-48DA-A098-ABEE1B77A0E8}" destId="{41FA452D-BC67-434B-8918-CD8BB3792BC4}" srcOrd="1" destOrd="0" parTransId="{D117D402-5110-43A9-BAA3-775DA8080609}" sibTransId="{078F902D-1855-4A54-93D0-ADE4DC2921CC}"/>
    <dgm:cxn modelId="{5B4B1F37-2FAA-4BBA-8523-4A4A237FB5B1}" srcId="{055F3A3B-3EB0-488C-930F-BAF2D57F2479}" destId="{B8F7F26E-4599-4D35-A714-3F7E098F4EE6}" srcOrd="0" destOrd="0" parTransId="{920AAC39-644E-43B5-9B0B-B12B198A8921}" sibTransId="{45B623E2-1F70-49CB-A115-00AFC0930C52}"/>
    <dgm:cxn modelId="{F97C8C38-CD83-452E-A864-AC975A9AC97A}" srcId="{3E4FA3F3-130D-40EC-A14D-6DC469792FA6}" destId="{EE2267E1-0A53-4A4C-B45E-4267937CC87B}" srcOrd="3" destOrd="0" parTransId="{1A55B643-5023-43CB-AF11-443F49DBB7FE}" sibTransId="{06AD5809-55A7-4742-968F-58D1362E0EC6}"/>
    <dgm:cxn modelId="{96B5403F-8315-4A3B-8D21-22EC8CA28A54}" srcId="{A5E95852-1727-4CDB-9FF9-B8FF5E0932E0}" destId="{B727764E-2671-4639-BAC9-187FDF45D7BB}" srcOrd="2" destOrd="0" parTransId="{B82D48FA-FCC0-4487-9E36-5B0A5EE94730}" sibTransId="{A953E55E-A19F-433D-BBF4-2E267B09BE2E}"/>
    <dgm:cxn modelId="{9E900B5E-80D6-4B42-AAB3-653C6C9A2A6D}" srcId="{B8B36714-100A-4E04-B81A-5ABCC6171FC4}" destId="{D926D4DD-41B5-43A8-8330-3D8264BDD8BD}" srcOrd="2" destOrd="0" parTransId="{DCDFE5D4-2456-49E5-A78B-59C58362644A}" sibTransId="{F7856437-B045-415E-871A-5FCA0AE6CB6D}"/>
    <dgm:cxn modelId="{70ABC746-D918-4891-812E-C7BA16C0C202}" srcId="{B8B36714-100A-4E04-B81A-5ABCC6171FC4}" destId="{368899ED-E3CF-48DA-A098-ABEE1B77A0E8}" srcOrd="1" destOrd="0" parTransId="{7B914180-2F52-4247-9F10-DF1CAE7F18D1}" sibTransId="{19CE7403-8C5D-4465-A990-B44F5708610D}"/>
    <dgm:cxn modelId="{965B8148-B736-4410-9451-8B88865A2F01}" type="presOf" srcId="{4CBD6E44-D8AE-4020-B818-8CEE804EBE82}" destId="{8C8E5B10-E9B6-49FA-814D-A35956C280F6}" srcOrd="0" destOrd="0" presId="urn:microsoft.com/office/officeart/2005/8/layout/hList1"/>
    <dgm:cxn modelId="{44581D69-DCEB-4B2D-B48F-3D6749355984}" type="presOf" srcId="{B25B201C-DADD-425D-A164-6B0C42E5D23C}" destId="{6915D3EF-EEB7-4F48-99DF-D85484564E3C}" srcOrd="0" destOrd="0" presId="urn:microsoft.com/office/officeart/2005/8/layout/hList1"/>
    <dgm:cxn modelId="{15B9D14B-80CC-4365-92EE-4A5E4AC404B0}" type="presOf" srcId="{41FA452D-BC67-434B-8918-CD8BB3792BC4}" destId="{8C8E5B10-E9B6-49FA-814D-A35956C280F6}" srcOrd="0" destOrd="1" presId="urn:microsoft.com/office/officeart/2005/8/layout/hList1"/>
    <dgm:cxn modelId="{4E65006E-D109-4EDF-A6E9-1E0D2D6D30C7}" type="presOf" srcId="{B8B36714-100A-4E04-B81A-5ABCC6171FC4}" destId="{B72D478C-1A21-48F8-AED9-E3D538D0F27F}" srcOrd="0" destOrd="0" presId="urn:microsoft.com/office/officeart/2005/8/layout/hList1"/>
    <dgm:cxn modelId="{D1836252-F128-4331-8744-A32B745E4679}" srcId="{A5E95852-1727-4CDB-9FF9-B8FF5E0932E0}" destId="{B25B201C-DADD-425D-A164-6B0C42E5D23C}" srcOrd="0" destOrd="0" parTransId="{2D20871A-0263-4B3D-9635-BCD8FB00A6AD}" sibTransId="{41731598-D6FE-4418-9911-DFA646B2CB82}"/>
    <dgm:cxn modelId="{1F469674-D163-4B91-9A46-968A2F0C1A53}" type="presOf" srcId="{EE2267E1-0A53-4A4C-B45E-4267937CC87B}" destId="{8A3C9487-F5E6-45E2-BB60-4DCB11ADFAF7}" srcOrd="0" destOrd="3" presId="urn:microsoft.com/office/officeart/2005/8/layout/hList1"/>
    <dgm:cxn modelId="{7B53567A-3F05-4542-9925-12FC281707CE}" srcId="{3E4FA3F3-130D-40EC-A14D-6DC469792FA6}" destId="{6A15D64A-44D7-47F8-9FBA-E0F7B10BD172}" srcOrd="0" destOrd="0" parTransId="{E3B055CC-9C75-4B7D-81C2-4C9DEDD92E00}" sibTransId="{8C644346-EB55-4DD6-8295-2995427FF2E7}"/>
    <dgm:cxn modelId="{638B5387-54BD-4E59-A2EC-380C42A1253D}" srcId="{3E4FA3F3-130D-40EC-A14D-6DC469792FA6}" destId="{65F1F7AB-0766-440B-9F8A-4E27F03D10F1}" srcOrd="2" destOrd="0" parTransId="{41E00ADA-A3E0-4948-8D39-46779EE75F0E}" sibTransId="{B25A1C07-BB8C-411A-A56C-3DB534385436}"/>
    <dgm:cxn modelId="{1202E08A-BFE8-4CBE-87B0-ADBE0F0FB71B}" type="presOf" srcId="{65F1F7AB-0766-440B-9F8A-4E27F03D10F1}" destId="{8A3C9487-F5E6-45E2-BB60-4DCB11ADFAF7}" srcOrd="0" destOrd="2" presId="urn:microsoft.com/office/officeart/2005/8/layout/hList1"/>
    <dgm:cxn modelId="{7AB43190-8BEE-46D4-A251-E14A163CDF8C}" type="presOf" srcId="{B727764E-2671-4639-BAC9-187FDF45D7BB}" destId="{6915D3EF-EEB7-4F48-99DF-D85484564E3C}" srcOrd="0" destOrd="2" presId="urn:microsoft.com/office/officeart/2005/8/layout/hList1"/>
    <dgm:cxn modelId="{45C34B97-6131-4D1A-B182-DF630C7F3B3A}" type="presOf" srcId="{3E4FA3F3-130D-40EC-A14D-6DC469792FA6}" destId="{FEBA6676-1E78-4E89-B2F3-1B2C7AEEE244}" srcOrd="0" destOrd="0" presId="urn:microsoft.com/office/officeart/2005/8/layout/hList1"/>
    <dgm:cxn modelId="{79DC369B-5740-4400-9C16-23C364E22D80}" type="presOf" srcId="{A1803176-CEB0-44A6-98D8-C0CF472A994A}" destId="{6915D3EF-EEB7-4F48-99DF-D85484564E3C}" srcOrd="0" destOrd="3" presId="urn:microsoft.com/office/officeart/2005/8/layout/hList1"/>
    <dgm:cxn modelId="{7DD9A2A1-5778-4B6E-AB8D-BCC169D3C5E1}" type="presOf" srcId="{B8F7F26E-4599-4D35-A714-3F7E098F4EE6}" destId="{CC2A7C3F-8D5B-486B-B9AB-F3C43BAD4515}" srcOrd="0" destOrd="0" presId="urn:microsoft.com/office/officeart/2005/8/layout/hList1"/>
    <dgm:cxn modelId="{C3CDC0AB-035D-4D73-A1DD-F0A0E6794759}" type="presOf" srcId="{053FD58C-ECEA-44D7-AE39-9F8F3000AE2F}" destId="{6915D3EF-EEB7-4F48-99DF-D85484564E3C}" srcOrd="0" destOrd="1" presId="urn:microsoft.com/office/officeart/2005/8/layout/hList1"/>
    <dgm:cxn modelId="{FA5538B4-1E9D-492E-87F8-7C89DD859CA8}" srcId="{368899ED-E3CF-48DA-A098-ABEE1B77A0E8}" destId="{4CBD6E44-D8AE-4020-B818-8CEE804EBE82}" srcOrd="0" destOrd="0" parTransId="{60AB5DAE-5A39-4BE3-AC4C-E53ABD69B053}" sibTransId="{9D17163A-11AB-41C3-BAF3-36EBF8FAE926}"/>
    <dgm:cxn modelId="{17EF9EB5-B3DA-4EF1-9F0D-22B40D759D05}" type="presOf" srcId="{A096C5A5-6EC4-46E9-B481-9C88CF9FE137}" destId="{6915D3EF-EEB7-4F48-99DF-D85484564E3C}" srcOrd="0" destOrd="4" presId="urn:microsoft.com/office/officeart/2005/8/layout/hList1"/>
    <dgm:cxn modelId="{8C97C8B8-D801-49D6-A4F4-48FDE12972E9}" srcId="{D926D4DD-41B5-43A8-8330-3D8264BDD8BD}" destId="{6D900566-8E2D-4746-B86C-DF952BACDD2F}" srcOrd="0" destOrd="0" parTransId="{CDAF85C6-68AA-482A-BD1B-1B21EA596AB3}" sibTransId="{225E425C-7C38-465F-8A52-B826EE76871E}"/>
    <dgm:cxn modelId="{5F799CBB-056D-4FCF-B7F2-9C52F39A1B88}" srcId="{B8B36714-100A-4E04-B81A-5ABCC6171FC4}" destId="{055F3A3B-3EB0-488C-930F-BAF2D57F2479}" srcOrd="0" destOrd="0" parTransId="{61F72C61-4712-444A-89A4-8DADC60FE25B}" sibTransId="{B10901B2-439C-4242-98C9-9F9C191F69AF}"/>
    <dgm:cxn modelId="{9CD0B4BB-4FE7-453D-8D57-341D6DC8CFA4}" type="presOf" srcId="{6A15D64A-44D7-47F8-9FBA-E0F7B10BD172}" destId="{8A3C9487-F5E6-45E2-BB60-4DCB11ADFAF7}" srcOrd="0" destOrd="0" presId="urn:microsoft.com/office/officeart/2005/8/layout/hList1"/>
    <dgm:cxn modelId="{F999E8CB-4ED9-455B-B4F2-D0098A8F850A}" type="presOf" srcId="{C338CFF7-DCD9-46CA-8C88-EA64D25BAA30}" destId="{8C8E5B10-E9B6-49FA-814D-A35956C280F6}" srcOrd="0" destOrd="2" presId="urn:microsoft.com/office/officeart/2005/8/layout/hList1"/>
    <dgm:cxn modelId="{00B8D2CC-E8E7-4225-8631-22E87A36C294}" type="presOf" srcId="{055F3A3B-3EB0-488C-930F-BAF2D57F2479}" destId="{15E8C780-0624-4CCB-B0FD-AEBFB2CD863B}" srcOrd="0" destOrd="0" presId="urn:microsoft.com/office/officeart/2005/8/layout/hList1"/>
    <dgm:cxn modelId="{B6945ECD-D254-4AEB-916E-A393BC46059F}" type="presOf" srcId="{A5E95852-1727-4CDB-9FF9-B8FF5E0932E0}" destId="{3653AA0E-0772-4C0E-B5A8-E2B690680815}" srcOrd="0" destOrd="0" presId="urn:microsoft.com/office/officeart/2005/8/layout/hList1"/>
    <dgm:cxn modelId="{A6511CCE-9005-40A4-B8F4-2A7EAF3DBE64}" type="presOf" srcId="{6D900566-8E2D-4746-B86C-DF952BACDD2F}" destId="{1CB886F8-6C27-4621-B327-C2BAD6300B1D}" srcOrd="0" destOrd="0" presId="urn:microsoft.com/office/officeart/2005/8/layout/hList1"/>
    <dgm:cxn modelId="{692C61CF-AB14-477D-A983-05E8C81D8D63}" type="presOf" srcId="{D926D4DD-41B5-43A8-8330-3D8264BDD8BD}" destId="{A587D51D-3EB0-4668-AFE7-1CC568551D49}" srcOrd="0" destOrd="0" presId="urn:microsoft.com/office/officeart/2005/8/layout/hList1"/>
    <dgm:cxn modelId="{5614D9D9-626A-4B78-A92B-533C07B1D7EE}" srcId="{A5E95852-1727-4CDB-9FF9-B8FF5E0932E0}" destId="{053FD58C-ECEA-44D7-AE39-9F8F3000AE2F}" srcOrd="1" destOrd="0" parTransId="{0FC48863-D648-424F-AD8E-A99B19A1A980}" sibTransId="{4411F2D7-8B3A-4B88-A712-00BBB8CE1A46}"/>
    <dgm:cxn modelId="{FED3E1E0-FB71-47AA-A19B-E542F25A3E9C}" type="presOf" srcId="{368899ED-E3CF-48DA-A098-ABEE1B77A0E8}" destId="{F62E0B69-C4CE-4BCC-9BA9-2F4038F3D010}" srcOrd="0" destOrd="0" presId="urn:microsoft.com/office/officeart/2005/8/layout/hList1"/>
    <dgm:cxn modelId="{9F4EE5E3-4523-488E-ACF1-4ECB06CF39DE}" srcId="{055F3A3B-3EB0-488C-930F-BAF2D57F2479}" destId="{F4CF4419-B081-40A6-B3E9-E41F5F7A384E}" srcOrd="1" destOrd="0" parTransId="{4453C51A-EB13-4F2B-82D3-FCCC90EFF371}" sibTransId="{8A738594-69E3-4E3E-BB57-F72C54A2FDF8}"/>
    <dgm:cxn modelId="{3E4DEEE3-E68C-48D3-BE17-82959C47E02C}" srcId="{368899ED-E3CF-48DA-A098-ABEE1B77A0E8}" destId="{C338CFF7-DCD9-46CA-8C88-EA64D25BAA30}" srcOrd="2" destOrd="0" parTransId="{75E8D484-E539-4C56-AE32-4200BCA3DBD5}" sibTransId="{DCFB551A-80A8-41DB-B58B-5DA26C511719}"/>
    <dgm:cxn modelId="{CD8BBE5B-0823-4BDF-B50B-91E6A8BEC44E}" type="presParOf" srcId="{B72D478C-1A21-48F8-AED9-E3D538D0F27F}" destId="{681A7428-4368-4B48-B0AB-4F5035AD5135}" srcOrd="0" destOrd="0" presId="urn:microsoft.com/office/officeart/2005/8/layout/hList1"/>
    <dgm:cxn modelId="{44B3DFC4-3B21-4B83-8D5D-4B5399435D0F}" type="presParOf" srcId="{681A7428-4368-4B48-B0AB-4F5035AD5135}" destId="{15E8C780-0624-4CCB-B0FD-AEBFB2CD863B}" srcOrd="0" destOrd="0" presId="urn:microsoft.com/office/officeart/2005/8/layout/hList1"/>
    <dgm:cxn modelId="{9152C38A-6D6A-4733-85A2-5E115262FB6C}" type="presParOf" srcId="{681A7428-4368-4B48-B0AB-4F5035AD5135}" destId="{CC2A7C3F-8D5B-486B-B9AB-F3C43BAD4515}" srcOrd="1" destOrd="0" presId="urn:microsoft.com/office/officeart/2005/8/layout/hList1"/>
    <dgm:cxn modelId="{49151753-B4AB-4078-85D5-223ADE9973A7}" type="presParOf" srcId="{B72D478C-1A21-48F8-AED9-E3D538D0F27F}" destId="{791B3625-36E3-4AA6-BCEE-0DFE4DFEC23D}" srcOrd="1" destOrd="0" presId="urn:microsoft.com/office/officeart/2005/8/layout/hList1"/>
    <dgm:cxn modelId="{452846CB-E34B-4B5B-B06B-296BD9852FC2}" type="presParOf" srcId="{B72D478C-1A21-48F8-AED9-E3D538D0F27F}" destId="{6F042191-002A-4880-AE99-2DF1C3857F6C}" srcOrd="2" destOrd="0" presId="urn:microsoft.com/office/officeart/2005/8/layout/hList1"/>
    <dgm:cxn modelId="{EBBB732D-20E3-4517-B63C-646E9C146344}" type="presParOf" srcId="{6F042191-002A-4880-AE99-2DF1C3857F6C}" destId="{F62E0B69-C4CE-4BCC-9BA9-2F4038F3D010}" srcOrd="0" destOrd="0" presId="urn:microsoft.com/office/officeart/2005/8/layout/hList1"/>
    <dgm:cxn modelId="{6D45447B-C6FC-48C6-81F2-D5722E93A418}" type="presParOf" srcId="{6F042191-002A-4880-AE99-2DF1C3857F6C}" destId="{8C8E5B10-E9B6-49FA-814D-A35956C280F6}" srcOrd="1" destOrd="0" presId="urn:microsoft.com/office/officeart/2005/8/layout/hList1"/>
    <dgm:cxn modelId="{8F4FA3F6-369E-4441-A423-7C786114DC69}" type="presParOf" srcId="{B72D478C-1A21-48F8-AED9-E3D538D0F27F}" destId="{3E0E60E8-0FE0-4474-9537-836378DF6F4D}" srcOrd="3" destOrd="0" presId="urn:microsoft.com/office/officeart/2005/8/layout/hList1"/>
    <dgm:cxn modelId="{5C3694BA-D095-4F27-94F2-DB552EBE6159}" type="presParOf" srcId="{B72D478C-1A21-48F8-AED9-E3D538D0F27F}" destId="{D325A05F-6C8F-40AC-A88E-97065965704A}" srcOrd="4" destOrd="0" presId="urn:microsoft.com/office/officeart/2005/8/layout/hList1"/>
    <dgm:cxn modelId="{941D78C4-04DE-4438-AEB1-E11F264F1BB0}" type="presParOf" srcId="{D325A05F-6C8F-40AC-A88E-97065965704A}" destId="{A587D51D-3EB0-4668-AFE7-1CC568551D49}" srcOrd="0" destOrd="0" presId="urn:microsoft.com/office/officeart/2005/8/layout/hList1"/>
    <dgm:cxn modelId="{C362E907-6877-4563-A694-5368788C4871}" type="presParOf" srcId="{D325A05F-6C8F-40AC-A88E-97065965704A}" destId="{1CB886F8-6C27-4621-B327-C2BAD6300B1D}" srcOrd="1" destOrd="0" presId="urn:microsoft.com/office/officeart/2005/8/layout/hList1"/>
    <dgm:cxn modelId="{1396297B-C85C-48C7-A57D-C9452BD8F08D}" type="presParOf" srcId="{B72D478C-1A21-48F8-AED9-E3D538D0F27F}" destId="{1BF11D04-05F3-44EB-9A4C-FA2178A4CFEC}" srcOrd="5" destOrd="0" presId="urn:microsoft.com/office/officeart/2005/8/layout/hList1"/>
    <dgm:cxn modelId="{62FDA5EE-214F-41FF-88C2-7D8AF03266F2}" type="presParOf" srcId="{B72D478C-1A21-48F8-AED9-E3D538D0F27F}" destId="{05DFACC8-50BE-4EDE-8364-E3B3C77DBA0B}" srcOrd="6" destOrd="0" presId="urn:microsoft.com/office/officeart/2005/8/layout/hList1"/>
    <dgm:cxn modelId="{9AC9C7D9-3EB7-462F-B9D5-C99DE4401FC7}" type="presParOf" srcId="{05DFACC8-50BE-4EDE-8364-E3B3C77DBA0B}" destId="{3653AA0E-0772-4C0E-B5A8-E2B690680815}" srcOrd="0" destOrd="0" presId="urn:microsoft.com/office/officeart/2005/8/layout/hList1"/>
    <dgm:cxn modelId="{C9D078CB-416B-4E10-B1F9-E56F7BB6F3CF}" type="presParOf" srcId="{05DFACC8-50BE-4EDE-8364-E3B3C77DBA0B}" destId="{6915D3EF-EEB7-4F48-99DF-D85484564E3C}" srcOrd="1" destOrd="0" presId="urn:microsoft.com/office/officeart/2005/8/layout/hList1"/>
    <dgm:cxn modelId="{0A248CD5-FC77-49D4-86A6-04C3E09941C5}" type="presParOf" srcId="{B72D478C-1A21-48F8-AED9-E3D538D0F27F}" destId="{EA4A724C-7E12-4A2C-8D22-E05AB27DC471}" srcOrd="7" destOrd="0" presId="urn:microsoft.com/office/officeart/2005/8/layout/hList1"/>
    <dgm:cxn modelId="{90C7FE84-84A0-4B89-8895-33B5023F99E9}" type="presParOf" srcId="{B72D478C-1A21-48F8-AED9-E3D538D0F27F}" destId="{34716B68-02E5-4C85-ADB4-97EB34F6D331}" srcOrd="8" destOrd="0" presId="urn:microsoft.com/office/officeart/2005/8/layout/hList1"/>
    <dgm:cxn modelId="{568E2289-B9B8-4EDC-B30B-69E74C07BFC2}" type="presParOf" srcId="{34716B68-02E5-4C85-ADB4-97EB34F6D331}" destId="{FEBA6676-1E78-4E89-B2F3-1B2C7AEEE244}" srcOrd="0" destOrd="0" presId="urn:microsoft.com/office/officeart/2005/8/layout/hList1"/>
    <dgm:cxn modelId="{5DB339E6-7A9E-4484-9D56-5F6D2596A091}" type="presParOf" srcId="{34716B68-02E5-4C85-ADB4-97EB34F6D331}" destId="{8A3C9487-F5E6-45E2-BB60-4DCB11ADFAF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F3354F7-335D-4A66-B09E-4FFC007ED0E8}"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D2827461-FC87-4F82-A610-EEF661028215}">
      <dgm:prSet phldrT="[Text]"/>
      <dgm:spPr/>
      <dgm:t>
        <a:bodyPr/>
        <a:lstStyle/>
        <a:p>
          <a:r>
            <a:rPr lang="en-US"/>
            <a:t>Strategic Plan</a:t>
          </a:r>
        </a:p>
      </dgm:t>
    </dgm:pt>
    <dgm:pt modelId="{F2974DB5-7FCF-4E96-AD48-32CC7FF4DFE9}" type="parTrans" cxnId="{D4FDB4C4-9A2B-4798-A5EF-2D006490729B}">
      <dgm:prSet/>
      <dgm:spPr/>
      <dgm:t>
        <a:bodyPr/>
        <a:lstStyle/>
        <a:p>
          <a:endParaRPr lang="en-US"/>
        </a:p>
      </dgm:t>
    </dgm:pt>
    <dgm:pt modelId="{74E2884B-0247-4AD3-B373-4DEE4CF34BB1}" type="sibTrans" cxnId="{D4FDB4C4-9A2B-4798-A5EF-2D006490729B}">
      <dgm:prSet/>
      <dgm:spPr/>
      <dgm:t>
        <a:bodyPr/>
        <a:lstStyle/>
        <a:p>
          <a:endParaRPr lang="en-US"/>
        </a:p>
      </dgm:t>
    </dgm:pt>
    <dgm:pt modelId="{83E97572-C04F-48FC-B551-7360CFB5E496}">
      <dgm:prSet phldrT="[Text]"/>
      <dgm:spPr/>
      <dgm:t>
        <a:bodyPr/>
        <a:lstStyle/>
        <a:p>
          <a:r>
            <a:rPr lang="en-US" b="1"/>
            <a:t>Effectively coordinate human, physical, technology, and financial resources to improve student accessibility, growth, and academic success.</a:t>
          </a:r>
        </a:p>
      </dgm:t>
    </dgm:pt>
    <dgm:pt modelId="{88F82C97-DB29-4624-846B-5FEA0BF8882F}" type="parTrans" cxnId="{79482A9D-0515-4916-8372-D6AE3EA5DD42}">
      <dgm:prSet/>
      <dgm:spPr/>
      <dgm:t>
        <a:bodyPr/>
        <a:lstStyle/>
        <a:p>
          <a:endParaRPr lang="en-US"/>
        </a:p>
      </dgm:t>
    </dgm:pt>
    <dgm:pt modelId="{E178E76F-6E98-4ACD-8673-0B2CD6A71880}" type="sibTrans" cxnId="{79482A9D-0515-4916-8372-D6AE3EA5DD42}">
      <dgm:prSet/>
      <dgm:spPr/>
      <dgm:t>
        <a:bodyPr/>
        <a:lstStyle/>
        <a:p>
          <a:endParaRPr lang="en-US"/>
        </a:p>
      </dgm:t>
    </dgm:pt>
    <dgm:pt modelId="{69A78F6E-750F-4EA3-86FA-9CAE6305E1AA}">
      <dgm:prSet phldrT="[Text]"/>
      <dgm:spPr/>
      <dgm:t>
        <a:bodyPr/>
        <a:lstStyle/>
        <a:p>
          <a:r>
            <a:rPr lang="en-US" b="1"/>
            <a:t>Develop and expand strategies for and communication about opportunities for students that support retention, persistence, and success.</a:t>
          </a:r>
        </a:p>
      </dgm:t>
    </dgm:pt>
    <dgm:pt modelId="{B5B3938E-08EA-49D0-B236-9C26B27C2BB7}" type="parTrans" cxnId="{2DEBA61E-8C73-4C64-93D8-447B40BA13B4}">
      <dgm:prSet/>
      <dgm:spPr/>
      <dgm:t>
        <a:bodyPr/>
        <a:lstStyle/>
        <a:p>
          <a:endParaRPr lang="en-US"/>
        </a:p>
      </dgm:t>
    </dgm:pt>
    <dgm:pt modelId="{7CA4F171-133A-4184-AFDA-1961F024CE07}" type="sibTrans" cxnId="{2DEBA61E-8C73-4C64-93D8-447B40BA13B4}">
      <dgm:prSet/>
      <dgm:spPr/>
      <dgm:t>
        <a:bodyPr/>
        <a:lstStyle/>
        <a:p>
          <a:endParaRPr lang="en-US"/>
        </a:p>
      </dgm:t>
    </dgm:pt>
    <dgm:pt modelId="{CA579DF5-19BA-4D3E-B161-C4C1FD710BA4}">
      <dgm:prSet phldrT="[Text]"/>
      <dgm:spPr/>
      <dgm:t>
        <a:bodyPr/>
        <a:lstStyle/>
        <a:p>
          <a:r>
            <a:rPr lang="en-US" b="1"/>
            <a:t>Further develop, facilitate, and maintain a physically and emotionally safe and accessible campus environment.</a:t>
          </a:r>
        </a:p>
      </dgm:t>
    </dgm:pt>
    <dgm:pt modelId="{FE180554-6876-4960-87D7-ADCBAB90B8D2}" type="parTrans" cxnId="{FFB4D540-9E89-4398-B827-7CAF34D5FAE0}">
      <dgm:prSet/>
      <dgm:spPr/>
      <dgm:t>
        <a:bodyPr/>
        <a:lstStyle/>
        <a:p>
          <a:endParaRPr lang="en-US"/>
        </a:p>
      </dgm:t>
    </dgm:pt>
    <dgm:pt modelId="{609D20DF-5E20-434D-8A97-F71612BE7DCE}" type="sibTrans" cxnId="{FFB4D540-9E89-4398-B827-7CAF34D5FAE0}">
      <dgm:prSet/>
      <dgm:spPr/>
      <dgm:t>
        <a:bodyPr/>
        <a:lstStyle/>
        <a:p>
          <a:endParaRPr lang="en-US"/>
        </a:p>
      </dgm:t>
    </dgm:pt>
    <dgm:pt modelId="{33E3F038-DE07-41D5-8BDC-D5E728308D2B}">
      <dgm:prSet phldrT="[Text]"/>
      <dgm:spPr/>
      <dgm:t>
        <a:bodyPr/>
        <a:lstStyle/>
        <a:p>
          <a:r>
            <a:rPr lang="en-US" b="1"/>
            <a:t>Advance and foster an equitable, diverse, inclusive, just, and anti-racist campus culture that empowers our community to make positive change in society.</a:t>
          </a:r>
        </a:p>
      </dgm:t>
    </dgm:pt>
    <dgm:pt modelId="{E6C11802-DA99-47D3-930A-01FF260FD641}" type="parTrans" cxnId="{B7B2DA36-A567-49D7-B284-C8800981B52D}">
      <dgm:prSet/>
      <dgm:spPr/>
      <dgm:t>
        <a:bodyPr/>
        <a:lstStyle/>
        <a:p>
          <a:endParaRPr lang="en-US"/>
        </a:p>
      </dgm:t>
    </dgm:pt>
    <dgm:pt modelId="{1A8D442A-C999-4FFA-9529-75E1864501BC}" type="sibTrans" cxnId="{B7B2DA36-A567-49D7-B284-C8800981B52D}">
      <dgm:prSet/>
      <dgm:spPr/>
      <dgm:t>
        <a:bodyPr/>
        <a:lstStyle/>
        <a:p>
          <a:endParaRPr lang="en-US"/>
        </a:p>
      </dgm:t>
    </dgm:pt>
    <dgm:pt modelId="{AD12F082-C11A-418B-86E0-6BB2F8AD979C}">
      <dgm:prSet phldrT="[Text]"/>
      <dgm:spPr/>
      <dgm:t>
        <a:bodyPr/>
        <a:lstStyle/>
        <a:p>
          <a:r>
            <a:rPr lang="en-US" b="1"/>
            <a:t>Embed environmental, social, and economic sustainability into the work and decision-making processes of all areas of campus</a:t>
          </a:r>
        </a:p>
      </dgm:t>
    </dgm:pt>
    <dgm:pt modelId="{8B3BE4BF-022D-4A7B-B40D-31895B3EF774}" type="parTrans" cxnId="{ACD8C8D7-E5B3-46FD-8684-E615DCB5D62B}">
      <dgm:prSet/>
      <dgm:spPr/>
      <dgm:t>
        <a:bodyPr/>
        <a:lstStyle/>
        <a:p>
          <a:endParaRPr lang="en-US"/>
        </a:p>
      </dgm:t>
    </dgm:pt>
    <dgm:pt modelId="{6839FF06-9DD8-40BD-A593-E90F7C484E27}" type="sibTrans" cxnId="{ACD8C8D7-E5B3-46FD-8684-E615DCB5D62B}">
      <dgm:prSet/>
      <dgm:spPr/>
      <dgm:t>
        <a:bodyPr/>
        <a:lstStyle/>
        <a:p>
          <a:endParaRPr lang="en-US"/>
        </a:p>
      </dgm:t>
    </dgm:pt>
    <dgm:pt modelId="{BD3567EC-FC48-4771-8C47-69022F28794D}">
      <dgm:prSet/>
      <dgm:spPr/>
      <dgm:t>
        <a:bodyPr/>
        <a:lstStyle/>
        <a:p>
          <a:r>
            <a:rPr lang="en-US" b="1"/>
            <a:t>Ensure open and authentic communication and coordination among stakeholders to support achievement of college goals</a:t>
          </a:r>
        </a:p>
      </dgm:t>
    </dgm:pt>
    <dgm:pt modelId="{0574CAD3-4028-4A87-A36A-D6B3729A0A12}" type="parTrans" cxnId="{02C0C682-789C-4DCA-B26D-657D988BA832}">
      <dgm:prSet/>
      <dgm:spPr/>
      <dgm:t>
        <a:bodyPr/>
        <a:lstStyle/>
        <a:p>
          <a:endParaRPr lang="en-US"/>
        </a:p>
      </dgm:t>
    </dgm:pt>
    <dgm:pt modelId="{D26A9219-9BEC-4102-A871-7AD2023C20F2}" type="sibTrans" cxnId="{02C0C682-789C-4DCA-B26D-657D988BA832}">
      <dgm:prSet/>
      <dgm:spPr/>
      <dgm:t>
        <a:bodyPr/>
        <a:lstStyle/>
        <a:p>
          <a:endParaRPr lang="en-US"/>
        </a:p>
      </dgm:t>
    </dgm:pt>
    <dgm:pt modelId="{9A35ED01-9A95-4D90-AEA9-DE29739CC98B}" type="pres">
      <dgm:prSet presAssocID="{DF3354F7-335D-4A66-B09E-4FFC007ED0E8}" presName="composite" presStyleCnt="0">
        <dgm:presLayoutVars>
          <dgm:chMax val="1"/>
          <dgm:dir/>
          <dgm:resizeHandles val="exact"/>
        </dgm:presLayoutVars>
      </dgm:prSet>
      <dgm:spPr/>
    </dgm:pt>
    <dgm:pt modelId="{7FA727D7-B81E-43D5-900F-29C308D2B0F4}" type="pres">
      <dgm:prSet presAssocID="{DF3354F7-335D-4A66-B09E-4FFC007ED0E8}" presName="radial" presStyleCnt="0">
        <dgm:presLayoutVars>
          <dgm:animLvl val="ctr"/>
        </dgm:presLayoutVars>
      </dgm:prSet>
      <dgm:spPr/>
    </dgm:pt>
    <dgm:pt modelId="{6BF585AE-3414-4E91-8B19-8B7F85D4D836}" type="pres">
      <dgm:prSet presAssocID="{D2827461-FC87-4F82-A610-EEF661028215}" presName="centerShape" presStyleLbl="vennNode1" presStyleIdx="0" presStyleCnt="7"/>
      <dgm:spPr/>
    </dgm:pt>
    <dgm:pt modelId="{EF668A3D-2788-4A4A-A11E-8645AB3496E0}" type="pres">
      <dgm:prSet presAssocID="{83E97572-C04F-48FC-B551-7360CFB5E496}" presName="node" presStyleLbl="vennNode1" presStyleIdx="1" presStyleCnt="7" custRadScaleRad="106468" custRadScaleInc="-40722">
        <dgm:presLayoutVars>
          <dgm:bulletEnabled val="1"/>
        </dgm:presLayoutVars>
      </dgm:prSet>
      <dgm:spPr/>
    </dgm:pt>
    <dgm:pt modelId="{53F3ED0A-CAC9-41AA-BD23-795A25052BB8}" type="pres">
      <dgm:prSet presAssocID="{69A78F6E-750F-4EA3-86FA-9CAE6305E1AA}" presName="node" presStyleLbl="vennNode1" presStyleIdx="2" presStyleCnt="7" custRadScaleRad="100982" custRadScaleInc="-66410">
        <dgm:presLayoutVars>
          <dgm:bulletEnabled val="1"/>
        </dgm:presLayoutVars>
      </dgm:prSet>
      <dgm:spPr/>
    </dgm:pt>
    <dgm:pt modelId="{6D4C9FCF-6482-49D1-9887-364BF224686F}" type="pres">
      <dgm:prSet presAssocID="{CA579DF5-19BA-4D3E-B161-C4C1FD710BA4}" presName="node" presStyleLbl="vennNode1" presStyleIdx="3" presStyleCnt="7" custRadScaleRad="102000" custRadScaleInc="-90700">
        <dgm:presLayoutVars>
          <dgm:bulletEnabled val="1"/>
        </dgm:presLayoutVars>
      </dgm:prSet>
      <dgm:spPr/>
    </dgm:pt>
    <dgm:pt modelId="{FFEFEE94-2821-4FDA-9D3D-62B55BB6CC92}" type="pres">
      <dgm:prSet presAssocID="{33E3F038-DE07-41D5-8BDC-D5E728308D2B}" presName="node" presStyleLbl="vennNode1" presStyleIdx="4" presStyleCnt="7" custRadScaleRad="106074" custRadScaleInc="-115721">
        <dgm:presLayoutVars>
          <dgm:bulletEnabled val="1"/>
        </dgm:presLayoutVars>
      </dgm:prSet>
      <dgm:spPr/>
    </dgm:pt>
    <dgm:pt modelId="{BE73056E-8F9A-4320-A718-9F55F805418B}" type="pres">
      <dgm:prSet presAssocID="{AD12F082-C11A-418B-86E0-6BB2F8AD979C}" presName="node" presStyleLbl="vennNode1" presStyleIdx="5" presStyleCnt="7" custRadScaleRad="98179" custRadScaleInc="12641">
        <dgm:presLayoutVars>
          <dgm:bulletEnabled val="1"/>
        </dgm:presLayoutVars>
      </dgm:prSet>
      <dgm:spPr/>
    </dgm:pt>
    <dgm:pt modelId="{2B2310C7-ABAA-4D52-BB98-30111B43C245}" type="pres">
      <dgm:prSet presAssocID="{BD3567EC-FC48-4771-8C47-69022F28794D}" presName="node" presStyleLbl="vennNode1" presStyleIdx="6" presStyleCnt="7" custRadScaleRad="108854" custRadScaleInc="-12700">
        <dgm:presLayoutVars>
          <dgm:bulletEnabled val="1"/>
        </dgm:presLayoutVars>
      </dgm:prSet>
      <dgm:spPr/>
    </dgm:pt>
  </dgm:ptLst>
  <dgm:cxnLst>
    <dgm:cxn modelId="{7346E909-BC10-4F14-9402-57ABA9687881}" type="presOf" srcId="{D2827461-FC87-4F82-A610-EEF661028215}" destId="{6BF585AE-3414-4E91-8B19-8B7F85D4D836}" srcOrd="0" destOrd="0" presId="urn:microsoft.com/office/officeart/2005/8/layout/radial3"/>
    <dgm:cxn modelId="{2DEBA61E-8C73-4C64-93D8-447B40BA13B4}" srcId="{D2827461-FC87-4F82-A610-EEF661028215}" destId="{69A78F6E-750F-4EA3-86FA-9CAE6305E1AA}" srcOrd="1" destOrd="0" parTransId="{B5B3938E-08EA-49D0-B236-9C26B27C2BB7}" sibTransId="{7CA4F171-133A-4184-AFDA-1961F024CE07}"/>
    <dgm:cxn modelId="{B7B2DA36-A567-49D7-B284-C8800981B52D}" srcId="{D2827461-FC87-4F82-A610-EEF661028215}" destId="{33E3F038-DE07-41D5-8BDC-D5E728308D2B}" srcOrd="3" destOrd="0" parTransId="{E6C11802-DA99-47D3-930A-01FF260FD641}" sibTransId="{1A8D442A-C999-4FFA-9529-75E1864501BC}"/>
    <dgm:cxn modelId="{FFB4D540-9E89-4398-B827-7CAF34D5FAE0}" srcId="{D2827461-FC87-4F82-A610-EEF661028215}" destId="{CA579DF5-19BA-4D3E-B161-C4C1FD710BA4}" srcOrd="2" destOrd="0" parTransId="{FE180554-6876-4960-87D7-ADCBAB90B8D2}" sibTransId="{609D20DF-5E20-434D-8A97-F71612BE7DCE}"/>
    <dgm:cxn modelId="{A4E77E77-2703-415A-AB45-66451E87AE39}" type="presOf" srcId="{CA579DF5-19BA-4D3E-B161-C4C1FD710BA4}" destId="{6D4C9FCF-6482-49D1-9887-364BF224686F}" srcOrd="0" destOrd="0" presId="urn:microsoft.com/office/officeart/2005/8/layout/radial3"/>
    <dgm:cxn modelId="{02C0C682-789C-4DCA-B26D-657D988BA832}" srcId="{D2827461-FC87-4F82-A610-EEF661028215}" destId="{BD3567EC-FC48-4771-8C47-69022F28794D}" srcOrd="5" destOrd="0" parTransId="{0574CAD3-4028-4A87-A36A-D6B3729A0A12}" sibTransId="{D26A9219-9BEC-4102-A871-7AD2023C20F2}"/>
    <dgm:cxn modelId="{F19D908E-630D-493F-B5CD-F78578D52BE4}" type="presOf" srcId="{33E3F038-DE07-41D5-8BDC-D5E728308D2B}" destId="{FFEFEE94-2821-4FDA-9D3D-62B55BB6CC92}" srcOrd="0" destOrd="0" presId="urn:microsoft.com/office/officeart/2005/8/layout/radial3"/>
    <dgm:cxn modelId="{9635DA98-C43E-4134-BFAF-CCAFBA4FC064}" type="presOf" srcId="{AD12F082-C11A-418B-86E0-6BB2F8AD979C}" destId="{BE73056E-8F9A-4320-A718-9F55F805418B}" srcOrd="0" destOrd="0" presId="urn:microsoft.com/office/officeart/2005/8/layout/radial3"/>
    <dgm:cxn modelId="{79482A9D-0515-4916-8372-D6AE3EA5DD42}" srcId="{D2827461-FC87-4F82-A610-EEF661028215}" destId="{83E97572-C04F-48FC-B551-7360CFB5E496}" srcOrd="0" destOrd="0" parTransId="{88F82C97-DB29-4624-846B-5FEA0BF8882F}" sibTransId="{E178E76F-6E98-4ACD-8673-0B2CD6A71880}"/>
    <dgm:cxn modelId="{074F0FA9-A0F5-40CD-BAF1-B2DBBB9E4CD1}" type="presOf" srcId="{69A78F6E-750F-4EA3-86FA-9CAE6305E1AA}" destId="{53F3ED0A-CAC9-41AA-BD23-795A25052BB8}" srcOrd="0" destOrd="0" presId="urn:microsoft.com/office/officeart/2005/8/layout/radial3"/>
    <dgm:cxn modelId="{FA7206B5-5407-44D7-93E8-5F7C36CF22C2}" type="presOf" srcId="{BD3567EC-FC48-4771-8C47-69022F28794D}" destId="{2B2310C7-ABAA-4D52-BB98-30111B43C245}" srcOrd="0" destOrd="0" presId="urn:microsoft.com/office/officeart/2005/8/layout/radial3"/>
    <dgm:cxn modelId="{FDF824BE-9976-4EF4-9FD2-632C4A7B8524}" type="presOf" srcId="{83E97572-C04F-48FC-B551-7360CFB5E496}" destId="{EF668A3D-2788-4A4A-A11E-8645AB3496E0}" srcOrd="0" destOrd="0" presId="urn:microsoft.com/office/officeart/2005/8/layout/radial3"/>
    <dgm:cxn modelId="{D4FDB4C4-9A2B-4798-A5EF-2D006490729B}" srcId="{DF3354F7-335D-4A66-B09E-4FFC007ED0E8}" destId="{D2827461-FC87-4F82-A610-EEF661028215}" srcOrd="0" destOrd="0" parTransId="{F2974DB5-7FCF-4E96-AD48-32CC7FF4DFE9}" sibTransId="{74E2884B-0247-4AD3-B373-4DEE4CF34BB1}"/>
    <dgm:cxn modelId="{331939C9-D245-47A1-8747-606E071AFF69}" type="presOf" srcId="{DF3354F7-335D-4A66-B09E-4FFC007ED0E8}" destId="{9A35ED01-9A95-4D90-AEA9-DE29739CC98B}" srcOrd="0" destOrd="0" presId="urn:microsoft.com/office/officeart/2005/8/layout/radial3"/>
    <dgm:cxn modelId="{ACD8C8D7-E5B3-46FD-8684-E615DCB5D62B}" srcId="{D2827461-FC87-4F82-A610-EEF661028215}" destId="{AD12F082-C11A-418B-86E0-6BB2F8AD979C}" srcOrd="4" destOrd="0" parTransId="{8B3BE4BF-022D-4A7B-B40D-31895B3EF774}" sibTransId="{6839FF06-9DD8-40BD-A593-E90F7C484E27}"/>
    <dgm:cxn modelId="{BBAA5435-10FF-4940-9970-BDE4896FC925}" type="presParOf" srcId="{9A35ED01-9A95-4D90-AEA9-DE29739CC98B}" destId="{7FA727D7-B81E-43D5-900F-29C308D2B0F4}" srcOrd="0" destOrd="0" presId="urn:microsoft.com/office/officeart/2005/8/layout/radial3"/>
    <dgm:cxn modelId="{C270D788-04C5-47F8-AF69-86B129AFDE72}" type="presParOf" srcId="{7FA727D7-B81E-43D5-900F-29C308D2B0F4}" destId="{6BF585AE-3414-4E91-8B19-8B7F85D4D836}" srcOrd="0" destOrd="0" presId="urn:microsoft.com/office/officeart/2005/8/layout/radial3"/>
    <dgm:cxn modelId="{9D6FA16D-8F55-4CF3-A7A3-2ADF6DE53BD0}" type="presParOf" srcId="{7FA727D7-B81E-43D5-900F-29C308D2B0F4}" destId="{EF668A3D-2788-4A4A-A11E-8645AB3496E0}" srcOrd="1" destOrd="0" presId="urn:microsoft.com/office/officeart/2005/8/layout/radial3"/>
    <dgm:cxn modelId="{19A453F9-A41A-4092-9E9C-B867F5A1E15B}" type="presParOf" srcId="{7FA727D7-B81E-43D5-900F-29C308D2B0F4}" destId="{53F3ED0A-CAC9-41AA-BD23-795A25052BB8}" srcOrd="2" destOrd="0" presId="urn:microsoft.com/office/officeart/2005/8/layout/radial3"/>
    <dgm:cxn modelId="{AC85FF17-656D-43A4-8E25-385059249707}" type="presParOf" srcId="{7FA727D7-B81E-43D5-900F-29C308D2B0F4}" destId="{6D4C9FCF-6482-49D1-9887-364BF224686F}" srcOrd="3" destOrd="0" presId="urn:microsoft.com/office/officeart/2005/8/layout/radial3"/>
    <dgm:cxn modelId="{A341B0AA-AE69-49E4-8B81-08BF2662CA7A}" type="presParOf" srcId="{7FA727D7-B81E-43D5-900F-29C308D2B0F4}" destId="{FFEFEE94-2821-4FDA-9D3D-62B55BB6CC92}" srcOrd="4" destOrd="0" presId="urn:microsoft.com/office/officeart/2005/8/layout/radial3"/>
    <dgm:cxn modelId="{3CB6693E-D304-40CD-BABF-D341F5D1CF19}" type="presParOf" srcId="{7FA727D7-B81E-43D5-900F-29C308D2B0F4}" destId="{BE73056E-8F9A-4320-A718-9F55F805418B}" srcOrd="5" destOrd="0" presId="urn:microsoft.com/office/officeart/2005/8/layout/radial3"/>
    <dgm:cxn modelId="{79091E78-74D7-4E08-8226-338BC254C745}" type="presParOf" srcId="{7FA727D7-B81E-43D5-900F-29C308D2B0F4}" destId="{2B2310C7-ABAA-4D52-BB98-30111B43C245}" srcOrd="6"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93444EB-8162-42FB-B94E-AC175F4F8B42}" type="doc">
      <dgm:prSet loTypeId="urn:microsoft.com/office/officeart/2005/8/layout/vList5" loCatId="list" qsTypeId="urn:microsoft.com/office/officeart/2005/8/quickstyle/simple4" qsCatId="simple" csTypeId="urn:microsoft.com/office/officeart/2005/8/colors/accent6_2" csCatId="accent6" phldr="1"/>
      <dgm:spPr/>
      <dgm:t>
        <a:bodyPr/>
        <a:lstStyle/>
        <a:p>
          <a:endParaRPr lang="en-US"/>
        </a:p>
      </dgm:t>
    </dgm:pt>
    <dgm:pt modelId="{80FA471B-655F-4CB8-937B-77EE13AD44D8}">
      <dgm:prSet/>
      <dgm:spPr/>
      <dgm:t>
        <a:bodyPr/>
        <a:lstStyle/>
        <a:p>
          <a:r>
            <a:rPr lang="en-US" b="1"/>
            <a:t>Strategic Plan</a:t>
          </a:r>
        </a:p>
      </dgm:t>
    </dgm:pt>
    <dgm:pt modelId="{0D0122FF-056C-4884-B21F-E45EABE102CE}" type="parTrans" cxnId="{754B53EE-5A5A-44D5-AD63-6B0705DC121B}">
      <dgm:prSet/>
      <dgm:spPr/>
      <dgm:t>
        <a:bodyPr/>
        <a:lstStyle/>
        <a:p>
          <a:endParaRPr lang="en-US"/>
        </a:p>
      </dgm:t>
    </dgm:pt>
    <dgm:pt modelId="{0E5C5724-BDDA-4648-B4BF-419C522C60AA}" type="sibTrans" cxnId="{754B53EE-5A5A-44D5-AD63-6B0705DC121B}">
      <dgm:prSet/>
      <dgm:spPr/>
      <dgm:t>
        <a:bodyPr/>
        <a:lstStyle/>
        <a:p>
          <a:endParaRPr lang="en-US"/>
        </a:p>
      </dgm:t>
    </dgm:pt>
    <dgm:pt modelId="{18A7C33F-D0DC-4DAE-933C-3175D6A24BB0}">
      <dgm:prSet custT="1"/>
      <dgm:spPr/>
      <dgm:t>
        <a:bodyPr/>
        <a:lstStyle/>
        <a:p>
          <a:pPr>
            <a:buNone/>
          </a:pPr>
          <a:r>
            <a:rPr lang="en-US" sz="1400" kern="1200">
              <a:solidFill>
                <a:prstClr val="black">
                  <a:hueOff val="0"/>
                  <a:satOff val="0"/>
                  <a:lumOff val="0"/>
                  <a:alphaOff val="0"/>
                </a:prstClr>
              </a:solidFill>
              <a:effectLst/>
              <a:latin typeface="Calibri" panose="020F0502020204030204"/>
              <a:ea typeface="Calibri" panose="020F0502020204030204" pitchFamily="34" charset="0"/>
              <a:cs typeface="Times New Roman" panose="02020603050405020304" pitchFamily="18" charset="0"/>
            </a:rPr>
            <a:t>  Describes how goals will be achieved through the use of available resources.</a:t>
          </a:r>
        </a:p>
      </dgm:t>
    </dgm:pt>
    <dgm:pt modelId="{C1E491A0-49B1-4724-8101-B6976D7ECC6B}" type="parTrans" cxnId="{02EBB6B4-083D-4CE6-A623-D3CC891AD955}">
      <dgm:prSet/>
      <dgm:spPr/>
      <dgm:t>
        <a:bodyPr/>
        <a:lstStyle/>
        <a:p>
          <a:endParaRPr lang="en-US"/>
        </a:p>
      </dgm:t>
    </dgm:pt>
    <dgm:pt modelId="{87A022EC-19B8-42B5-BF70-DDA111178157}" type="sibTrans" cxnId="{02EBB6B4-083D-4CE6-A623-D3CC891AD955}">
      <dgm:prSet/>
      <dgm:spPr/>
      <dgm:t>
        <a:bodyPr/>
        <a:lstStyle/>
        <a:p>
          <a:endParaRPr lang="en-US"/>
        </a:p>
      </dgm:t>
    </dgm:pt>
    <dgm:pt modelId="{FD38622A-0555-47D4-98A8-284AAD21B6FC}">
      <dgm:prSet/>
      <dgm:spPr/>
      <dgm:t>
        <a:bodyPr/>
        <a:lstStyle/>
        <a:p>
          <a:r>
            <a:rPr lang="en-US" b="1">
              <a:effectLst/>
              <a:latin typeface="+mn-lt"/>
              <a:ea typeface="Calibri" panose="020F0502020204030204" pitchFamily="34" charset="0"/>
              <a:cs typeface="Times New Roman" panose="02020603050405020304" pitchFamily="18" charset="0"/>
            </a:rPr>
            <a:t>Strategic Priority</a:t>
          </a:r>
          <a:endParaRPr lang="en-US" b="1">
            <a:latin typeface="+mn-lt"/>
          </a:endParaRPr>
        </a:p>
      </dgm:t>
    </dgm:pt>
    <dgm:pt modelId="{0E6909C5-5461-41C9-A12D-62313F4D9809}" type="parTrans" cxnId="{8256885A-A186-4A56-B87E-A171670A0932}">
      <dgm:prSet/>
      <dgm:spPr/>
      <dgm:t>
        <a:bodyPr/>
        <a:lstStyle/>
        <a:p>
          <a:endParaRPr lang="en-US"/>
        </a:p>
      </dgm:t>
    </dgm:pt>
    <dgm:pt modelId="{3C15556D-4920-463C-A229-0B38CF2952E6}" type="sibTrans" cxnId="{8256885A-A186-4A56-B87E-A171670A0932}">
      <dgm:prSet/>
      <dgm:spPr/>
      <dgm:t>
        <a:bodyPr/>
        <a:lstStyle/>
        <a:p>
          <a:endParaRPr lang="en-US"/>
        </a:p>
      </dgm:t>
    </dgm:pt>
    <dgm:pt modelId="{625EC148-6FD0-43F3-B511-1BD32CCD412A}">
      <dgm:prSet custT="1"/>
      <dgm:spPr/>
      <dgm:t>
        <a:bodyPr/>
        <a:lstStyle/>
        <a:p>
          <a:pPr>
            <a:buNone/>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a:effectLst/>
              <a:latin typeface="+mn-lt"/>
              <a:ea typeface="Calibri" panose="020F0502020204030204" pitchFamily="34" charset="0"/>
              <a:cs typeface="Times New Roman" panose="02020603050405020304" pitchFamily="18" charset="0"/>
            </a:rPr>
            <a:t>Themes identified as broad campus objectives.</a:t>
          </a:r>
          <a:endParaRPr lang="en-US" sz="1400">
            <a:latin typeface="+mn-lt"/>
          </a:endParaRPr>
        </a:p>
      </dgm:t>
    </dgm:pt>
    <dgm:pt modelId="{07274A3B-CD66-4CEB-B6C6-1C49766C40F5}" type="parTrans" cxnId="{B0341985-6C44-42B1-846B-68065E6E9A7D}">
      <dgm:prSet/>
      <dgm:spPr/>
      <dgm:t>
        <a:bodyPr/>
        <a:lstStyle/>
        <a:p>
          <a:endParaRPr lang="en-US"/>
        </a:p>
      </dgm:t>
    </dgm:pt>
    <dgm:pt modelId="{6CD96DBB-AB94-4773-94BA-5B5C523B6554}" type="sibTrans" cxnId="{B0341985-6C44-42B1-846B-68065E6E9A7D}">
      <dgm:prSet/>
      <dgm:spPr/>
      <dgm:t>
        <a:bodyPr/>
        <a:lstStyle/>
        <a:p>
          <a:endParaRPr lang="en-US"/>
        </a:p>
      </dgm:t>
    </dgm:pt>
    <dgm:pt modelId="{8EA09CFC-1A68-4B03-994E-97A890269450}">
      <dgm:prSet/>
      <dgm:spPr/>
      <dgm:t>
        <a:bodyPr/>
        <a:lstStyle/>
        <a:p>
          <a:r>
            <a:rPr lang="en-US" b="1"/>
            <a:t>Goal</a:t>
          </a:r>
        </a:p>
      </dgm:t>
    </dgm:pt>
    <dgm:pt modelId="{68443BD3-3B65-4F18-8304-3610D35C091C}" type="parTrans" cxnId="{D05A0330-EB2E-4288-B24E-D73B884A9CEB}">
      <dgm:prSet/>
      <dgm:spPr/>
      <dgm:t>
        <a:bodyPr/>
        <a:lstStyle/>
        <a:p>
          <a:endParaRPr lang="en-US"/>
        </a:p>
      </dgm:t>
    </dgm:pt>
    <dgm:pt modelId="{77A84D49-D961-47E4-90D2-15997A5EB52F}" type="sibTrans" cxnId="{D05A0330-EB2E-4288-B24E-D73B884A9CEB}">
      <dgm:prSet/>
      <dgm:spPr/>
      <dgm:t>
        <a:bodyPr/>
        <a:lstStyle/>
        <a:p>
          <a:endParaRPr lang="en-US"/>
        </a:p>
      </dgm:t>
    </dgm:pt>
    <dgm:pt modelId="{36A9922C-E52E-4BEA-A586-E955B28A6231}">
      <dgm:prSet custT="1"/>
      <dgm:spPr/>
      <dgm:t>
        <a:bodyPr/>
        <a:lstStyle/>
        <a:p>
          <a:pPr>
            <a:buNone/>
          </a:pPr>
          <a:r>
            <a:rPr lang="en-US" sz="1100" kern="120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1200">
              <a:solidFill>
                <a:prstClr val="black">
                  <a:hueOff val="0"/>
                  <a:satOff val="0"/>
                  <a:lumOff val="0"/>
                  <a:alphaOff val="0"/>
                </a:prstClr>
              </a:solidFill>
              <a:effectLst/>
              <a:latin typeface="Calibri" panose="020F0502020204030204"/>
              <a:ea typeface="Calibri" panose="020F0502020204030204" pitchFamily="34" charset="0"/>
              <a:cs typeface="Times New Roman" panose="02020603050405020304" pitchFamily="18" charset="0"/>
            </a:rPr>
            <a:t>A broad statement of what an institution would like to accomplish or achieve. It is typically a big statement described in broad qualitative terms. Goals are supported by measurable objectives. </a:t>
          </a:r>
        </a:p>
      </dgm:t>
    </dgm:pt>
    <dgm:pt modelId="{2AB4FD3A-234A-41C6-AEE1-7ED316DC3927}" type="parTrans" cxnId="{EB30F0FB-54C2-4D22-A7D3-675AF7415243}">
      <dgm:prSet/>
      <dgm:spPr/>
      <dgm:t>
        <a:bodyPr/>
        <a:lstStyle/>
        <a:p>
          <a:endParaRPr lang="en-US"/>
        </a:p>
      </dgm:t>
    </dgm:pt>
    <dgm:pt modelId="{C00AD057-17A5-40E0-A070-87A610FC7B85}" type="sibTrans" cxnId="{EB30F0FB-54C2-4D22-A7D3-675AF7415243}">
      <dgm:prSet/>
      <dgm:spPr/>
      <dgm:t>
        <a:bodyPr/>
        <a:lstStyle/>
        <a:p>
          <a:endParaRPr lang="en-US"/>
        </a:p>
      </dgm:t>
    </dgm:pt>
    <dgm:pt modelId="{C34D044D-4AD0-4B2B-BD11-CC7C60D69FE9}">
      <dgm:prSet/>
      <dgm:spPr/>
      <dgm:t>
        <a:bodyPr/>
        <a:lstStyle/>
        <a:p>
          <a:r>
            <a:rPr lang="en-US" b="1">
              <a:effectLst/>
              <a:latin typeface="Calibri" panose="020F0502020204030204" pitchFamily="34" charset="0"/>
              <a:ea typeface="Calibri" panose="020F0502020204030204" pitchFamily="34" charset="0"/>
              <a:cs typeface="Calibri" panose="020F0502020204030204" pitchFamily="34" charset="0"/>
            </a:rPr>
            <a:t>Objective</a:t>
          </a:r>
          <a:endParaRPr lang="en-US" b="1">
            <a:latin typeface="Calibri" panose="020F0502020204030204" pitchFamily="34" charset="0"/>
            <a:cs typeface="Calibri" panose="020F0502020204030204" pitchFamily="34" charset="0"/>
          </a:endParaRPr>
        </a:p>
      </dgm:t>
    </dgm:pt>
    <dgm:pt modelId="{3856F88C-7886-4424-BE49-07E6FD5C6583}" type="parTrans" cxnId="{6D0C0396-EDF6-4375-86B6-D80E562CA1EC}">
      <dgm:prSet/>
      <dgm:spPr/>
      <dgm:t>
        <a:bodyPr/>
        <a:lstStyle/>
        <a:p>
          <a:endParaRPr lang="en-US"/>
        </a:p>
      </dgm:t>
    </dgm:pt>
    <dgm:pt modelId="{29DBA2FA-1352-4467-8C74-690F4E995E43}" type="sibTrans" cxnId="{6D0C0396-EDF6-4375-86B6-D80E562CA1EC}">
      <dgm:prSet/>
      <dgm:spPr/>
      <dgm:t>
        <a:bodyPr/>
        <a:lstStyle/>
        <a:p>
          <a:endParaRPr lang="en-US"/>
        </a:p>
      </dgm:t>
    </dgm:pt>
    <dgm:pt modelId="{B9D78597-D5DB-4723-8384-4461520A4783}">
      <dgm:prSet custT="1"/>
      <dgm:spPr/>
      <dgm:t>
        <a:bodyPr/>
        <a:lstStyle/>
        <a:p>
          <a:pPr>
            <a:buNone/>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a:effectLst/>
              <a:latin typeface="+mn-lt"/>
              <a:ea typeface="Calibri" panose="020F0502020204030204" pitchFamily="34" charset="0"/>
              <a:cs typeface="Times New Roman" panose="02020603050405020304" pitchFamily="18" charset="0"/>
            </a:rPr>
            <a:t>An objective is a specific outcome that defines a goal. Objectives are measurable and define how much improvement will take place. Objectives are described in specific quantitative metrics. </a:t>
          </a:r>
          <a:endParaRPr lang="en-US" sz="1400">
            <a:latin typeface="+mn-lt"/>
          </a:endParaRPr>
        </a:p>
      </dgm:t>
    </dgm:pt>
    <dgm:pt modelId="{33088F92-349E-4537-945A-640AB81F3900}" type="parTrans" cxnId="{0EB97959-0900-4158-884A-88FC538F9638}">
      <dgm:prSet/>
      <dgm:spPr/>
      <dgm:t>
        <a:bodyPr/>
        <a:lstStyle/>
        <a:p>
          <a:endParaRPr lang="en-US"/>
        </a:p>
      </dgm:t>
    </dgm:pt>
    <dgm:pt modelId="{9CDC48FC-9C4D-484B-A656-98AD6CAE2F2F}" type="sibTrans" cxnId="{0EB97959-0900-4158-884A-88FC538F9638}">
      <dgm:prSet/>
      <dgm:spPr/>
      <dgm:t>
        <a:bodyPr/>
        <a:lstStyle/>
        <a:p>
          <a:endParaRPr lang="en-US"/>
        </a:p>
      </dgm:t>
    </dgm:pt>
    <dgm:pt modelId="{B2A9F4D8-F51E-4160-967F-4280115E7F3D}">
      <dgm:prSet/>
      <dgm:spPr/>
      <dgm:t>
        <a:bodyPr/>
        <a:lstStyle/>
        <a:p>
          <a:r>
            <a:rPr lang="en-US" b="1"/>
            <a:t>Strategy</a:t>
          </a:r>
        </a:p>
      </dgm:t>
    </dgm:pt>
    <dgm:pt modelId="{D4116407-1818-492E-BFE8-C52570961748}" type="parTrans" cxnId="{0506C63D-106F-44E8-BC7B-C3CD7D043BC0}">
      <dgm:prSet/>
      <dgm:spPr/>
      <dgm:t>
        <a:bodyPr/>
        <a:lstStyle/>
        <a:p>
          <a:endParaRPr lang="en-US"/>
        </a:p>
      </dgm:t>
    </dgm:pt>
    <dgm:pt modelId="{37069E5D-C80E-44C3-8855-BFDF30664D66}" type="sibTrans" cxnId="{0506C63D-106F-44E8-BC7B-C3CD7D043BC0}">
      <dgm:prSet/>
      <dgm:spPr/>
      <dgm:t>
        <a:bodyPr/>
        <a:lstStyle/>
        <a:p>
          <a:endParaRPr lang="en-US"/>
        </a:p>
      </dgm:t>
    </dgm:pt>
    <dgm:pt modelId="{B28DD336-10F7-483F-A1E7-B84CF63FBFB6}">
      <dgm:prSet custT="1"/>
      <dgm:spPr/>
      <dgm:t>
        <a:bodyPr/>
        <a:lstStyle/>
        <a:p>
          <a:pPr>
            <a:buNone/>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a:effectLst/>
              <a:latin typeface="+mn-lt"/>
              <a:ea typeface="Calibri" panose="020F0502020204030204" pitchFamily="34" charset="0"/>
              <a:cs typeface="Times New Roman" panose="02020603050405020304" pitchFamily="18" charset="0"/>
            </a:rPr>
            <a:t>A broad method or approach for achieving a goal. It provides a high-level plan the institution will follow to achieve a goal. Strategies answer the question “how do we accomplish our objectives”? </a:t>
          </a:r>
          <a:endParaRPr lang="en-US" sz="1400">
            <a:latin typeface="+mn-lt"/>
          </a:endParaRPr>
        </a:p>
      </dgm:t>
    </dgm:pt>
    <dgm:pt modelId="{5D5937DB-7E64-4D71-92E2-F86FBA840F54}" type="parTrans" cxnId="{ED2B26A1-8E6F-4632-B909-F46431A2271F}">
      <dgm:prSet/>
      <dgm:spPr/>
      <dgm:t>
        <a:bodyPr/>
        <a:lstStyle/>
        <a:p>
          <a:endParaRPr lang="en-US"/>
        </a:p>
      </dgm:t>
    </dgm:pt>
    <dgm:pt modelId="{F981F265-1950-404D-8369-92D1751EDFD1}" type="sibTrans" cxnId="{ED2B26A1-8E6F-4632-B909-F46431A2271F}">
      <dgm:prSet/>
      <dgm:spPr/>
      <dgm:t>
        <a:bodyPr/>
        <a:lstStyle/>
        <a:p>
          <a:endParaRPr lang="en-US"/>
        </a:p>
      </dgm:t>
    </dgm:pt>
    <dgm:pt modelId="{FCBB6296-2323-4004-84E4-DB3E0DBF3C9F}">
      <dgm:prSet/>
      <dgm:spPr/>
      <dgm:t>
        <a:bodyPr/>
        <a:lstStyle/>
        <a:p>
          <a:r>
            <a:rPr lang="en-US" b="1"/>
            <a:t>Action</a:t>
          </a:r>
        </a:p>
      </dgm:t>
    </dgm:pt>
    <dgm:pt modelId="{11320055-0A3E-412B-8018-B77DF26D7C5E}" type="parTrans" cxnId="{EA62AF65-3828-40AF-A619-83DE5B8726AA}">
      <dgm:prSet/>
      <dgm:spPr/>
      <dgm:t>
        <a:bodyPr/>
        <a:lstStyle/>
        <a:p>
          <a:endParaRPr lang="en-US"/>
        </a:p>
      </dgm:t>
    </dgm:pt>
    <dgm:pt modelId="{C5548AE0-FF39-4F26-AB81-F4FB823622B9}" type="sibTrans" cxnId="{EA62AF65-3828-40AF-A619-83DE5B8726AA}">
      <dgm:prSet/>
      <dgm:spPr/>
      <dgm:t>
        <a:bodyPr/>
        <a:lstStyle/>
        <a:p>
          <a:endParaRPr lang="en-US"/>
        </a:p>
      </dgm:t>
    </dgm:pt>
    <dgm:pt modelId="{5E889900-4A39-45C0-BAD5-B611BD2E801D}">
      <dgm:prSet custT="1"/>
      <dgm:spPr/>
      <dgm:t>
        <a:bodyPr/>
        <a:lstStyle/>
        <a:p>
          <a:pPr>
            <a:buNone/>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a:effectLst/>
              <a:latin typeface="+mn-lt"/>
              <a:ea typeface="Calibri" panose="020F0502020204030204" pitchFamily="34" charset="0"/>
              <a:cs typeface="Times New Roman" panose="02020603050405020304" pitchFamily="18" charset="0"/>
            </a:rPr>
            <a:t>An action is a specific activity or step that will be implemented to meet an objective and execute a strategy.</a:t>
          </a:r>
          <a:endParaRPr lang="en-US" sz="1400">
            <a:latin typeface="+mn-lt"/>
          </a:endParaRPr>
        </a:p>
      </dgm:t>
    </dgm:pt>
    <dgm:pt modelId="{7BF874DA-2633-46C5-BFB4-3702DABCCD90}" type="parTrans" cxnId="{062F7AD1-735E-4FA5-9FBC-1ECFCD6388F4}">
      <dgm:prSet/>
      <dgm:spPr/>
      <dgm:t>
        <a:bodyPr/>
        <a:lstStyle/>
        <a:p>
          <a:endParaRPr lang="en-US"/>
        </a:p>
      </dgm:t>
    </dgm:pt>
    <dgm:pt modelId="{48A1363F-4CD0-417E-B922-22998542FE6E}" type="sibTrans" cxnId="{062F7AD1-735E-4FA5-9FBC-1ECFCD6388F4}">
      <dgm:prSet/>
      <dgm:spPr/>
      <dgm:t>
        <a:bodyPr/>
        <a:lstStyle/>
        <a:p>
          <a:endParaRPr lang="en-US"/>
        </a:p>
      </dgm:t>
    </dgm:pt>
    <dgm:pt modelId="{D0AEC76D-894A-4E0B-BA58-1930A94986BC}" type="pres">
      <dgm:prSet presAssocID="{293444EB-8162-42FB-B94E-AC175F4F8B42}" presName="Name0" presStyleCnt="0">
        <dgm:presLayoutVars>
          <dgm:dir/>
          <dgm:animLvl val="lvl"/>
          <dgm:resizeHandles val="exact"/>
        </dgm:presLayoutVars>
      </dgm:prSet>
      <dgm:spPr/>
    </dgm:pt>
    <dgm:pt modelId="{9E522877-6A1A-4D50-B1FD-5DE4C26BCE43}" type="pres">
      <dgm:prSet presAssocID="{80FA471B-655F-4CB8-937B-77EE13AD44D8}" presName="linNode" presStyleCnt="0"/>
      <dgm:spPr/>
    </dgm:pt>
    <dgm:pt modelId="{7A244339-922D-45AB-B648-6310D59DF1CB}" type="pres">
      <dgm:prSet presAssocID="{80FA471B-655F-4CB8-937B-77EE13AD44D8}" presName="parentText" presStyleLbl="node1" presStyleIdx="0" presStyleCnt="6">
        <dgm:presLayoutVars>
          <dgm:chMax val="1"/>
          <dgm:bulletEnabled val="1"/>
        </dgm:presLayoutVars>
      </dgm:prSet>
      <dgm:spPr/>
    </dgm:pt>
    <dgm:pt modelId="{ECE1B1C2-BF6D-454F-9DFD-4C38E3B1E7CB}" type="pres">
      <dgm:prSet presAssocID="{80FA471B-655F-4CB8-937B-77EE13AD44D8}" presName="descendantText" presStyleLbl="alignAccFollowNode1" presStyleIdx="0" presStyleCnt="6" custScaleY="105660">
        <dgm:presLayoutVars>
          <dgm:bulletEnabled val="1"/>
        </dgm:presLayoutVars>
      </dgm:prSet>
      <dgm:spPr/>
    </dgm:pt>
    <dgm:pt modelId="{F108E428-EFD7-4BFB-8BF4-FB6E167A3FF4}" type="pres">
      <dgm:prSet presAssocID="{0E5C5724-BDDA-4648-B4BF-419C522C60AA}" presName="sp" presStyleCnt="0"/>
      <dgm:spPr/>
    </dgm:pt>
    <dgm:pt modelId="{0EC366C0-C16C-4F5E-9AED-B93A2D24F5E7}" type="pres">
      <dgm:prSet presAssocID="{FD38622A-0555-47D4-98A8-284AAD21B6FC}" presName="linNode" presStyleCnt="0"/>
      <dgm:spPr/>
    </dgm:pt>
    <dgm:pt modelId="{1318E743-F53B-454A-8AC8-8986AD166CA4}" type="pres">
      <dgm:prSet presAssocID="{FD38622A-0555-47D4-98A8-284AAD21B6FC}" presName="parentText" presStyleLbl="node1" presStyleIdx="1" presStyleCnt="6">
        <dgm:presLayoutVars>
          <dgm:chMax val="1"/>
          <dgm:bulletEnabled val="1"/>
        </dgm:presLayoutVars>
      </dgm:prSet>
      <dgm:spPr/>
    </dgm:pt>
    <dgm:pt modelId="{BBE0A2C7-7985-4E44-A443-4926ADCA3F3A}" type="pres">
      <dgm:prSet presAssocID="{FD38622A-0555-47D4-98A8-284AAD21B6FC}" presName="descendantText" presStyleLbl="alignAccFollowNode1" presStyleIdx="1" presStyleCnt="6">
        <dgm:presLayoutVars>
          <dgm:bulletEnabled val="1"/>
        </dgm:presLayoutVars>
      </dgm:prSet>
      <dgm:spPr/>
    </dgm:pt>
    <dgm:pt modelId="{5538BEF2-498A-4C35-97D4-E98A8809E22A}" type="pres">
      <dgm:prSet presAssocID="{3C15556D-4920-463C-A229-0B38CF2952E6}" presName="sp" presStyleCnt="0"/>
      <dgm:spPr/>
    </dgm:pt>
    <dgm:pt modelId="{1BA0B96E-A393-4AF8-803C-909349004B55}" type="pres">
      <dgm:prSet presAssocID="{8EA09CFC-1A68-4B03-994E-97A890269450}" presName="linNode" presStyleCnt="0"/>
      <dgm:spPr/>
    </dgm:pt>
    <dgm:pt modelId="{A35BA430-3CB8-4FE3-9C48-ED26DB32310B}" type="pres">
      <dgm:prSet presAssocID="{8EA09CFC-1A68-4B03-994E-97A890269450}" presName="parentText" presStyleLbl="node1" presStyleIdx="2" presStyleCnt="6">
        <dgm:presLayoutVars>
          <dgm:chMax val="1"/>
          <dgm:bulletEnabled val="1"/>
        </dgm:presLayoutVars>
      </dgm:prSet>
      <dgm:spPr/>
    </dgm:pt>
    <dgm:pt modelId="{D9C76D53-5160-4B7E-A881-025A9120DFD2}" type="pres">
      <dgm:prSet presAssocID="{8EA09CFC-1A68-4B03-994E-97A890269450}" presName="descendantText" presStyleLbl="alignAccFollowNode1" presStyleIdx="2" presStyleCnt="6">
        <dgm:presLayoutVars>
          <dgm:bulletEnabled val="1"/>
        </dgm:presLayoutVars>
      </dgm:prSet>
      <dgm:spPr/>
    </dgm:pt>
    <dgm:pt modelId="{C011C85A-96E9-4ECA-9BC7-364E0992A2ED}" type="pres">
      <dgm:prSet presAssocID="{77A84D49-D961-47E4-90D2-15997A5EB52F}" presName="sp" presStyleCnt="0"/>
      <dgm:spPr/>
    </dgm:pt>
    <dgm:pt modelId="{3A0F3829-6052-469A-902C-F6E2295FFC49}" type="pres">
      <dgm:prSet presAssocID="{C34D044D-4AD0-4B2B-BD11-CC7C60D69FE9}" presName="linNode" presStyleCnt="0"/>
      <dgm:spPr/>
    </dgm:pt>
    <dgm:pt modelId="{90E32742-533C-430D-95EF-450C7C15251D}" type="pres">
      <dgm:prSet presAssocID="{C34D044D-4AD0-4B2B-BD11-CC7C60D69FE9}" presName="parentText" presStyleLbl="node1" presStyleIdx="3" presStyleCnt="6">
        <dgm:presLayoutVars>
          <dgm:chMax val="1"/>
          <dgm:bulletEnabled val="1"/>
        </dgm:presLayoutVars>
      </dgm:prSet>
      <dgm:spPr/>
    </dgm:pt>
    <dgm:pt modelId="{723137E9-2850-4F81-A283-5BE54FDC4A1D}" type="pres">
      <dgm:prSet presAssocID="{C34D044D-4AD0-4B2B-BD11-CC7C60D69FE9}" presName="descendantText" presStyleLbl="alignAccFollowNode1" presStyleIdx="3" presStyleCnt="6">
        <dgm:presLayoutVars>
          <dgm:bulletEnabled val="1"/>
        </dgm:presLayoutVars>
      </dgm:prSet>
      <dgm:spPr/>
    </dgm:pt>
    <dgm:pt modelId="{96A81744-3B6F-4AE1-B6A5-29B5FA5D698E}" type="pres">
      <dgm:prSet presAssocID="{29DBA2FA-1352-4467-8C74-690F4E995E43}" presName="sp" presStyleCnt="0"/>
      <dgm:spPr/>
    </dgm:pt>
    <dgm:pt modelId="{70F1362A-5439-4D23-B295-9A87A6305859}" type="pres">
      <dgm:prSet presAssocID="{B2A9F4D8-F51E-4160-967F-4280115E7F3D}" presName="linNode" presStyleCnt="0"/>
      <dgm:spPr/>
    </dgm:pt>
    <dgm:pt modelId="{8A061C8D-BF46-4AF8-A13F-D677EABFD73F}" type="pres">
      <dgm:prSet presAssocID="{B2A9F4D8-F51E-4160-967F-4280115E7F3D}" presName="parentText" presStyleLbl="node1" presStyleIdx="4" presStyleCnt="6">
        <dgm:presLayoutVars>
          <dgm:chMax val="1"/>
          <dgm:bulletEnabled val="1"/>
        </dgm:presLayoutVars>
      </dgm:prSet>
      <dgm:spPr/>
    </dgm:pt>
    <dgm:pt modelId="{4E29195B-590E-4B1F-90A9-9E0571E401C3}" type="pres">
      <dgm:prSet presAssocID="{B2A9F4D8-F51E-4160-967F-4280115E7F3D}" presName="descendantText" presStyleLbl="alignAccFollowNode1" presStyleIdx="4" presStyleCnt="6">
        <dgm:presLayoutVars>
          <dgm:bulletEnabled val="1"/>
        </dgm:presLayoutVars>
      </dgm:prSet>
      <dgm:spPr/>
    </dgm:pt>
    <dgm:pt modelId="{D95F6624-6CF9-4FDE-B0BD-7D5CB0604516}" type="pres">
      <dgm:prSet presAssocID="{37069E5D-C80E-44C3-8855-BFDF30664D66}" presName="sp" presStyleCnt="0"/>
      <dgm:spPr/>
    </dgm:pt>
    <dgm:pt modelId="{72A69694-B0F7-4185-A29F-A1130FD0D1F6}" type="pres">
      <dgm:prSet presAssocID="{FCBB6296-2323-4004-84E4-DB3E0DBF3C9F}" presName="linNode" presStyleCnt="0"/>
      <dgm:spPr/>
    </dgm:pt>
    <dgm:pt modelId="{69748EDF-81F9-455D-BBFF-A9FDBFF2497E}" type="pres">
      <dgm:prSet presAssocID="{FCBB6296-2323-4004-84E4-DB3E0DBF3C9F}" presName="parentText" presStyleLbl="node1" presStyleIdx="5" presStyleCnt="6">
        <dgm:presLayoutVars>
          <dgm:chMax val="1"/>
          <dgm:bulletEnabled val="1"/>
        </dgm:presLayoutVars>
      </dgm:prSet>
      <dgm:spPr/>
    </dgm:pt>
    <dgm:pt modelId="{6DE3D177-9AA1-41FD-82DF-29C7ABFA4B52}" type="pres">
      <dgm:prSet presAssocID="{FCBB6296-2323-4004-84E4-DB3E0DBF3C9F}" presName="descendantText" presStyleLbl="alignAccFollowNode1" presStyleIdx="5" presStyleCnt="6">
        <dgm:presLayoutVars>
          <dgm:bulletEnabled val="1"/>
        </dgm:presLayoutVars>
      </dgm:prSet>
      <dgm:spPr/>
    </dgm:pt>
  </dgm:ptLst>
  <dgm:cxnLst>
    <dgm:cxn modelId="{1A17591A-E0E2-44F3-9EF7-3F8C8E728990}" type="presOf" srcId="{FD38622A-0555-47D4-98A8-284AAD21B6FC}" destId="{1318E743-F53B-454A-8AC8-8986AD166CA4}" srcOrd="0" destOrd="0" presId="urn:microsoft.com/office/officeart/2005/8/layout/vList5"/>
    <dgm:cxn modelId="{EF198F1F-D7CB-49E0-9AAF-0322F8635394}" type="presOf" srcId="{B9D78597-D5DB-4723-8384-4461520A4783}" destId="{723137E9-2850-4F81-A283-5BE54FDC4A1D}" srcOrd="0" destOrd="0" presId="urn:microsoft.com/office/officeart/2005/8/layout/vList5"/>
    <dgm:cxn modelId="{52C11825-0624-4AB7-990A-F30F8230BD67}" type="presOf" srcId="{293444EB-8162-42FB-B94E-AC175F4F8B42}" destId="{D0AEC76D-894A-4E0B-BA58-1930A94986BC}" srcOrd="0" destOrd="0" presId="urn:microsoft.com/office/officeart/2005/8/layout/vList5"/>
    <dgm:cxn modelId="{D05A0330-EB2E-4288-B24E-D73B884A9CEB}" srcId="{293444EB-8162-42FB-B94E-AC175F4F8B42}" destId="{8EA09CFC-1A68-4B03-994E-97A890269450}" srcOrd="2" destOrd="0" parTransId="{68443BD3-3B65-4F18-8304-3610D35C091C}" sibTransId="{77A84D49-D961-47E4-90D2-15997A5EB52F}"/>
    <dgm:cxn modelId="{0506C63D-106F-44E8-BC7B-C3CD7D043BC0}" srcId="{293444EB-8162-42FB-B94E-AC175F4F8B42}" destId="{B2A9F4D8-F51E-4160-967F-4280115E7F3D}" srcOrd="4" destOrd="0" parTransId="{D4116407-1818-492E-BFE8-C52570961748}" sibTransId="{37069E5D-C80E-44C3-8855-BFDF30664D66}"/>
    <dgm:cxn modelId="{EA62AF65-3828-40AF-A619-83DE5B8726AA}" srcId="{293444EB-8162-42FB-B94E-AC175F4F8B42}" destId="{FCBB6296-2323-4004-84E4-DB3E0DBF3C9F}" srcOrd="5" destOrd="0" parTransId="{11320055-0A3E-412B-8018-B77DF26D7C5E}" sibTransId="{C5548AE0-FF39-4F26-AB81-F4FB823622B9}"/>
    <dgm:cxn modelId="{7AD73579-05B8-4A26-B512-A70434D569FE}" type="presOf" srcId="{8EA09CFC-1A68-4B03-994E-97A890269450}" destId="{A35BA430-3CB8-4FE3-9C48-ED26DB32310B}" srcOrd="0" destOrd="0" presId="urn:microsoft.com/office/officeart/2005/8/layout/vList5"/>
    <dgm:cxn modelId="{0EB97959-0900-4158-884A-88FC538F9638}" srcId="{C34D044D-4AD0-4B2B-BD11-CC7C60D69FE9}" destId="{B9D78597-D5DB-4723-8384-4461520A4783}" srcOrd="0" destOrd="0" parTransId="{33088F92-349E-4537-945A-640AB81F3900}" sibTransId="{9CDC48FC-9C4D-484B-A656-98AD6CAE2F2F}"/>
    <dgm:cxn modelId="{8256885A-A186-4A56-B87E-A171670A0932}" srcId="{293444EB-8162-42FB-B94E-AC175F4F8B42}" destId="{FD38622A-0555-47D4-98A8-284AAD21B6FC}" srcOrd="1" destOrd="0" parTransId="{0E6909C5-5461-41C9-A12D-62313F4D9809}" sibTransId="{3C15556D-4920-463C-A229-0B38CF2952E6}"/>
    <dgm:cxn modelId="{B0341985-6C44-42B1-846B-68065E6E9A7D}" srcId="{FD38622A-0555-47D4-98A8-284AAD21B6FC}" destId="{625EC148-6FD0-43F3-B511-1BD32CCD412A}" srcOrd="0" destOrd="0" parTransId="{07274A3B-CD66-4CEB-B6C6-1C49766C40F5}" sibTransId="{6CD96DBB-AB94-4773-94BA-5B5C523B6554}"/>
    <dgm:cxn modelId="{1255FE88-AAB8-417A-93CC-724B25F6C148}" type="presOf" srcId="{625EC148-6FD0-43F3-B511-1BD32CCD412A}" destId="{BBE0A2C7-7985-4E44-A443-4926ADCA3F3A}" srcOrd="0" destOrd="0" presId="urn:microsoft.com/office/officeart/2005/8/layout/vList5"/>
    <dgm:cxn modelId="{6D0C0396-EDF6-4375-86B6-D80E562CA1EC}" srcId="{293444EB-8162-42FB-B94E-AC175F4F8B42}" destId="{C34D044D-4AD0-4B2B-BD11-CC7C60D69FE9}" srcOrd="3" destOrd="0" parTransId="{3856F88C-7886-4424-BE49-07E6FD5C6583}" sibTransId="{29DBA2FA-1352-4467-8C74-690F4E995E43}"/>
    <dgm:cxn modelId="{393D61A0-1486-4E1D-95BD-75AD37E90EB7}" type="presOf" srcId="{B2A9F4D8-F51E-4160-967F-4280115E7F3D}" destId="{8A061C8D-BF46-4AF8-A13F-D677EABFD73F}" srcOrd="0" destOrd="0" presId="urn:microsoft.com/office/officeart/2005/8/layout/vList5"/>
    <dgm:cxn modelId="{ED2B26A1-8E6F-4632-B909-F46431A2271F}" srcId="{B2A9F4D8-F51E-4160-967F-4280115E7F3D}" destId="{B28DD336-10F7-483F-A1E7-B84CF63FBFB6}" srcOrd="0" destOrd="0" parTransId="{5D5937DB-7E64-4D71-92E2-F86FBA840F54}" sibTransId="{F981F265-1950-404D-8369-92D1751EDFD1}"/>
    <dgm:cxn modelId="{AD96D6AF-7164-49B1-902A-3F882647B43F}" type="presOf" srcId="{C34D044D-4AD0-4B2B-BD11-CC7C60D69FE9}" destId="{90E32742-533C-430D-95EF-450C7C15251D}" srcOrd="0" destOrd="0" presId="urn:microsoft.com/office/officeart/2005/8/layout/vList5"/>
    <dgm:cxn modelId="{02EBB6B4-083D-4CE6-A623-D3CC891AD955}" srcId="{80FA471B-655F-4CB8-937B-77EE13AD44D8}" destId="{18A7C33F-D0DC-4DAE-933C-3175D6A24BB0}" srcOrd="0" destOrd="0" parTransId="{C1E491A0-49B1-4724-8101-B6976D7ECC6B}" sibTransId="{87A022EC-19B8-42B5-BF70-DDA111178157}"/>
    <dgm:cxn modelId="{B3EE8FB7-DA79-4380-A0A3-B40D8E30589C}" type="presOf" srcId="{FCBB6296-2323-4004-84E4-DB3E0DBF3C9F}" destId="{69748EDF-81F9-455D-BBFF-A9FDBFF2497E}" srcOrd="0" destOrd="0" presId="urn:microsoft.com/office/officeart/2005/8/layout/vList5"/>
    <dgm:cxn modelId="{BC5809C1-FB90-4CA1-9050-099B5250D081}" type="presOf" srcId="{36A9922C-E52E-4BEA-A586-E955B28A6231}" destId="{D9C76D53-5160-4B7E-A881-025A9120DFD2}" srcOrd="0" destOrd="0" presId="urn:microsoft.com/office/officeart/2005/8/layout/vList5"/>
    <dgm:cxn modelId="{076773C1-9688-4672-9F26-7F69C3D3147F}" type="presOf" srcId="{B28DD336-10F7-483F-A1E7-B84CF63FBFB6}" destId="{4E29195B-590E-4B1F-90A9-9E0571E401C3}" srcOrd="0" destOrd="0" presId="urn:microsoft.com/office/officeart/2005/8/layout/vList5"/>
    <dgm:cxn modelId="{062F7AD1-735E-4FA5-9FBC-1ECFCD6388F4}" srcId="{FCBB6296-2323-4004-84E4-DB3E0DBF3C9F}" destId="{5E889900-4A39-45C0-BAD5-B611BD2E801D}" srcOrd="0" destOrd="0" parTransId="{7BF874DA-2633-46C5-BFB4-3702DABCCD90}" sibTransId="{48A1363F-4CD0-417E-B922-22998542FE6E}"/>
    <dgm:cxn modelId="{CD30C0DD-4D80-48CE-826B-51BF84BC315A}" type="presOf" srcId="{18A7C33F-D0DC-4DAE-933C-3175D6A24BB0}" destId="{ECE1B1C2-BF6D-454F-9DFD-4C38E3B1E7CB}" srcOrd="0" destOrd="0" presId="urn:microsoft.com/office/officeart/2005/8/layout/vList5"/>
    <dgm:cxn modelId="{D35093E8-8D8F-4B6B-9A25-BEA244B0A72B}" type="presOf" srcId="{80FA471B-655F-4CB8-937B-77EE13AD44D8}" destId="{7A244339-922D-45AB-B648-6310D59DF1CB}" srcOrd="0" destOrd="0" presId="urn:microsoft.com/office/officeart/2005/8/layout/vList5"/>
    <dgm:cxn modelId="{754B53EE-5A5A-44D5-AD63-6B0705DC121B}" srcId="{293444EB-8162-42FB-B94E-AC175F4F8B42}" destId="{80FA471B-655F-4CB8-937B-77EE13AD44D8}" srcOrd="0" destOrd="0" parTransId="{0D0122FF-056C-4884-B21F-E45EABE102CE}" sibTransId="{0E5C5724-BDDA-4648-B4BF-419C522C60AA}"/>
    <dgm:cxn modelId="{0E4250F5-DDDE-42F6-B511-18F282E63201}" type="presOf" srcId="{5E889900-4A39-45C0-BAD5-B611BD2E801D}" destId="{6DE3D177-9AA1-41FD-82DF-29C7ABFA4B52}" srcOrd="0" destOrd="0" presId="urn:microsoft.com/office/officeart/2005/8/layout/vList5"/>
    <dgm:cxn modelId="{EB30F0FB-54C2-4D22-A7D3-675AF7415243}" srcId="{8EA09CFC-1A68-4B03-994E-97A890269450}" destId="{36A9922C-E52E-4BEA-A586-E955B28A6231}" srcOrd="0" destOrd="0" parTransId="{2AB4FD3A-234A-41C6-AEE1-7ED316DC3927}" sibTransId="{C00AD057-17A5-40E0-A070-87A610FC7B85}"/>
    <dgm:cxn modelId="{5F1111F2-13E3-41EF-8B77-32AAA2F69798}" type="presParOf" srcId="{D0AEC76D-894A-4E0B-BA58-1930A94986BC}" destId="{9E522877-6A1A-4D50-B1FD-5DE4C26BCE43}" srcOrd="0" destOrd="0" presId="urn:microsoft.com/office/officeart/2005/8/layout/vList5"/>
    <dgm:cxn modelId="{436DE2B8-A2AB-443E-97C4-611ADB4DFB75}" type="presParOf" srcId="{9E522877-6A1A-4D50-B1FD-5DE4C26BCE43}" destId="{7A244339-922D-45AB-B648-6310D59DF1CB}" srcOrd="0" destOrd="0" presId="urn:microsoft.com/office/officeart/2005/8/layout/vList5"/>
    <dgm:cxn modelId="{55CAF7C1-D7C1-4EF6-9A99-6530F92EDFC3}" type="presParOf" srcId="{9E522877-6A1A-4D50-B1FD-5DE4C26BCE43}" destId="{ECE1B1C2-BF6D-454F-9DFD-4C38E3B1E7CB}" srcOrd="1" destOrd="0" presId="urn:microsoft.com/office/officeart/2005/8/layout/vList5"/>
    <dgm:cxn modelId="{A38A91B9-F9EC-46CF-8768-58785131BE4E}" type="presParOf" srcId="{D0AEC76D-894A-4E0B-BA58-1930A94986BC}" destId="{F108E428-EFD7-4BFB-8BF4-FB6E167A3FF4}" srcOrd="1" destOrd="0" presId="urn:microsoft.com/office/officeart/2005/8/layout/vList5"/>
    <dgm:cxn modelId="{5E9A8857-EFE6-4044-B860-218EAC82706B}" type="presParOf" srcId="{D0AEC76D-894A-4E0B-BA58-1930A94986BC}" destId="{0EC366C0-C16C-4F5E-9AED-B93A2D24F5E7}" srcOrd="2" destOrd="0" presId="urn:microsoft.com/office/officeart/2005/8/layout/vList5"/>
    <dgm:cxn modelId="{2E48994C-D99B-46ED-86E7-38D2DB3F38BC}" type="presParOf" srcId="{0EC366C0-C16C-4F5E-9AED-B93A2D24F5E7}" destId="{1318E743-F53B-454A-8AC8-8986AD166CA4}" srcOrd="0" destOrd="0" presId="urn:microsoft.com/office/officeart/2005/8/layout/vList5"/>
    <dgm:cxn modelId="{8FBD39EA-90DE-4912-AD5D-C0E291B212EB}" type="presParOf" srcId="{0EC366C0-C16C-4F5E-9AED-B93A2D24F5E7}" destId="{BBE0A2C7-7985-4E44-A443-4926ADCA3F3A}" srcOrd="1" destOrd="0" presId="urn:microsoft.com/office/officeart/2005/8/layout/vList5"/>
    <dgm:cxn modelId="{F471E09F-1384-47EE-ACD2-1DB64A661868}" type="presParOf" srcId="{D0AEC76D-894A-4E0B-BA58-1930A94986BC}" destId="{5538BEF2-498A-4C35-97D4-E98A8809E22A}" srcOrd="3" destOrd="0" presId="urn:microsoft.com/office/officeart/2005/8/layout/vList5"/>
    <dgm:cxn modelId="{EF62334C-B22D-42F9-83AC-0A4BFF6BD019}" type="presParOf" srcId="{D0AEC76D-894A-4E0B-BA58-1930A94986BC}" destId="{1BA0B96E-A393-4AF8-803C-909349004B55}" srcOrd="4" destOrd="0" presId="urn:microsoft.com/office/officeart/2005/8/layout/vList5"/>
    <dgm:cxn modelId="{715991CA-39E8-4183-8408-43AC236B5795}" type="presParOf" srcId="{1BA0B96E-A393-4AF8-803C-909349004B55}" destId="{A35BA430-3CB8-4FE3-9C48-ED26DB32310B}" srcOrd="0" destOrd="0" presId="urn:microsoft.com/office/officeart/2005/8/layout/vList5"/>
    <dgm:cxn modelId="{2DFE4FCC-268B-45D2-A712-C3FBC1F6495C}" type="presParOf" srcId="{1BA0B96E-A393-4AF8-803C-909349004B55}" destId="{D9C76D53-5160-4B7E-A881-025A9120DFD2}" srcOrd="1" destOrd="0" presId="urn:microsoft.com/office/officeart/2005/8/layout/vList5"/>
    <dgm:cxn modelId="{257E1517-4932-48A9-B7A1-DB6445FC472B}" type="presParOf" srcId="{D0AEC76D-894A-4E0B-BA58-1930A94986BC}" destId="{C011C85A-96E9-4ECA-9BC7-364E0992A2ED}" srcOrd="5" destOrd="0" presId="urn:microsoft.com/office/officeart/2005/8/layout/vList5"/>
    <dgm:cxn modelId="{EA274D0A-184F-499B-9FB9-C4DF66E25985}" type="presParOf" srcId="{D0AEC76D-894A-4E0B-BA58-1930A94986BC}" destId="{3A0F3829-6052-469A-902C-F6E2295FFC49}" srcOrd="6" destOrd="0" presId="urn:microsoft.com/office/officeart/2005/8/layout/vList5"/>
    <dgm:cxn modelId="{39E5EA48-EA0D-4B44-9A9F-7AC8C06C942C}" type="presParOf" srcId="{3A0F3829-6052-469A-902C-F6E2295FFC49}" destId="{90E32742-533C-430D-95EF-450C7C15251D}" srcOrd="0" destOrd="0" presId="urn:microsoft.com/office/officeart/2005/8/layout/vList5"/>
    <dgm:cxn modelId="{5E522AAF-5BDC-4F91-9871-1AAC0AE115C8}" type="presParOf" srcId="{3A0F3829-6052-469A-902C-F6E2295FFC49}" destId="{723137E9-2850-4F81-A283-5BE54FDC4A1D}" srcOrd="1" destOrd="0" presId="urn:microsoft.com/office/officeart/2005/8/layout/vList5"/>
    <dgm:cxn modelId="{56E1B7BC-CB11-43DB-BB92-8E542093D3AB}" type="presParOf" srcId="{D0AEC76D-894A-4E0B-BA58-1930A94986BC}" destId="{96A81744-3B6F-4AE1-B6A5-29B5FA5D698E}" srcOrd="7" destOrd="0" presId="urn:microsoft.com/office/officeart/2005/8/layout/vList5"/>
    <dgm:cxn modelId="{A36F6FB6-63C3-4C7A-9305-5DAB08D94094}" type="presParOf" srcId="{D0AEC76D-894A-4E0B-BA58-1930A94986BC}" destId="{70F1362A-5439-4D23-B295-9A87A6305859}" srcOrd="8" destOrd="0" presId="urn:microsoft.com/office/officeart/2005/8/layout/vList5"/>
    <dgm:cxn modelId="{BA6F07AB-F6E0-4346-AE69-93528C13ECBB}" type="presParOf" srcId="{70F1362A-5439-4D23-B295-9A87A6305859}" destId="{8A061C8D-BF46-4AF8-A13F-D677EABFD73F}" srcOrd="0" destOrd="0" presId="urn:microsoft.com/office/officeart/2005/8/layout/vList5"/>
    <dgm:cxn modelId="{88EBDC6C-C728-4F36-B384-ED35D755EFDA}" type="presParOf" srcId="{70F1362A-5439-4D23-B295-9A87A6305859}" destId="{4E29195B-590E-4B1F-90A9-9E0571E401C3}" srcOrd="1" destOrd="0" presId="urn:microsoft.com/office/officeart/2005/8/layout/vList5"/>
    <dgm:cxn modelId="{9EC8E663-FDD4-4EEE-B90D-4B7B93CD33CE}" type="presParOf" srcId="{D0AEC76D-894A-4E0B-BA58-1930A94986BC}" destId="{D95F6624-6CF9-4FDE-B0BD-7D5CB0604516}" srcOrd="9" destOrd="0" presId="urn:microsoft.com/office/officeart/2005/8/layout/vList5"/>
    <dgm:cxn modelId="{6C8649C7-BF00-4E0B-A49C-19DF415D6FD2}" type="presParOf" srcId="{D0AEC76D-894A-4E0B-BA58-1930A94986BC}" destId="{72A69694-B0F7-4185-A29F-A1130FD0D1F6}" srcOrd="10" destOrd="0" presId="urn:microsoft.com/office/officeart/2005/8/layout/vList5"/>
    <dgm:cxn modelId="{6CA41F8D-8A5B-409D-9238-542A8AEA5BE2}" type="presParOf" srcId="{72A69694-B0F7-4185-A29F-A1130FD0D1F6}" destId="{69748EDF-81F9-455D-BBFF-A9FDBFF2497E}" srcOrd="0" destOrd="0" presId="urn:microsoft.com/office/officeart/2005/8/layout/vList5"/>
    <dgm:cxn modelId="{AB5654B3-D9A6-40B4-BCB0-F4B3538CB02A}" type="presParOf" srcId="{72A69694-B0F7-4185-A29F-A1130FD0D1F6}" destId="{6DE3D177-9AA1-41FD-82DF-29C7ABFA4B5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4ABAFDC-BB5B-4703-AF85-9D0ED705DD4E}"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A754C398-02C7-4D2C-9B26-84C66C74B139}">
      <dgm:prSet/>
      <dgm:spPr/>
      <dgm:t>
        <a:bodyPr/>
        <a:lstStyle/>
        <a:p>
          <a:r>
            <a:rPr lang="en-US" b="1"/>
            <a:t>Improvement Plans         </a:t>
          </a:r>
        </a:p>
      </dgm:t>
    </dgm:pt>
    <dgm:pt modelId="{F1949202-0934-45CB-AD9A-168E974A7414}" type="parTrans" cxnId="{F8E77C8D-6BF0-4375-8745-716E33A4893E}">
      <dgm:prSet/>
      <dgm:spPr/>
      <dgm:t>
        <a:bodyPr/>
        <a:lstStyle/>
        <a:p>
          <a:endParaRPr lang="en-US"/>
        </a:p>
      </dgm:t>
    </dgm:pt>
    <dgm:pt modelId="{3EADB796-FE0C-42F8-A682-81EA56C0AFD7}" type="sibTrans" cxnId="{F8E77C8D-6BF0-4375-8745-716E33A4893E}">
      <dgm:prSet/>
      <dgm:spPr/>
      <dgm:t>
        <a:bodyPr/>
        <a:lstStyle/>
        <a:p>
          <a:endParaRPr lang="en-US"/>
        </a:p>
      </dgm:t>
    </dgm:pt>
    <dgm:pt modelId="{EDA94CA3-4F5D-4792-8EA7-96122AE53E9D}">
      <dgm:prSet/>
      <dgm:spPr/>
      <dgm:t>
        <a:bodyPr/>
        <a:lstStyle/>
        <a:p>
          <a:r>
            <a:rPr lang="en-US"/>
            <a:t>Purpose: Plans to strengthen college’s alignment to specific standards</a:t>
          </a:r>
        </a:p>
      </dgm:t>
    </dgm:pt>
    <dgm:pt modelId="{2247CA9E-0B0E-4592-831B-DCA1400AF437}" type="parTrans" cxnId="{B09D7018-5C8E-40A3-866F-CF92D0084FE4}">
      <dgm:prSet/>
      <dgm:spPr/>
      <dgm:t>
        <a:bodyPr/>
        <a:lstStyle/>
        <a:p>
          <a:endParaRPr lang="en-US"/>
        </a:p>
      </dgm:t>
    </dgm:pt>
    <dgm:pt modelId="{612B198F-EE2C-4DF3-A3EB-61BB8A3BB19A}" type="sibTrans" cxnId="{B09D7018-5C8E-40A3-866F-CF92D0084FE4}">
      <dgm:prSet/>
      <dgm:spPr/>
      <dgm:t>
        <a:bodyPr/>
        <a:lstStyle/>
        <a:p>
          <a:endParaRPr lang="en-US"/>
        </a:p>
      </dgm:t>
    </dgm:pt>
    <dgm:pt modelId="{26CD7A47-00C0-4BA7-9A13-E7821A2BB6AE}">
      <dgm:prSet/>
      <dgm:spPr/>
      <dgm:t>
        <a:bodyPr/>
        <a:lstStyle/>
        <a:p>
          <a:r>
            <a:rPr lang="en-US" b="1"/>
            <a:t>Quality Focus Essay (QFE)</a:t>
          </a:r>
          <a:endParaRPr lang="en-US"/>
        </a:p>
      </dgm:t>
    </dgm:pt>
    <dgm:pt modelId="{AAD987EB-E47E-4E6A-8D0B-7D55C5E494A7}" type="parTrans" cxnId="{342513FF-BF1D-4BAE-8355-CA77E461445B}">
      <dgm:prSet/>
      <dgm:spPr/>
      <dgm:t>
        <a:bodyPr/>
        <a:lstStyle/>
        <a:p>
          <a:endParaRPr lang="en-US"/>
        </a:p>
      </dgm:t>
    </dgm:pt>
    <dgm:pt modelId="{AC3F7392-2619-4D10-8DCB-52C3DD97543B}" type="sibTrans" cxnId="{342513FF-BF1D-4BAE-8355-CA77E461445B}">
      <dgm:prSet/>
      <dgm:spPr/>
      <dgm:t>
        <a:bodyPr/>
        <a:lstStyle/>
        <a:p>
          <a:endParaRPr lang="en-US"/>
        </a:p>
      </dgm:t>
    </dgm:pt>
    <dgm:pt modelId="{DDBA4618-835C-4FF2-8549-B48B0AF19771}">
      <dgm:prSet/>
      <dgm:spPr/>
      <dgm:t>
        <a:bodyPr/>
        <a:lstStyle/>
        <a:p>
          <a:r>
            <a:rPr lang="en-US"/>
            <a:t>Purpose: Long term plans to </a:t>
          </a:r>
          <a:r>
            <a:rPr lang="en-US" b="1" i="1"/>
            <a:t>improve student learning and achievement</a:t>
          </a:r>
          <a:endParaRPr lang="en-US"/>
        </a:p>
      </dgm:t>
    </dgm:pt>
    <dgm:pt modelId="{6FAF8F2D-CF9E-4150-8646-C04193BADA3A}" type="parTrans" cxnId="{DAC68AD5-4126-45E8-AB19-8D38B11AA348}">
      <dgm:prSet/>
      <dgm:spPr/>
      <dgm:t>
        <a:bodyPr/>
        <a:lstStyle/>
        <a:p>
          <a:endParaRPr lang="en-US"/>
        </a:p>
      </dgm:t>
    </dgm:pt>
    <dgm:pt modelId="{D63A6F4B-07AA-4590-8690-3F256C97317B}" type="sibTrans" cxnId="{DAC68AD5-4126-45E8-AB19-8D38B11AA348}">
      <dgm:prSet/>
      <dgm:spPr/>
      <dgm:t>
        <a:bodyPr/>
        <a:lstStyle/>
        <a:p>
          <a:endParaRPr lang="en-US"/>
        </a:p>
      </dgm:t>
    </dgm:pt>
    <dgm:pt modelId="{8B7A3292-8574-4F27-9053-3EE51E68C2F4}">
      <dgm:prSet/>
      <dgm:spPr/>
      <dgm:t>
        <a:bodyPr/>
        <a:lstStyle/>
        <a:p>
          <a:r>
            <a:rPr lang="en-US"/>
            <a:t>Identify outcomes, which are measurable and achievable</a:t>
          </a:r>
        </a:p>
      </dgm:t>
    </dgm:pt>
    <dgm:pt modelId="{1D5DFB7E-33A5-4453-AA99-80587E204E8A}" type="parTrans" cxnId="{A96C9458-3E1A-43EA-A0F0-C285E538DED5}">
      <dgm:prSet/>
      <dgm:spPr/>
      <dgm:t>
        <a:bodyPr/>
        <a:lstStyle/>
        <a:p>
          <a:endParaRPr lang="en-US"/>
        </a:p>
      </dgm:t>
    </dgm:pt>
    <dgm:pt modelId="{524DD688-43E2-4F9E-A7AD-DC9A3B1C9DD0}" type="sibTrans" cxnId="{A96C9458-3E1A-43EA-A0F0-C285E538DED5}">
      <dgm:prSet/>
      <dgm:spPr/>
      <dgm:t>
        <a:bodyPr/>
        <a:lstStyle/>
        <a:p>
          <a:endParaRPr lang="en-US"/>
        </a:p>
      </dgm:t>
    </dgm:pt>
    <dgm:pt modelId="{1AAAC7C4-D9EC-4D4E-AFC5-E6A83D148568}" type="pres">
      <dgm:prSet presAssocID="{24ABAFDC-BB5B-4703-AF85-9D0ED705DD4E}" presName="Name0" presStyleCnt="0">
        <dgm:presLayoutVars>
          <dgm:dir/>
          <dgm:animLvl val="lvl"/>
          <dgm:resizeHandles val="exact"/>
        </dgm:presLayoutVars>
      </dgm:prSet>
      <dgm:spPr/>
    </dgm:pt>
    <dgm:pt modelId="{395C4B1E-E965-4FAF-801E-2A37FC4C1309}" type="pres">
      <dgm:prSet presAssocID="{A754C398-02C7-4D2C-9B26-84C66C74B139}" presName="composite" presStyleCnt="0"/>
      <dgm:spPr/>
    </dgm:pt>
    <dgm:pt modelId="{4A1F3968-AD4C-4C53-BD71-334CCFF9FDC4}" type="pres">
      <dgm:prSet presAssocID="{A754C398-02C7-4D2C-9B26-84C66C74B139}" presName="parTx" presStyleLbl="alignNode1" presStyleIdx="0" presStyleCnt="2">
        <dgm:presLayoutVars>
          <dgm:chMax val="0"/>
          <dgm:chPref val="0"/>
          <dgm:bulletEnabled val="1"/>
        </dgm:presLayoutVars>
      </dgm:prSet>
      <dgm:spPr/>
    </dgm:pt>
    <dgm:pt modelId="{9DFC167B-7058-4BEB-BD8E-7B0DEAF0D376}" type="pres">
      <dgm:prSet presAssocID="{A754C398-02C7-4D2C-9B26-84C66C74B139}" presName="desTx" presStyleLbl="alignAccFollowNode1" presStyleIdx="0" presStyleCnt="2">
        <dgm:presLayoutVars>
          <dgm:bulletEnabled val="1"/>
        </dgm:presLayoutVars>
      </dgm:prSet>
      <dgm:spPr/>
    </dgm:pt>
    <dgm:pt modelId="{CD308E8E-5EA3-4A80-B2A0-C9CD7FDA46C5}" type="pres">
      <dgm:prSet presAssocID="{3EADB796-FE0C-42F8-A682-81EA56C0AFD7}" presName="space" presStyleCnt="0"/>
      <dgm:spPr/>
    </dgm:pt>
    <dgm:pt modelId="{B3F29934-A211-4AD5-BFB2-8A2827B08E73}" type="pres">
      <dgm:prSet presAssocID="{26CD7A47-00C0-4BA7-9A13-E7821A2BB6AE}" presName="composite" presStyleCnt="0"/>
      <dgm:spPr/>
    </dgm:pt>
    <dgm:pt modelId="{F8A5976E-E35E-42D3-B9D6-F244B315F57A}" type="pres">
      <dgm:prSet presAssocID="{26CD7A47-00C0-4BA7-9A13-E7821A2BB6AE}" presName="parTx" presStyleLbl="alignNode1" presStyleIdx="1" presStyleCnt="2">
        <dgm:presLayoutVars>
          <dgm:chMax val="0"/>
          <dgm:chPref val="0"/>
          <dgm:bulletEnabled val="1"/>
        </dgm:presLayoutVars>
      </dgm:prSet>
      <dgm:spPr/>
    </dgm:pt>
    <dgm:pt modelId="{CD9CFC6E-1F2B-4C65-ADA2-F11EE8B7336E}" type="pres">
      <dgm:prSet presAssocID="{26CD7A47-00C0-4BA7-9A13-E7821A2BB6AE}" presName="desTx" presStyleLbl="alignAccFollowNode1" presStyleIdx="1" presStyleCnt="2">
        <dgm:presLayoutVars>
          <dgm:bulletEnabled val="1"/>
        </dgm:presLayoutVars>
      </dgm:prSet>
      <dgm:spPr/>
    </dgm:pt>
  </dgm:ptLst>
  <dgm:cxnLst>
    <dgm:cxn modelId="{D95E9214-F8AC-4F2C-BD32-A07CE781B152}" type="presOf" srcId="{24ABAFDC-BB5B-4703-AF85-9D0ED705DD4E}" destId="{1AAAC7C4-D9EC-4D4E-AFC5-E6A83D148568}" srcOrd="0" destOrd="0" presId="urn:microsoft.com/office/officeart/2005/8/layout/hList1"/>
    <dgm:cxn modelId="{B09D7018-5C8E-40A3-866F-CF92D0084FE4}" srcId="{A754C398-02C7-4D2C-9B26-84C66C74B139}" destId="{EDA94CA3-4F5D-4792-8EA7-96122AE53E9D}" srcOrd="0" destOrd="0" parTransId="{2247CA9E-0B0E-4592-831B-DCA1400AF437}" sibTransId="{612B198F-EE2C-4DF3-A3EB-61BB8A3BB19A}"/>
    <dgm:cxn modelId="{6F19871C-0A76-4841-BD59-97C060FEDB8B}" type="presOf" srcId="{26CD7A47-00C0-4BA7-9A13-E7821A2BB6AE}" destId="{F8A5976E-E35E-42D3-B9D6-F244B315F57A}" srcOrd="0" destOrd="0" presId="urn:microsoft.com/office/officeart/2005/8/layout/hList1"/>
    <dgm:cxn modelId="{2949CF64-FEAA-4771-B7A7-6B68ACFA4F16}" type="presOf" srcId="{A754C398-02C7-4D2C-9B26-84C66C74B139}" destId="{4A1F3968-AD4C-4C53-BD71-334CCFF9FDC4}" srcOrd="0" destOrd="0" presId="urn:microsoft.com/office/officeart/2005/8/layout/hList1"/>
    <dgm:cxn modelId="{A96C9458-3E1A-43EA-A0F0-C285E538DED5}" srcId="{26CD7A47-00C0-4BA7-9A13-E7821A2BB6AE}" destId="{8B7A3292-8574-4F27-9053-3EE51E68C2F4}" srcOrd="1" destOrd="0" parTransId="{1D5DFB7E-33A5-4453-AA99-80587E204E8A}" sibTransId="{524DD688-43E2-4F9E-A7AD-DC9A3B1C9DD0}"/>
    <dgm:cxn modelId="{F8E77C8D-6BF0-4375-8745-716E33A4893E}" srcId="{24ABAFDC-BB5B-4703-AF85-9D0ED705DD4E}" destId="{A754C398-02C7-4D2C-9B26-84C66C74B139}" srcOrd="0" destOrd="0" parTransId="{F1949202-0934-45CB-AD9A-168E974A7414}" sibTransId="{3EADB796-FE0C-42F8-A682-81EA56C0AFD7}"/>
    <dgm:cxn modelId="{6691C8A2-6A1D-41E3-9931-7105A9BBCA84}" type="presOf" srcId="{DDBA4618-835C-4FF2-8549-B48B0AF19771}" destId="{CD9CFC6E-1F2B-4C65-ADA2-F11EE8B7336E}" srcOrd="0" destOrd="0" presId="urn:microsoft.com/office/officeart/2005/8/layout/hList1"/>
    <dgm:cxn modelId="{1CCFDEBC-9D49-4566-A6DD-0CF33F397353}" type="presOf" srcId="{EDA94CA3-4F5D-4792-8EA7-96122AE53E9D}" destId="{9DFC167B-7058-4BEB-BD8E-7B0DEAF0D376}" srcOrd="0" destOrd="0" presId="urn:microsoft.com/office/officeart/2005/8/layout/hList1"/>
    <dgm:cxn modelId="{DAC68AD5-4126-45E8-AB19-8D38B11AA348}" srcId="{26CD7A47-00C0-4BA7-9A13-E7821A2BB6AE}" destId="{DDBA4618-835C-4FF2-8549-B48B0AF19771}" srcOrd="0" destOrd="0" parTransId="{6FAF8F2D-CF9E-4150-8646-C04193BADA3A}" sibTransId="{D63A6F4B-07AA-4590-8690-3F256C97317B}"/>
    <dgm:cxn modelId="{9CA6CBE8-DAFF-4139-97A8-9500858CD474}" type="presOf" srcId="{8B7A3292-8574-4F27-9053-3EE51E68C2F4}" destId="{CD9CFC6E-1F2B-4C65-ADA2-F11EE8B7336E}" srcOrd="0" destOrd="1" presId="urn:microsoft.com/office/officeart/2005/8/layout/hList1"/>
    <dgm:cxn modelId="{342513FF-BF1D-4BAE-8355-CA77E461445B}" srcId="{24ABAFDC-BB5B-4703-AF85-9D0ED705DD4E}" destId="{26CD7A47-00C0-4BA7-9A13-E7821A2BB6AE}" srcOrd="1" destOrd="0" parTransId="{AAD987EB-E47E-4E6A-8D0B-7D55C5E494A7}" sibTransId="{AC3F7392-2619-4D10-8DCB-52C3DD97543B}"/>
    <dgm:cxn modelId="{A214EFEA-2DA3-4C1A-9CAB-42C10DF51A7F}" type="presParOf" srcId="{1AAAC7C4-D9EC-4D4E-AFC5-E6A83D148568}" destId="{395C4B1E-E965-4FAF-801E-2A37FC4C1309}" srcOrd="0" destOrd="0" presId="urn:microsoft.com/office/officeart/2005/8/layout/hList1"/>
    <dgm:cxn modelId="{14B2F28A-1DA4-447B-8FD3-A5C8845CEEB6}" type="presParOf" srcId="{395C4B1E-E965-4FAF-801E-2A37FC4C1309}" destId="{4A1F3968-AD4C-4C53-BD71-334CCFF9FDC4}" srcOrd="0" destOrd="0" presId="urn:microsoft.com/office/officeart/2005/8/layout/hList1"/>
    <dgm:cxn modelId="{7AFD8D47-DF1E-4220-864C-37A634B05D88}" type="presParOf" srcId="{395C4B1E-E965-4FAF-801E-2A37FC4C1309}" destId="{9DFC167B-7058-4BEB-BD8E-7B0DEAF0D376}" srcOrd="1" destOrd="0" presId="urn:microsoft.com/office/officeart/2005/8/layout/hList1"/>
    <dgm:cxn modelId="{89AC6306-1E4E-45BF-9416-A537614282D8}" type="presParOf" srcId="{1AAAC7C4-D9EC-4D4E-AFC5-E6A83D148568}" destId="{CD308E8E-5EA3-4A80-B2A0-C9CD7FDA46C5}" srcOrd="1" destOrd="0" presId="urn:microsoft.com/office/officeart/2005/8/layout/hList1"/>
    <dgm:cxn modelId="{E43D6C8F-44CB-4852-A575-FC2D9383BAF0}" type="presParOf" srcId="{1AAAC7C4-D9EC-4D4E-AFC5-E6A83D148568}" destId="{B3F29934-A211-4AD5-BFB2-8A2827B08E73}" srcOrd="2" destOrd="0" presId="urn:microsoft.com/office/officeart/2005/8/layout/hList1"/>
    <dgm:cxn modelId="{B39E1805-0793-4E7B-B7BF-CFE310D18E7F}" type="presParOf" srcId="{B3F29934-A211-4AD5-BFB2-8A2827B08E73}" destId="{F8A5976E-E35E-42D3-B9D6-F244B315F57A}" srcOrd="0" destOrd="0" presId="urn:microsoft.com/office/officeart/2005/8/layout/hList1"/>
    <dgm:cxn modelId="{6E9AA370-6118-4837-8157-A0AFBAC5DA46}" type="presParOf" srcId="{B3F29934-A211-4AD5-BFB2-8A2827B08E73}" destId="{CD9CFC6E-1F2B-4C65-ADA2-F11EE8B7336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0612FE-4639-4433-9AFC-AA9D66053F25}" type="doc">
      <dgm:prSet loTypeId="urn:microsoft.com/office/officeart/2008/layout/LinedList" loCatId="list" qsTypeId="urn:microsoft.com/office/officeart/2005/8/quickstyle/3d2" qsCatId="3D" csTypeId="urn:microsoft.com/office/officeart/2005/8/colors/colorful1" csCatId="colorful" phldr="1"/>
      <dgm:spPr/>
      <dgm:t>
        <a:bodyPr/>
        <a:lstStyle/>
        <a:p>
          <a:endParaRPr lang="en-US"/>
        </a:p>
      </dgm:t>
    </dgm:pt>
    <dgm:pt modelId="{178BB00C-8E49-45D2-8FB6-44932B0B1168}">
      <dgm:prSet/>
      <dgm:spPr/>
      <dgm:t>
        <a:bodyPr/>
        <a:lstStyle/>
        <a:p>
          <a:r>
            <a:rPr lang="en-US" b="1">
              <a:latin typeface="+mn-lt"/>
            </a:rPr>
            <a:t>Kelly Fowler</a:t>
          </a:r>
          <a:endParaRPr lang="en-US">
            <a:latin typeface="+mn-lt"/>
          </a:endParaRPr>
        </a:p>
      </dgm:t>
    </dgm:pt>
    <dgm:pt modelId="{614B9877-263C-4F08-83B9-845A8D334ACE}" type="parTrans" cxnId="{1FDAA138-45B5-4DFE-9431-CE5811A4FFCA}">
      <dgm:prSet/>
      <dgm:spPr/>
      <dgm:t>
        <a:bodyPr/>
        <a:lstStyle/>
        <a:p>
          <a:endParaRPr lang="en-US"/>
        </a:p>
      </dgm:t>
    </dgm:pt>
    <dgm:pt modelId="{79F50C8A-8DC8-45C2-9653-E2997353CF2C}" type="sibTrans" cxnId="{1FDAA138-45B5-4DFE-9431-CE5811A4FFCA}">
      <dgm:prSet/>
      <dgm:spPr/>
      <dgm:t>
        <a:bodyPr/>
        <a:lstStyle/>
        <a:p>
          <a:endParaRPr lang="en-US"/>
        </a:p>
      </dgm:t>
    </dgm:pt>
    <dgm:pt modelId="{731381AD-719B-4314-971E-4BE3EB48060F}">
      <dgm:prSet/>
      <dgm:spPr/>
      <dgm:t>
        <a:bodyPr/>
        <a:lstStyle/>
        <a:p>
          <a:r>
            <a:rPr lang="en-US" b="1">
              <a:latin typeface="+mn-lt"/>
            </a:rPr>
            <a:t>Lianne Greenlee</a:t>
          </a:r>
          <a:endParaRPr lang="en-US">
            <a:latin typeface="+mn-lt"/>
          </a:endParaRPr>
        </a:p>
      </dgm:t>
    </dgm:pt>
    <dgm:pt modelId="{87C091E9-1EE0-4EC1-8DEE-F45C6A77A66D}" type="parTrans" cxnId="{37EEAE28-FF12-4E8B-BC78-EB731014E249}">
      <dgm:prSet/>
      <dgm:spPr/>
      <dgm:t>
        <a:bodyPr/>
        <a:lstStyle/>
        <a:p>
          <a:endParaRPr lang="en-US"/>
        </a:p>
      </dgm:t>
    </dgm:pt>
    <dgm:pt modelId="{D307E5BA-FA33-44A7-9D9A-AABE7ACCAC14}" type="sibTrans" cxnId="{37EEAE28-FF12-4E8B-BC78-EB731014E249}">
      <dgm:prSet/>
      <dgm:spPr/>
      <dgm:t>
        <a:bodyPr/>
        <a:lstStyle/>
        <a:p>
          <a:endParaRPr lang="en-US"/>
        </a:p>
      </dgm:t>
    </dgm:pt>
    <dgm:pt modelId="{C3E318DE-ADA0-4EFC-B7EC-ED546A0C5AD5}">
      <dgm:prSet/>
      <dgm:spPr/>
      <dgm:t>
        <a:bodyPr/>
        <a:lstStyle/>
        <a:p>
          <a:pPr rtl="0"/>
          <a:r>
            <a:rPr lang="en-US" b="1">
              <a:latin typeface="+mn-lt"/>
            </a:rPr>
            <a:t>Michelle Sampat</a:t>
          </a:r>
          <a:endParaRPr lang="en-US">
            <a:latin typeface="+mn-lt"/>
          </a:endParaRPr>
        </a:p>
      </dgm:t>
    </dgm:pt>
    <dgm:pt modelId="{9632B837-7EB7-4205-BADE-86EBEF85E5B7}" type="parTrans" cxnId="{22C1B360-87C2-4AE1-9549-9A40CD709FA4}">
      <dgm:prSet/>
      <dgm:spPr/>
      <dgm:t>
        <a:bodyPr/>
        <a:lstStyle/>
        <a:p>
          <a:endParaRPr lang="en-US"/>
        </a:p>
      </dgm:t>
    </dgm:pt>
    <dgm:pt modelId="{BEAB0DC5-8232-472B-87B0-8CA15B7E0FEE}" type="sibTrans" cxnId="{22C1B360-87C2-4AE1-9549-9A40CD709FA4}">
      <dgm:prSet/>
      <dgm:spPr/>
      <dgm:t>
        <a:bodyPr/>
        <a:lstStyle/>
        <a:p>
          <a:endParaRPr lang="en-US"/>
        </a:p>
      </dgm:t>
    </dgm:pt>
    <dgm:pt modelId="{BE423DBE-8741-4C73-AF88-859304A3A320}">
      <dgm:prSet/>
      <dgm:spPr/>
      <dgm:t>
        <a:bodyPr/>
        <a:lstStyle/>
        <a:p>
          <a:r>
            <a:rPr lang="en-US" b="1">
              <a:latin typeface="+mn-lt"/>
            </a:rPr>
            <a:t>Barbara Mezaki</a:t>
          </a:r>
          <a:endParaRPr lang="en-US">
            <a:latin typeface="+mn-lt"/>
          </a:endParaRPr>
        </a:p>
      </dgm:t>
    </dgm:pt>
    <dgm:pt modelId="{B6B9CAEC-7BB8-4701-B063-967D7706C497}" type="parTrans" cxnId="{022A3049-9AC4-4A40-A621-380B5E6CF40C}">
      <dgm:prSet/>
      <dgm:spPr/>
      <dgm:t>
        <a:bodyPr/>
        <a:lstStyle/>
        <a:p>
          <a:endParaRPr lang="en-US"/>
        </a:p>
      </dgm:t>
    </dgm:pt>
    <dgm:pt modelId="{791A6078-46BB-4904-9326-064F812BD765}" type="sibTrans" cxnId="{022A3049-9AC4-4A40-A621-380B5E6CF40C}">
      <dgm:prSet/>
      <dgm:spPr/>
      <dgm:t>
        <a:bodyPr/>
        <a:lstStyle/>
        <a:p>
          <a:endParaRPr lang="en-US"/>
        </a:p>
      </dgm:t>
    </dgm:pt>
    <dgm:pt modelId="{F73D2E3C-1213-4AE7-A091-CC10BED0C01B}">
      <dgm:prSet/>
      <dgm:spPr/>
      <dgm:t>
        <a:bodyPr/>
        <a:lstStyle/>
        <a:p>
          <a:pPr rtl="0"/>
          <a:r>
            <a:rPr lang="en-US" b="1">
              <a:latin typeface="+mn-lt"/>
            </a:rPr>
            <a:t>Allie Frickert</a:t>
          </a:r>
          <a:endParaRPr lang="en-US">
            <a:latin typeface="+mn-lt"/>
          </a:endParaRPr>
        </a:p>
      </dgm:t>
    </dgm:pt>
    <dgm:pt modelId="{D5FEF3A8-2F77-4320-AD8D-739F80B1994F}" type="parTrans" cxnId="{934094D5-E95C-4135-9879-1065DF597942}">
      <dgm:prSet/>
      <dgm:spPr/>
      <dgm:t>
        <a:bodyPr/>
        <a:lstStyle/>
        <a:p>
          <a:endParaRPr lang="en-US"/>
        </a:p>
      </dgm:t>
    </dgm:pt>
    <dgm:pt modelId="{B063E150-32BC-4892-A476-44B91AE93FA3}" type="sibTrans" cxnId="{934094D5-E95C-4135-9879-1065DF597942}">
      <dgm:prSet/>
      <dgm:spPr/>
      <dgm:t>
        <a:bodyPr/>
        <a:lstStyle/>
        <a:p>
          <a:endParaRPr lang="en-US"/>
        </a:p>
      </dgm:t>
    </dgm:pt>
    <dgm:pt modelId="{D8F31D11-4468-42CA-867F-370A8643DA2F}">
      <dgm:prSet phldr="0"/>
      <dgm:spPr/>
      <dgm:t>
        <a:bodyPr/>
        <a:lstStyle/>
        <a:p>
          <a:pPr rtl="0"/>
          <a:r>
            <a:rPr lang="en-US" b="1">
              <a:latin typeface="+mn-lt"/>
            </a:rPr>
            <a:t>Patty </a:t>
          </a:r>
          <a:r>
            <a:rPr lang="en-US" b="1" err="1">
              <a:latin typeface="+mn-lt"/>
            </a:rPr>
            <a:t>Quiñones</a:t>
          </a:r>
          <a:endParaRPr lang="en-US" b="1">
            <a:latin typeface="+mn-lt"/>
          </a:endParaRPr>
        </a:p>
      </dgm:t>
    </dgm:pt>
    <dgm:pt modelId="{D535A80A-1C67-4973-8B51-2CB379ACF4C3}" type="parTrans" cxnId="{ED748482-0F76-4217-9B81-326186AD5AD6}">
      <dgm:prSet/>
      <dgm:spPr/>
      <dgm:t>
        <a:bodyPr/>
        <a:lstStyle/>
        <a:p>
          <a:endParaRPr lang="en-US"/>
        </a:p>
      </dgm:t>
    </dgm:pt>
    <dgm:pt modelId="{026D13AD-6860-4EE8-8AFA-13249CCAE2BA}" type="sibTrans" cxnId="{ED748482-0F76-4217-9B81-326186AD5AD6}">
      <dgm:prSet/>
      <dgm:spPr/>
      <dgm:t>
        <a:bodyPr/>
        <a:lstStyle/>
        <a:p>
          <a:endParaRPr lang="en-US"/>
        </a:p>
      </dgm:t>
    </dgm:pt>
    <dgm:pt modelId="{05AE9B52-3BC9-443D-9BC4-E466EA9F50E2}">
      <dgm:prSet/>
      <dgm:spPr/>
      <dgm:t>
        <a:bodyPr/>
        <a:lstStyle/>
        <a:p>
          <a:r>
            <a:rPr lang="en-US">
              <a:latin typeface="+mn-lt"/>
            </a:rPr>
            <a:t>Vice President of Instruction; Accreditation Liaison Officer</a:t>
          </a:r>
        </a:p>
      </dgm:t>
    </dgm:pt>
    <dgm:pt modelId="{BAC99903-EFC0-4E5E-905B-D9F75FA9F567}" type="parTrans" cxnId="{204DB4C8-EB8C-42FC-B27F-002A06C8D6F9}">
      <dgm:prSet/>
      <dgm:spPr/>
      <dgm:t>
        <a:bodyPr/>
        <a:lstStyle/>
        <a:p>
          <a:endParaRPr lang="en-US"/>
        </a:p>
      </dgm:t>
    </dgm:pt>
    <dgm:pt modelId="{A1399FA8-0F34-431E-B33E-9002841DE32F}" type="sibTrans" cxnId="{204DB4C8-EB8C-42FC-B27F-002A06C8D6F9}">
      <dgm:prSet/>
      <dgm:spPr/>
      <dgm:t>
        <a:bodyPr/>
        <a:lstStyle/>
        <a:p>
          <a:endParaRPr lang="en-US"/>
        </a:p>
      </dgm:t>
    </dgm:pt>
    <dgm:pt modelId="{68786F8E-7254-4BB9-9A78-E84BDC1D0F69}">
      <dgm:prSet/>
      <dgm:spPr/>
      <dgm:t>
        <a:bodyPr/>
        <a:lstStyle/>
        <a:p>
          <a:r>
            <a:rPr lang="en-US">
              <a:latin typeface="+mn-lt"/>
            </a:rPr>
            <a:t>Assistant Dean of Accreditation</a:t>
          </a:r>
        </a:p>
      </dgm:t>
    </dgm:pt>
    <dgm:pt modelId="{A07D7F88-8315-44A6-987B-54A4F4C54C6E}" type="parTrans" cxnId="{AA31FB03-6E03-46B0-A4B4-E199B66EED8A}">
      <dgm:prSet/>
      <dgm:spPr/>
      <dgm:t>
        <a:bodyPr/>
        <a:lstStyle/>
        <a:p>
          <a:endParaRPr lang="en-US"/>
        </a:p>
      </dgm:t>
    </dgm:pt>
    <dgm:pt modelId="{797CBF8B-F641-4F2E-BB45-10F4402CC273}" type="sibTrans" cxnId="{AA31FB03-6E03-46B0-A4B4-E199B66EED8A}">
      <dgm:prSet/>
      <dgm:spPr/>
      <dgm:t>
        <a:bodyPr/>
        <a:lstStyle/>
        <a:p>
          <a:endParaRPr lang="en-US"/>
        </a:p>
      </dgm:t>
    </dgm:pt>
    <dgm:pt modelId="{5E5F1ACE-DE1C-40B7-A74D-94FD03A70694}">
      <dgm:prSet/>
      <dgm:spPr/>
      <dgm:t>
        <a:bodyPr/>
        <a:lstStyle/>
        <a:p>
          <a:r>
            <a:rPr lang="en-US">
              <a:latin typeface="+mn-lt"/>
            </a:rPr>
            <a:t>Associate Dean of Arts; Core Team member</a:t>
          </a:r>
        </a:p>
      </dgm:t>
    </dgm:pt>
    <dgm:pt modelId="{9F53B29A-0541-4221-97DF-566936C5C730}" type="parTrans" cxnId="{3B928CAF-10D9-4D55-9C67-AEEEF6DFFAAC}">
      <dgm:prSet/>
      <dgm:spPr/>
      <dgm:t>
        <a:bodyPr/>
        <a:lstStyle/>
        <a:p>
          <a:endParaRPr lang="en-US"/>
        </a:p>
      </dgm:t>
    </dgm:pt>
    <dgm:pt modelId="{7C143A79-9888-488C-A50D-674013AADACB}" type="sibTrans" cxnId="{3B928CAF-10D9-4D55-9C67-AEEEF6DFFAAC}">
      <dgm:prSet/>
      <dgm:spPr/>
      <dgm:t>
        <a:bodyPr/>
        <a:lstStyle/>
        <a:p>
          <a:endParaRPr lang="en-US"/>
        </a:p>
      </dgm:t>
    </dgm:pt>
    <dgm:pt modelId="{1B4B57AB-29FD-471A-A3C6-B0330B7F6CAC}">
      <dgm:prSet phldr="0"/>
      <dgm:spPr/>
      <dgm:t>
        <a:bodyPr/>
        <a:lstStyle/>
        <a:p>
          <a:pPr rtl="0"/>
          <a:r>
            <a:rPr lang="en-US" b="0">
              <a:latin typeface="+mn-lt"/>
            </a:rPr>
            <a:t>Director of Research and Institutional Effectiveness</a:t>
          </a:r>
        </a:p>
      </dgm:t>
    </dgm:pt>
    <dgm:pt modelId="{128E42C1-88F6-4718-A597-67C0ABE1F9E6}" type="parTrans" cxnId="{5CA849EE-EA7C-447D-B704-077C09CC1615}">
      <dgm:prSet/>
      <dgm:spPr/>
      <dgm:t>
        <a:bodyPr/>
        <a:lstStyle/>
        <a:p>
          <a:endParaRPr lang="en-US"/>
        </a:p>
      </dgm:t>
    </dgm:pt>
    <dgm:pt modelId="{FE7F8335-47FF-4C59-97BB-5FDE1E35D6B7}" type="sibTrans" cxnId="{5CA849EE-EA7C-447D-B704-077C09CC1615}">
      <dgm:prSet/>
      <dgm:spPr/>
      <dgm:t>
        <a:bodyPr/>
        <a:lstStyle/>
        <a:p>
          <a:endParaRPr lang="en-US"/>
        </a:p>
      </dgm:t>
    </dgm:pt>
    <dgm:pt modelId="{CF200580-A58C-4906-9CC5-CBFD86867A5B}">
      <dgm:prSet/>
      <dgm:spPr/>
      <dgm:t>
        <a:bodyPr/>
        <a:lstStyle/>
        <a:p>
          <a:r>
            <a:rPr lang="en-US">
              <a:latin typeface="+mn-lt"/>
            </a:rPr>
            <a:t>Professor of American Language; Faculty Accreditation Coordinator</a:t>
          </a:r>
        </a:p>
      </dgm:t>
    </dgm:pt>
    <dgm:pt modelId="{1D72ED91-C164-4F33-8CE0-8ACCBD85BD49}" type="parTrans" cxnId="{E0352AE4-33EE-497F-A9C3-5880116896FE}">
      <dgm:prSet/>
      <dgm:spPr/>
      <dgm:t>
        <a:bodyPr/>
        <a:lstStyle/>
        <a:p>
          <a:endParaRPr lang="en-US"/>
        </a:p>
      </dgm:t>
    </dgm:pt>
    <dgm:pt modelId="{D1F506A1-185D-4479-AE4C-3AC41B4DF108}" type="sibTrans" cxnId="{E0352AE4-33EE-497F-A9C3-5880116896FE}">
      <dgm:prSet/>
      <dgm:spPr/>
      <dgm:t>
        <a:bodyPr/>
        <a:lstStyle/>
        <a:p>
          <a:endParaRPr lang="en-US"/>
        </a:p>
      </dgm:t>
    </dgm:pt>
    <dgm:pt modelId="{D9137C39-5281-40B4-A0A0-CC43B114C634}">
      <dgm:prSet/>
      <dgm:spPr/>
      <dgm:t>
        <a:bodyPr/>
        <a:lstStyle/>
        <a:p>
          <a:pPr rtl="0"/>
          <a:r>
            <a:rPr lang="en-US">
              <a:latin typeface="+mn-lt"/>
            </a:rPr>
            <a:t>Professor of History; Faculty Assistant Accreditation Coordinator</a:t>
          </a:r>
        </a:p>
      </dgm:t>
    </dgm:pt>
    <dgm:pt modelId="{EB028636-33A4-4A1D-A949-9C19BEC4B280}" type="parTrans" cxnId="{A9452625-6581-464F-8553-8A5C067E62A3}">
      <dgm:prSet/>
      <dgm:spPr/>
      <dgm:t>
        <a:bodyPr/>
        <a:lstStyle/>
        <a:p>
          <a:endParaRPr lang="en-US"/>
        </a:p>
      </dgm:t>
    </dgm:pt>
    <dgm:pt modelId="{869D401B-2314-4AD6-8E30-9BAA6780D0A3}" type="sibTrans" cxnId="{A9452625-6581-464F-8553-8A5C067E62A3}">
      <dgm:prSet/>
      <dgm:spPr/>
      <dgm:t>
        <a:bodyPr/>
        <a:lstStyle/>
        <a:p>
          <a:endParaRPr lang="en-US"/>
        </a:p>
      </dgm:t>
    </dgm:pt>
    <dgm:pt modelId="{6BC82EAA-A69E-45B9-B21F-D0095957F5CE}">
      <dgm:prSet/>
      <dgm:spPr/>
      <dgm:t>
        <a:bodyPr/>
        <a:lstStyle/>
        <a:p>
          <a:pPr rtl="0"/>
          <a:r>
            <a:rPr lang="en-US" b="1">
              <a:latin typeface="+mn-lt"/>
            </a:rPr>
            <a:t>Laura Martinez </a:t>
          </a:r>
        </a:p>
      </dgm:t>
    </dgm:pt>
    <dgm:pt modelId="{26962BB4-CC35-40CC-A496-98F7534FB3EB}" type="parTrans" cxnId="{4E5EA2FA-7625-4113-92B6-72BECB9325C7}">
      <dgm:prSet/>
      <dgm:spPr/>
      <dgm:t>
        <a:bodyPr/>
        <a:lstStyle/>
        <a:p>
          <a:endParaRPr lang="en-US"/>
        </a:p>
      </dgm:t>
    </dgm:pt>
    <dgm:pt modelId="{DAF92717-0600-4988-B811-8D612E95778A}" type="sibTrans" cxnId="{4E5EA2FA-7625-4113-92B6-72BECB9325C7}">
      <dgm:prSet/>
      <dgm:spPr/>
      <dgm:t>
        <a:bodyPr/>
        <a:lstStyle/>
        <a:p>
          <a:endParaRPr lang="en-US"/>
        </a:p>
      </dgm:t>
    </dgm:pt>
    <dgm:pt modelId="{D82F78E8-0EE7-4C5D-9863-33B6428AAD8A}">
      <dgm:prSet/>
      <dgm:spPr/>
      <dgm:t>
        <a:bodyPr/>
        <a:lstStyle/>
        <a:p>
          <a:pPr rtl="0"/>
          <a:r>
            <a:rPr lang="en-US" b="0">
              <a:latin typeface="+mn-lt"/>
            </a:rPr>
            <a:t>Executive Assistant to the Vice President of Instruction</a:t>
          </a:r>
        </a:p>
      </dgm:t>
    </dgm:pt>
    <dgm:pt modelId="{F0D77E19-1FD5-4B0E-B68A-A0925111FE2A}" type="parTrans" cxnId="{85A9F035-A533-4B48-B4AB-172152981121}">
      <dgm:prSet/>
      <dgm:spPr/>
      <dgm:t>
        <a:bodyPr/>
        <a:lstStyle/>
        <a:p>
          <a:endParaRPr lang="en-US"/>
        </a:p>
      </dgm:t>
    </dgm:pt>
    <dgm:pt modelId="{3E2BE8DD-D4A2-4FBA-8A70-B7439E1B610C}" type="sibTrans" cxnId="{85A9F035-A533-4B48-B4AB-172152981121}">
      <dgm:prSet/>
      <dgm:spPr/>
      <dgm:t>
        <a:bodyPr/>
        <a:lstStyle/>
        <a:p>
          <a:endParaRPr lang="en-US"/>
        </a:p>
      </dgm:t>
    </dgm:pt>
    <dgm:pt modelId="{0BA855A9-4204-4178-A05A-C13D4FF7BF25}" type="pres">
      <dgm:prSet presAssocID="{A40612FE-4639-4433-9AFC-AA9D66053F25}" presName="vert0" presStyleCnt="0">
        <dgm:presLayoutVars>
          <dgm:dir/>
          <dgm:animOne val="branch"/>
          <dgm:animLvl val="lvl"/>
        </dgm:presLayoutVars>
      </dgm:prSet>
      <dgm:spPr/>
    </dgm:pt>
    <dgm:pt modelId="{5BCF9EFA-ADFC-4D52-ABD4-2D84F6B571E3}" type="pres">
      <dgm:prSet presAssocID="{178BB00C-8E49-45D2-8FB6-44932B0B1168}" presName="thickLine" presStyleLbl="alignNode1" presStyleIdx="0" presStyleCnt="7"/>
      <dgm:spPr/>
    </dgm:pt>
    <dgm:pt modelId="{044A2377-5F13-46D9-ABDA-DACEFA558EF6}" type="pres">
      <dgm:prSet presAssocID="{178BB00C-8E49-45D2-8FB6-44932B0B1168}" presName="horz1" presStyleCnt="0"/>
      <dgm:spPr/>
    </dgm:pt>
    <dgm:pt modelId="{BF5DEC32-B6ED-45B9-8B91-EC0D964ECABE}" type="pres">
      <dgm:prSet presAssocID="{178BB00C-8E49-45D2-8FB6-44932B0B1168}" presName="tx1" presStyleLbl="revTx" presStyleIdx="0" presStyleCnt="14"/>
      <dgm:spPr/>
    </dgm:pt>
    <dgm:pt modelId="{49865EDE-746F-4AD6-8C1A-43C8207642B8}" type="pres">
      <dgm:prSet presAssocID="{178BB00C-8E49-45D2-8FB6-44932B0B1168}" presName="vert1" presStyleCnt="0"/>
      <dgm:spPr/>
    </dgm:pt>
    <dgm:pt modelId="{57592863-D8D5-40CA-8822-2FEBFECA706F}" type="pres">
      <dgm:prSet presAssocID="{05AE9B52-3BC9-443D-9BC4-E466EA9F50E2}" presName="vertSpace2a" presStyleCnt="0"/>
      <dgm:spPr/>
    </dgm:pt>
    <dgm:pt modelId="{0A83B7FB-13F8-4F23-A15B-63015A5BD9DA}" type="pres">
      <dgm:prSet presAssocID="{05AE9B52-3BC9-443D-9BC4-E466EA9F50E2}" presName="horz2" presStyleCnt="0"/>
      <dgm:spPr/>
    </dgm:pt>
    <dgm:pt modelId="{6D2A4D01-87A3-4456-803F-E5179859BF38}" type="pres">
      <dgm:prSet presAssocID="{05AE9B52-3BC9-443D-9BC4-E466EA9F50E2}" presName="horzSpace2" presStyleCnt="0"/>
      <dgm:spPr/>
    </dgm:pt>
    <dgm:pt modelId="{7E8487B5-0635-49EF-92AB-A207DB915C1B}" type="pres">
      <dgm:prSet presAssocID="{05AE9B52-3BC9-443D-9BC4-E466EA9F50E2}" presName="tx2" presStyleLbl="revTx" presStyleIdx="1" presStyleCnt="14"/>
      <dgm:spPr/>
    </dgm:pt>
    <dgm:pt modelId="{37C9A14A-7061-4FF6-9CEB-F97069E577F5}" type="pres">
      <dgm:prSet presAssocID="{05AE9B52-3BC9-443D-9BC4-E466EA9F50E2}" presName="vert2" presStyleCnt="0"/>
      <dgm:spPr/>
    </dgm:pt>
    <dgm:pt modelId="{BEF99069-D2A8-4E86-A0FB-BD81F25896A7}" type="pres">
      <dgm:prSet presAssocID="{05AE9B52-3BC9-443D-9BC4-E466EA9F50E2}" presName="thinLine2b" presStyleLbl="callout" presStyleIdx="0" presStyleCnt="7"/>
      <dgm:spPr/>
    </dgm:pt>
    <dgm:pt modelId="{0AAEBFDD-27FB-4F73-9A92-D517E4A1885F}" type="pres">
      <dgm:prSet presAssocID="{05AE9B52-3BC9-443D-9BC4-E466EA9F50E2}" presName="vertSpace2b" presStyleCnt="0"/>
      <dgm:spPr/>
    </dgm:pt>
    <dgm:pt modelId="{90FE6659-7CB0-44DD-B0B2-93098A7DC87B}" type="pres">
      <dgm:prSet presAssocID="{731381AD-719B-4314-971E-4BE3EB48060F}" presName="thickLine" presStyleLbl="alignNode1" presStyleIdx="1" presStyleCnt="7"/>
      <dgm:spPr/>
    </dgm:pt>
    <dgm:pt modelId="{9CEAC0A7-E605-4E6F-B2FC-606839689E94}" type="pres">
      <dgm:prSet presAssocID="{731381AD-719B-4314-971E-4BE3EB48060F}" presName="horz1" presStyleCnt="0"/>
      <dgm:spPr/>
    </dgm:pt>
    <dgm:pt modelId="{24A1D160-D389-452D-A044-6CE77C190F9D}" type="pres">
      <dgm:prSet presAssocID="{731381AD-719B-4314-971E-4BE3EB48060F}" presName="tx1" presStyleLbl="revTx" presStyleIdx="2" presStyleCnt="14"/>
      <dgm:spPr/>
    </dgm:pt>
    <dgm:pt modelId="{57613FE8-76FD-482E-A49E-71D6F94F340E}" type="pres">
      <dgm:prSet presAssocID="{731381AD-719B-4314-971E-4BE3EB48060F}" presName="vert1" presStyleCnt="0"/>
      <dgm:spPr/>
    </dgm:pt>
    <dgm:pt modelId="{2792F15C-D8E1-4C43-BB28-5980F671FDA0}" type="pres">
      <dgm:prSet presAssocID="{68786F8E-7254-4BB9-9A78-E84BDC1D0F69}" presName="vertSpace2a" presStyleCnt="0"/>
      <dgm:spPr/>
    </dgm:pt>
    <dgm:pt modelId="{9AB67734-D70A-4726-852D-216666356B4D}" type="pres">
      <dgm:prSet presAssocID="{68786F8E-7254-4BB9-9A78-E84BDC1D0F69}" presName="horz2" presStyleCnt="0"/>
      <dgm:spPr/>
    </dgm:pt>
    <dgm:pt modelId="{BD144C85-79FE-4A70-BFB1-91E60C97A062}" type="pres">
      <dgm:prSet presAssocID="{68786F8E-7254-4BB9-9A78-E84BDC1D0F69}" presName="horzSpace2" presStyleCnt="0"/>
      <dgm:spPr/>
    </dgm:pt>
    <dgm:pt modelId="{15CD678B-A366-48B8-A38E-10AC71F42FE5}" type="pres">
      <dgm:prSet presAssocID="{68786F8E-7254-4BB9-9A78-E84BDC1D0F69}" presName="tx2" presStyleLbl="revTx" presStyleIdx="3" presStyleCnt="14"/>
      <dgm:spPr/>
    </dgm:pt>
    <dgm:pt modelId="{3F6951D7-6335-4756-8021-B630BB18A4F0}" type="pres">
      <dgm:prSet presAssocID="{68786F8E-7254-4BB9-9A78-E84BDC1D0F69}" presName="vert2" presStyleCnt="0"/>
      <dgm:spPr/>
    </dgm:pt>
    <dgm:pt modelId="{4809F2BF-0736-4CDD-B7B5-0E181598CBD0}" type="pres">
      <dgm:prSet presAssocID="{68786F8E-7254-4BB9-9A78-E84BDC1D0F69}" presName="thinLine2b" presStyleLbl="callout" presStyleIdx="1" presStyleCnt="7"/>
      <dgm:spPr/>
    </dgm:pt>
    <dgm:pt modelId="{0FB99FE7-C0E7-48CB-BE51-0F866C0A9F12}" type="pres">
      <dgm:prSet presAssocID="{68786F8E-7254-4BB9-9A78-E84BDC1D0F69}" presName="vertSpace2b" presStyleCnt="0"/>
      <dgm:spPr/>
    </dgm:pt>
    <dgm:pt modelId="{5E7F2795-3AF8-4562-97D3-7FE215BD8D36}" type="pres">
      <dgm:prSet presAssocID="{C3E318DE-ADA0-4EFC-B7EC-ED546A0C5AD5}" presName="thickLine" presStyleLbl="alignNode1" presStyleIdx="2" presStyleCnt="7"/>
      <dgm:spPr/>
    </dgm:pt>
    <dgm:pt modelId="{F787EAAD-9CC3-4C1A-856A-3418ED20FDF8}" type="pres">
      <dgm:prSet presAssocID="{C3E318DE-ADA0-4EFC-B7EC-ED546A0C5AD5}" presName="horz1" presStyleCnt="0"/>
      <dgm:spPr/>
    </dgm:pt>
    <dgm:pt modelId="{6EB29B25-342E-4D43-9CF5-7D4E7800523D}" type="pres">
      <dgm:prSet presAssocID="{C3E318DE-ADA0-4EFC-B7EC-ED546A0C5AD5}" presName="tx1" presStyleLbl="revTx" presStyleIdx="4" presStyleCnt="14"/>
      <dgm:spPr/>
    </dgm:pt>
    <dgm:pt modelId="{49AF6A5E-7ABD-4258-9AC0-5969A282FEBD}" type="pres">
      <dgm:prSet presAssocID="{C3E318DE-ADA0-4EFC-B7EC-ED546A0C5AD5}" presName="vert1" presStyleCnt="0"/>
      <dgm:spPr/>
    </dgm:pt>
    <dgm:pt modelId="{176ED5DB-74BB-4B5E-8837-E8F2CBE4A72C}" type="pres">
      <dgm:prSet presAssocID="{5E5F1ACE-DE1C-40B7-A74D-94FD03A70694}" presName="vertSpace2a" presStyleCnt="0"/>
      <dgm:spPr/>
    </dgm:pt>
    <dgm:pt modelId="{F2C8C8A2-3A8D-4FF8-8A2C-1A168DBB7D14}" type="pres">
      <dgm:prSet presAssocID="{5E5F1ACE-DE1C-40B7-A74D-94FD03A70694}" presName="horz2" presStyleCnt="0"/>
      <dgm:spPr/>
    </dgm:pt>
    <dgm:pt modelId="{8D2147E2-33D1-4733-9841-021F1B36E460}" type="pres">
      <dgm:prSet presAssocID="{5E5F1ACE-DE1C-40B7-A74D-94FD03A70694}" presName="horzSpace2" presStyleCnt="0"/>
      <dgm:spPr/>
    </dgm:pt>
    <dgm:pt modelId="{D11562F3-910B-4804-832A-B1ABBC126EC8}" type="pres">
      <dgm:prSet presAssocID="{5E5F1ACE-DE1C-40B7-A74D-94FD03A70694}" presName="tx2" presStyleLbl="revTx" presStyleIdx="5" presStyleCnt="14"/>
      <dgm:spPr/>
    </dgm:pt>
    <dgm:pt modelId="{015BEBFE-2959-496B-BD69-6F04F39FDC81}" type="pres">
      <dgm:prSet presAssocID="{5E5F1ACE-DE1C-40B7-A74D-94FD03A70694}" presName="vert2" presStyleCnt="0"/>
      <dgm:spPr/>
    </dgm:pt>
    <dgm:pt modelId="{237D738D-F8F9-4FF5-92CE-7C028AC43F24}" type="pres">
      <dgm:prSet presAssocID="{5E5F1ACE-DE1C-40B7-A74D-94FD03A70694}" presName="thinLine2b" presStyleLbl="callout" presStyleIdx="2" presStyleCnt="7"/>
      <dgm:spPr/>
    </dgm:pt>
    <dgm:pt modelId="{D7C24A05-48AA-4BF0-92E4-AB7B0E42B5C7}" type="pres">
      <dgm:prSet presAssocID="{5E5F1ACE-DE1C-40B7-A74D-94FD03A70694}" presName="vertSpace2b" presStyleCnt="0"/>
      <dgm:spPr/>
    </dgm:pt>
    <dgm:pt modelId="{183D4EE1-AFC0-4BF9-A145-2C9798B586C6}" type="pres">
      <dgm:prSet presAssocID="{D8F31D11-4468-42CA-867F-370A8643DA2F}" presName="thickLine" presStyleLbl="alignNode1" presStyleIdx="3" presStyleCnt="7"/>
      <dgm:spPr/>
    </dgm:pt>
    <dgm:pt modelId="{DDCA54E9-FC94-4346-B2A6-32DDEDA89DC3}" type="pres">
      <dgm:prSet presAssocID="{D8F31D11-4468-42CA-867F-370A8643DA2F}" presName="horz1" presStyleCnt="0"/>
      <dgm:spPr/>
    </dgm:pt>
    <dgm:pt modelId="{C0CE9D7D-1C5E-448E-99A7-A7459AA89AFA}" type="pres">
      <dgm:prSet presAssocID="{D8F31D11-4468-42CA-867F-370A8643DA2F}" presName="tx1" presStyleLbl="revTx" presStyleIdx="6" presStyleCnt="14"/>
      <dgm:spPr/>
    </dgm:pt>
    <dgm:pt modelId="{7B906C5F-BE3B-49F5-8E87-628AE336936E}" type="pres">
      <dgm:prSet presAssocID="{D8F31D11-4468-42CA-867F-370A8643DA2F}" presName="vert1" presStyleCnt="0"/>
      <dgm:spPr/>
    </dgm:pt>
    <dgm:pt modelId="{55AA9C33-AA27-4E97-B538-5D07C169CE97}" type="pres">
      <dgm:prSet presAssocID="{1B4B57AB-29FD-471A-A3C6-B0330B7F6CAC}" presName="vertSpace2a" presStyleCnt="0"/>
      <dgm:spPr/>
    </dgm:pt>
    <dgm:pt modelId="{01CF2692-2771-46A5-8CB0-4C7F97FE0BA6}" type="pres">
      <dgm:prSet presAssocID="{1B4B57AB-29FD-471A-A3C6-B0330B7F6CAC}" presName="horz2" presStyleCnt="0"/>
      <dgm:spPr/>
    </dgm:pt>
    <dgm:pt modelId="{3BE660FC-DA67-42E7-9576-7A845CFCF8AE}" type="pres">
      <dgm:prSet presAssocID="{1B4B57AB-29FD-471A-A3C6-B0330B7F6CAC}" presName="horzSpace2" presStyleCnt="0"/>
      <dgm:spPr/>
    </dgm:pt>
    <dgm:pt modelId="{B05AD592-1A33-48E9-A73D-E4ABA8B74529}" type="pres">
      <dgm:prSet presAssocID="{1B4B57AB-29FD-471A-A3C6-B0330B7F6CAC}" presName="tx2" presStyleLbl="revTx" presStyleIdx="7" presStyleCnt="14"/>
      <dgm:spPr/>
    </dgm:pt>
    <dgm:pt modelId="{468F3A15-7D2B-49AE-B035-FD538AEF8986}" type="pres">
      <dgm:prSet presAssocID="{1B4B57AB-29FD-471A-A3C6-B0330B7F6CAC}" presName="vert2" presStyleCnt="0"/>
      <dgm:spPr/>
    </dgm:pt>
    <dgm:pt modelId="{FAB2288C-7D12-4141-9873-B2DF19EC8143}" type="pres">
      <dgm:prSet presAssocID="{1B4B57AB-29FD-471A-A3C6-B0330B7F6CAC}" presName="thinLine2b" presStyleLbl="callout" presStyleIdx="3" presStyleCnt="7"/>
      <dgm:spPr/>
    </dgm:pt>
    <dgm:pt modelId="{7581F9E0-99D8-4848-A717-F8940B8B542A}" type="pres">
      <dgm:prSet presAssocID="{1B4B57AB-29FD-471A-A3C6-B0330B7F6CAC}" presName="vertSpace2b" presStyleCnt="0"/>
      <dgm:spPr/>
    </dgm:pt>
    <dgm:pt modelId="{940194B8-CA1F-4CD6-8DD7-C9B36E7515F5}" type="pres">
      <dgm:prSet presAssocID="{BE423DBE-8741-4C73-AF88-859304A3A320}" presName="thickLine" presStyleLbl="alignNode1" presStyleIdx="4" presStyleCnt="7"/>
      <dgm:spPr/>
    </dgm:pt>
    <dgm:pt modelId="{6CA23139-04FF-411C-8ACB-DF47974C612A}" type="pres">
      <dgm:prSet presAssocID="{BE423DBE-8741-4C73-AF88-859304A3A320}" presName="horz1" presStyleCnt="0"/>
      <dgm:spPr/>
    </dgm:pt>
    <dgm:pt modelId="{39DB2C0F-138D-41D3-A4A1-D64533337470}" type="pres">
      <dgm:prSet presAssocID="{BE423DBE-8741-4C73-AF88-859304A3A320}" presName="tx1" presStyleLbl="revTx" presStyleIdx="8" presStyleCnt="14"/>
      <dgm:spPr/>
    </dgm:pt>
    <dgm:pt modelId="{23267C05-84C9-4CF1-A85B-FDD3D4337AF0}" type="pres">
      <dgm:prSet presAssocID="{BE423DBE-8741-4C73-AF88-859304A3A320}" presName="vert1" presStyleCnt="0"/>
      <dgm:spPr/>
    </dgm:pt>
    <dgm:pt modelId="{AECD1D63-0037-4D11-842B-72ADAC9389BA}" type="pres">
      <dgm:prSet presAssocID="{CF200580-A58C-4906-9CC5-CBFD86867A5B}" presName="vertSpace2a" presStyleCnt="0"/>
      <dgm:spPr/>
    </dgm:pt>
    <dgm:pt modelId="{2BBE55FD-EBE7-4F05-B5FA-4D4189E60AA4}" type="pres">
      <dgm:prSet presAssocID="{CF200580-A58C-4906-9CC5-CBFD86867A5B}" presName="horz2" presStyleCnt="0"/>
      <dgm:spPr/>
    </dgm:pt>
    <dgm:pt modelId="{D1EF88BF-9472-482D-90CF-28377D67A4C3}" type="pres">
      <dgm:prSet presAssocID="{CF200580-A58C-4906-9CC5-CBFD86867A5B}" presName="horzSpace2" presStyleCnt="0"/>
      <dgm:spPr/>
    </dgm:pt>
    <dgm:pt modelId="{F840AA76-DBA2-46DC-92FE-CE2E3402E3C0}" type="pres">
      <dgm:prSet presAssocID="{CF200580-A58C-4906-9CC5-CBFD86867A5B}" presName="tx2" presStyleLbl="revTx" presStyleIdx="9" presStyleCnt="14"/>
      <dgm:spPr/>
    </dgm:pt>
    <dgm:pt modelId="{072FF8B3-3EFE-44B2-9297-0F371FF1C483}" type="pres">
      <dgm:prSet presAssocID="{CF200580-A58C-4906-9CC5-CBFD86867A5B}" presName="vert2" presStyleCnt="0"/>
      <dgm:spPr/>
    </dgm:pt>
    <dgm:pt modelId="{38768EE9-52AA-4A37-8CF6-A1C390B3702A}" type="pres">
      <dgm:prSet presAssocID="{CF200580-A58C-4906-9CC5-CBFD86867A5B}" presName="thinLine2b" presStyleLbl="callout" presStyleIdx="4" presStyleCnt="7"/>
      <dgm:spPr/>
    </dgm:pt>
    <dgm:pt modelId="{8489CC62-11BB-4418-A28E-EBD5EA9B4927}" type="pres">
      <dgm:prSet presAssocID="{CF200580-A58C-4906-9CC5-CBFD86867A5B}" presName="vertSpace2b" presStyleCnt="0"/>
      <dgm:spPr/>
    </dgm:pt>
    <dgm:pt modelId="{24750E53-71DF-4123-8166-3E70D07AABE5}" type="pres">
      <dgm:prSet presAssocID="{F73D2E3C-1213-4AE7-A091-CC10BED0C01B}" presName="thickLine" presStyleLbl="alignNode1" presStyleIdx="5" presStyleCnt="7"/>
      <dgm:spPr/>
    </dgm:pt>
    <dgm:pt modelId="{6A8469D5-9153-422D-953E-0877D5C13256}" type="pres">
      <dgm:prSet presAssocID="{F73D2E3C-1213-4AE7-A091-CC10BED0C01B}" presName="horz1" presStyleCnt="0"/>
      <dgm:spPr/>
    </dgm:pt>
    <dgm:pt modelId="{32102B0C-FC58-4767-8507-A2AF59DD8C6A}" type="pres">
      <dgm:prSet presAssocID="{F73D2E3C-1213-4AE7-A091-CC10BED0C01B}" presName="tx1" presStyleLbl="revTx" presStyleIdx="10" presStyleCnt="14"/>
      <dgm:spPr/>
    </dgm:pt>
    <dgm:pt modelId="{FC7EB865-8D75-47CF-8788-B3DA25B5C6D4}" type="pres">
      <dgm:prSet presAssocID="{F73D2E3C-1213-4AE7-A091-CC10BED0C01B}" presName="vert1" presStyleCnt="0"/>
      <dgm:spPr/>
    </dgm:pt>
    <dgm:pt modelId="{266AFE01-0598-4097-8665-699D25A3582D}" type="pres">
      <dgm:prSet presAssocID="{D9137C39-5281-40B4-A0A0-CC43B114C634}" presName="vertSpace2a" presStyleCnt="0"/>
      <dgm:spPr/>
    </dgm:pt>
    <dgm:pt modelId="{5EF65AE5-0CB4-4F3F-8990-5AFF9AC8D928}" type="pres">
      <dgm:prSet presAssocID="{D9137C39-5281-40B4-A0A0-CC43B114C634}" presName="horz2" presStyleCnt="0"/>
      <dgm:spPr/>
    </dgm:pt>
    <dgm:pt modelId="{8AE34A2D-3982-4991-9E8A-8D42274C4651}" type="pres">
      <dgm:prSet presAssocID="{D9137C39-5281-40B4-A0A0-CC43B114C634}" presName="horzSpace2" presStyleCnt="0"/>
      <dgm:spPr/>
    </dgm:pt>
    <dgm:pt modelId="{48F7CAA1-27C5-4508-B20C-DCAA11277767}" type="pres">
      <dgm:prSet presAssocID="{D9137C39-5281-40B4-A0A0-CC43B114C634}" presName="tx2" presStyleLbl="revTx" presStyleIdx="11" presStyleCnt="14"/>
      <dgm:spPr/>
    </dgm:pt>
    <dgm:pt modelId="{23725D5F-1A6B-4778-A327-F500938B0904}" type="pres">
      <dgm:prSet presAssocID="{D9137C39-5281-40B4-A0A0-CC43B114C634}" presName="vert2" presStyleCnt="0"/>
      <dgm:spPr/>
    </dgm:pt>
    <dgm:pt modelId="{D2D8182F-C97E-4511-B03A-6A73783E0AAA}" type="pres">
      <dgm:prSet presAssocID="{D9137C39-5281-40B4-A0A0-CC43B114C634}" presName="thinLine2b" presStyleLbl="callout" presStyleIdx="5" presStyleCnt="7"/>
      <dgm:spPr/>
    </dgm:pt>
    <dgm:pt modelId="{3267E8E8-5472-45DB-83B4-1780F5ADCD46}" type="pres">
      <dgm:prSet presAssocID="{D9137C39-5281-40B4-A0A0-CC43B114C634}" presName="vertSpace2b" presStyleCnt="0"/>
      <dgm:spPr/>
    </dgm:pt>
    <dgm:pt modelId="{9CC40D99-7BB1-41E5-8C49-7DAEDE34E42E}" type="pres">
      <dgm:prSet presAssocID="{6BC82EAA-A69E-45B9-B21F-D0095957F5CE}" presName="thickLine" presStyleLbl="alignNode1" presStyleIdx="6" presStyleCnt="7"/>
      <dgm:spPr/>
    </dgm:pt>
    <dgm:pt modelId="{EDC2E684-41F5-4321-8C52-14F79A0778C4}" type="pres">
      <dgm:prSet presAssocID="{6BC82EAA-A69E-45B9-B21F-D0095957F5CE}" presName="horz1" presStyleCnt="0"/>
      <dgm:spPr/>
    </dgm:pt>
    <dgm:pt modelId="{3B8EF1A0-B45C-40A0-9F1F-8CEC372A30F4}" type="pres">
      <dgm:prSet presAssocID="{6BC82EAA-A69E-45B9-B21F-D0095957F5CE}" presName="tx1" presStyleLbl="revTx" presStyleIdx="12" presStyleCnt="14"/>
      <dgm:spPr/>
    </dgm:pt>
    <dgm:pt modelId="{7016FB6F-D499-4369-8429-EE2DA9EFB538}" type="pres">
      <dgm:prSet presAssocID="{6BC82EAA-A69E-45B9-B21F-D0095957F5CE}" presName="vert1" presStyleCnt="0"/>
      <dgm:spPr/>
    </dgm:pt>
    <dgm:pt modelId="{1F16F7E2-D0B8-4C9F-990B-E7E55AF0F1CB}" type="pres">
      <dgm:prSet presAssocID="{D82F78E8-0EE7-4C5D-9863-33B6428AAD8A}" presName="vertSpace2a" presStyleCnt="0"/>
      <dgm:spPr/>
    </dgm:pt>
    <dgm:pt modelId="{13C77A42-1AD0-433B-B78B-747FFB659409}" type="pres">
      <dgm:prSet presAssocID="{D82F78E8-0EE7-4C5D-9863-33B6428AAD8A}" presName="horz2" presStyleCnt="0"/>
      <dgm:spPr/>
    </dgm:pt>
    <dgm:pt modelId="{03349002-973B-4A77-80EF-24AC5A301287}" type="pres">
      <dgm:prSet presAssocID="{D82F78E8-0EE7-4C5D-9863-33B6428AAD8A}" presName="horzSpace2" presStyleCnt="0"/>
      <dgm:spPr/>
    </dgm:pt>
    <dgm:pt modelId="{32769B81-8581-4193-AD95-C37007D028D6}" type="pres">
      <dgm:prSet presAssocID="{D82F78E8-0EE7-4C5D-9863-33B6428AAD8A}" presName="tx2" presStyleLbl="revTx" presStyleIdx="13" presStyleCnt="14"/>
      <dgm:spPr/>
    </dgm:pt>
    <dgm:pt modelId="{79F9FB5A-D2D2-437A-8862-AF2086A81017}" type="pres">
      <dgm:prSet presAssocID="{D82F78E8-0EE7-4C5D-9863-33B6428AAD8A}" presName="vert2" presStyleCnt="0"/>
      <dgm:spPr/>
    </dgm:pt>
    <dgm:pt modelId="{79827988-7034-4AA7-B87B-33E6D59DF456}" type="pres">
      <dgm:prSet presAssocID="{D82F78E8-0EE7-4C5D-9863-33B6428AAD8A}" presName="thinLine2b" presStyleLbl="callout" presStyleIdx="6" presStyleCnt="7"/>
      <dgm:spPr/>
    </dgm:pt>
    <dgm:pt modelId="{42681F84-A662-4E2F-A30E-CB390A1CEFF7}" type="pres">
      <dgm:prSet presAssocID="{D82F78E8-0EE7-4C5D-9863-33B6428AAD8A}" presName="vertSpace2b" presStyleCnt="0"/>
      <dgm:spPr/>
    </dgm:pt>
  </dgm:ptLst>
  <dgm:cxnLst>
    <dgm:cxn modelId="{30D71B01-A54F-4BBA-8F42-01DA03B0D9CA}" type="presOf" srcId="{178BB00C-8E49-45D2-8FB6-44932B0B1168}" destId="{BF5DEC32-B6ED-45B9-8B91-EC0D964ECABE}" srcOrd="0" destOrd="0" presId="urn:microsoft.com/office/officeart/2008/layout/LinedList"/>
    <dgm:cxn modelId="{13491D01-CA7D-42BA-9C9D-65587F93B798}" type="presOf" srcId="{5E5F1ACE-DE1C-40B7-A74D-94FD03A70694}" destId="{D11562F3-910B-4804-832A-B1ABBC126EC8}" srcOrd="0" destOrd="0" presId="urn:microsoft.com/office/officeart/2008/layout/LinedList"/>
    <dgm:cxn modelId="{AA31FB03-6E03-46B0-A4B4-E199B66EED8A}" srcId="{731381AD-719B-4314-971E-4BE3EB48060F}" destId="{68786F8E-7254-4BB9-9A78-E84BDC1D0F69}" srcOrd="0" destOrd="0" parTransId="{A07D7F88-8315-44A6-987B-54A4F4C54C6E}" sibTransId="{797CBF8B-F641-4F2E-BB45-10F4402CC273}"/>
    <dgm:cxn modelId="{710BE21C-E7BA-48F7-B86A-AAA9B494C65F}" type="presOf" srcId="{C3E318DE-ADA0-4EFC-B7EC-ED546A0C5AD5}" destId="{6EB29B25-342E-4D43-9CF5-7D4E7800523D}" srcOrd="0" destOrd="0" presId="urn:microsoft.com/office/officeart/2008/layout/LinedList"/>
    <dgm:cxn modelId="{A9452625-6581-464F-8553-8A5C067E62A3}" srcId="{F73D2E3C-1213-4AE7-A091-CC10BED0C01B}" destId="{D9137C39-5281-40B4-A0A0-CC43B114C634}" srcOrd="0" destOrd="0" parTransId="{EB028636-33A4-4A1D-A949-9C19BEC4B280}" sibTransId="{869D401B-2314-4AD6-8E30-9BAA6780D0A3}"/>
    <dgm:cxn modelId="{37EEAE28-FF12-4E8B-BC78-EB731014E249}" srcId="{A40612FE-4639-4433-9AFC-AA9D66053F25}" destId="{731381AD-719B-4314-971E-4BE3EB48060F}" srcOrd="1" destOrd="0" parTransId="{87C091E9-1EE0-4EC1-8DEE-F45C6A77A66D}" sibTransId="{D307E5BA-FA33-44A7-9D9A-AABE7ACCAC14}"/>
    <dgm:cxn modelId="{9F9B042A-C90E-4DEF-B36E-2ACABDB6ED41}" type="presOf" srcId="{F73D2E3C-1213-4AE7-A091-CC10BED0C01B}" destId="{32102B0C-FC58-4767-8507-A2AF59DD8C6A}" srcOrd="0" destOrd="0" presId="urn:microsoft.com/office/officeart/2008/layout/LinedList"/>
    <dgm:cxn modelId="{85A9F035-A533-4B48-B4AB-172152981121}" srcId="{6BC82EAA-A69E-45B9-B21F-D0095957F5CE}" destId="{D82F78E8-0EE7-4C5D-9863-33B6428AAD8A}" srcOrd="0" destOrd="0" parTransId="{F0D77E19-1FD5-4B0E-B68A-A0925111FE2A}" sibTransId="{3E2BE8DD-D4A2-4FBA-8A70-B7439E1B610C}"/>
    <dgm:cxn modelId="{1FDAA138-45B5-4DFE-9431-CE5811A4FFCA}" srcId="{A40612FE-4639-4433-9AFC-AA9D66053F25}" destId="{178BB00C-8E49-45D2-8FB6-44932B0B1168}" srcOrd="0" destOrd="0" parTransId="{614B9877-263C-4F08-83B9-845A8D334ACE}" sibTransId="{79F50C8A-8DC8-45C2-9653-E2997353CF2C}"/>
    <dgm:cxn modelId="{22C1B360-87C2-4AE1-9549-9A40CD709FA4}" srcId="{A40612FE-4639-4433-9AFC-AA9D66053F25}" destId="{C3E318DE-ADA0-4EFC-B7EC-ED546A0C5AD5}" srcOrd="2" destOrd="0" parTransId="{9632B837-7EB7-4205-BADE-86EBEF85E5B7}" sibTransId="{BEAB0DC5-8232-472B-87B0-8CA15B7E0FEE}"/>
    <dgm:cxn modelId="{022A3049-9AC4-4A40-A621-380B5E6CF40C}" srcId="{A40612FE-4639-4433-9AFC-AA9D66053F25}" destId="{BE423DBE-8741-4C73-AF88-859304A3A320}" srcOrd="4" destOrd="0" parTransId="{B6B9CAEC-7BB8-4701-B063-967D7706C497}" sibTransId="{791A6078-46BB-4904-9326-064F812BD765}"/>
    <dgm:cxn modelId="{76AF7A4B-FDCE-4B38-81C2-671037447877}" type="presOf" srcId="{05AE9B52-3BC9-443D-9BC4-E466EA9F50E2}" destId="{7E8487B5-0635-49EF-92AB-A207DB915C1B}" srcOrd="0" destOrd="0" presId="urn:microsoft.com/office/officeart/2008/layout/LinedList"/>
    <dgm:cxn modelId="{ED748482-0F76-4217-9B81-326186AD5AD6}" srcId="{A40612FE-4639-4433-9AFC-AA9D66053F25}" destId="{D8F31D11-4468-42CA-867F-370A8643DA2F}" srcOrd="3" destOrd="0" parTransId="{D535A80A-1C67-4973-8B51-2CB379ACF4C3}" sibTransId="{026D13AD-6860-4EE8-8AFA-13249CCAE2BA}"/>
    <dgm:cxn modelId="{AB3B8D88-23F4-4E21-90BE-0CE372A2B926}" type="presOf" srcId="{CF200580-A58C-4906-9CC5-CBFD86867A5B}" destId="{F840AA76-DBA2-46DC-92FE-CE2E3402E3C0}" srcOrd="0" destOrd="0" presId="urn:microsoft.com/office/officeart/2008/layout/LinedList"/>
    <dgm:cxn modelId="{0189BA9B-A6B7-49EA-9DD4-0BC73E049A3B}" type="presOf" srcId="{D9137C39-5281-40B4-A0A0-CC43B114C634}" destId="{48F7CAA1-27C5-4508-B20C-DCAA11277767}" srcOrd="0" destOrd="0" presId="urn:microsoft.com/office/officeart/2008/layout/LinedList"/>
    <dgm:cxn modelId="{371832A5-DCCC-4E43-BBF0-690B06BADE75}" type="presOf" srcId="{A40612FE-4639-4433-9AFC-AA9D66053F25}" destId="{0BA855A9-4204-4178-A05A-C13D4FF7BF25}" srcOrd="0" destOrd="0" presId="urn:microsoft.com/office/officeart/2008/layout/LinedList"/>
    <dgm:cxn modelId="{3B928CAF-10D9-4D55-9C67-AEEEF6DFFAAC}" srcId="{C3E318DE-ADA0-4EFC-B7EC-ED546A0C5AD5}" destId="{5E5F1ACE-DE1C-40B7-A74D-94FD03A70694}" srcOrd="0" destOrd="0" parTransId="{9F53B29A-0541-4221-97DF-566936C5C730}" sibTransId="{7C143A79-9888-488C-A50D-674013AADACB}"/>
    <dgm:cxn modelId="{353CF5BD-EF8B-4B9D-942E-50F4D46D8F97}" type="presOf" srcId="{1B4B57AB-29FD-471A-A3C6-B0330B7F6CAC}" destId="{B05AD592-1A33-48E9-A73D-E4ABA8B74529}" srcOrd="0" destOrd="0" presId="urn:microsoft.com/office/officeart/2008/layout/LinedList"/>
    <dgm:cxn modelId="{B800FFBF-47A9-4B28-A07B-920653EA39F0}" type="presOf" srcId="{D8F31D11-4468-42CA-867F-370A8643DA2F}" destId="{C0CE9D7D-1C5E-448E-99A7-A7459AA89AFA}" srcOrd="0" destOrd="0" presId="urn:microsoft.com/office/officeart/2008/layout/LinedList"/>
    <dgm:cxn modelId="{77D640C3-0191-4339-9ECA-C9C048A227F5}" type="presOf" srcId="{6BC82EAA-A69E-45B9-B21F-D0095957F5CE}" destId="{3B8EF1A0-B45C-40A0-9F1F-8CEC372A30F4}" srcOrd="0" destOrd="0" presId="urn:microsoft.com/office/officeart/2008/layout/LinedList"/>
    <dgm:cxn modelId="{204DB4C8-EB8C-42FC-B27F-002A06C8D6F9}" srcId="{178BB00C-8E49-45D2-8FB6-44932B0B1168}" destId="{05AE9B52-3BC9-443D-9BC4-E466EA9F50E2}" srcOrd="0" destOrd="0" parTransId="{BAC99903-EFC0-4E5E-905B-D9F75FA9F567}" sibTransId="{A1399FA8-0F34-431E-B33E-9002841DE32F}"/>
    <dgm:cxn modelId="{9B0452CE-CBFA-4AAD-89A0-84A3D7C53EAB}" type="presOf" srcId="{D82F78E8-0EE7-4C5D-9863-33B6428AAD8A}" destId="{32769B81-8581-4193-AD95-C37007D028D6}" srcOrd="0" destOrd="0" presId="urn:microsoft.com/office/officeart/2008/layout/LinedList"/>
    <dgm:cxn modelId="{76B395D0-4AEE-4B8D-85FA-FF1CB1DD6D0D}" type="presOf" srcId="{BE423DBE-8741-4C73-AF88-859304A3A320}" destId="{39DB2C0F-138D-41D3-A4A1-D64533337470}" srcOrd="0" destOrd="0" presId="urn:microsoft.com/office/officeart/2008/layout/LinedList"/>
    <dgm:cxn modelId="{934094D5-E95C-4135-9879-1065DF597942}" srcId="{A40612FE-4639-4433-9AFC-AA9D66053F25}" destId="{F73D2E3C-1213-4AE7-A091-CC10BED0C01B}" srcOrd="5" destOrd="0" parTransId="{D5FEF3A8-2F77-4320-AD8D-739F80B1994F}" sibTransId="{B063E150-32BC-4892-A476-44B91AE93FA3}"/>
    <dgm:cxn modelId="{C913C3E1-CA19-4F5C-A3C1-86A62F95B757}" type="presOf" srcId="{731381AD-719B-4314-971E-4BE3EB48060F}" destId="{24A1D160-D389-452D-A044-6CE77C190F9D}" srcOrd="0" destOrd="0" presId="urn:microsoft.com/office/officeart/2008/layout/LinedList"/>
    <dgm:cxn modelId="{E0352AE4-33EE-497F-A9C3-5880116896FE}" srcId="{BE423DBE-8741-4C73-AF88-859304A3A320}" destId="{CF200580-A58C-4906-9CC5-CBFD86867A5B}" srcOrd="0" destOrd="0" parTransId="{1D72ED91-C164-4F33-8CE0-8ACCBD85BD49}" sibTransId="{D1F506A1-185D-4479-AE4C-3AC41B4DF108}"/>
    <dgm:cxn modelId="{5CA849EE-EA7C-447D-B704-077C09CC1615}" srcId="{D8F31D11-4468-42CA-867F-370A8643DA2F}" destId="{1B4B57AB-29FD-471A-A3C6-B0330B7F6CAC}" srcOrd="0" destOrd="0" parTransId="{128E42C1-88F6-4718-A597-67C0ABE1F9E6}" sibTransId="{FE7F8335-47FF-4C59-97BB-5FDE1E35D6B7}"/>
    <dgm:cxn modelId="{0E2151F6-7583-4B2B-AA97-759B2CD2F535}" type="presOf" srcId="{68786F8E-7254-4BB9-9A78-E84BDC1D0F69}" destId="{15CD678B-A366-48B8-A38E-10AC71F42FE5}" srcOrd="0" destOrd="0" presId="urn:microsoft.com/office/officeart/2008/layout/LinedList"/>
    <dgm:cxn modelId="{4E5EA2FA-7625-4113-92B6-72BECB9325C7}" srcId="{A40612FE-4639-4433-9AFC-AA9D66053F25}" destId="{6BC82EAA-A69E-45B9-B21F-D0095957F5CE}" srcOrd="6" destOrd="0" parTransId="{26962BB4-CC35-40CC-A496-98F7534FB3EB}" sibTransId="{DAF92717-0600-4988-B811-8D612E95778A}"/>
    <dgm:cxn modelId="{A1A8E429-EDA7-4192-B276-3C534ED44AC5}" type="presParOf" srcId="{0BA855A9-4204-4178-A05A-C13D4FF7BF25}" destId="{5BCF9EFA-ADFC-4D52-ABD4-2D84F6B571E3}" srcOrd="0" destOrd="0" presId="urn:microsoft.com/office/officeart/2008/layout/LinedList"/>
    <dgm:cxn modelId="{DCC6DF4F-77A4-44DD-BE70-3AE506053D70}" type="presParOf" srcId="{0BA855A9-4204-4178-A05A-C13D4FF7BF25}" destId="{044A2377-5F13-46D9-ABDA-DACEFA558EF6}" srcOrd="1" destOrd="0" presId="urn:microsoft.com/office/officeart/2008/layout/LinedList"/>
    <dgm:cxn modelId="{E737A39D-AE94-403B-A6C2-59F7A00F7BD8}" type="presParOf" srcId="{044A2377-5F13-46D9-ABDA-DACEFA558EF6}" destId="{BF5DEC32-B6ED-45B9-8B91-EC0D964ECABE}" srcOrd="0" destOrd="0" presId="urn:microsoft.com/office/officeart/2008/layout/LinedList"/>
    <dgm:cxn modelId="{25DAE3E3-DD05-4686-9A98-795CC2993451}" type="presParOf" srcId="{044A2377-5F13-46D9-ABDA-DACEFA558EF6}" destId="{49865EDE-746F-4AD6-8C1A-43C8207642B8}" srcOrd="1" destOrd="0" presId="urn:microsoft.com/office/officeart/2008/layout/LinedList"/>
    <dgm:cxn modelId="{E6700CE8-FC1E-4BEE-819E-6BCE4600006C}" type="presParOf" srcId="{49865EDE-746F-4AD6-8C1A-43C8207642B8}" destId="{57592863-D8D5-40CA-8822-2FEBFECA706F}" srcOrd="0" destOrd="0" presId="urn:microsoft.com/office/officeart/2008/layout/LinedList"/>
    <dgm:cxn modelId="{FDE20290-79CB-429F-88CF-76152CAC5971}" type="presParOf" srcId="{49865EDE-746F-4AD6-8C1A-43C8207642B8}" destId="{0A83B7FB-13F8-4F23-A15B-63015A5BD9DA}" srcOrd="1" destOrd="0" presId="urn:microsoft.com/office/officeart/2008/layout/LinedList"/>
    <dgm:cxn modelId="{A3D2D3E7-BF4F-4727-86CE-79AEB6C6AA13}" type="presParOf" srcId="{0A83B7FB-13F8-4F23-A15B-63015A5BD9DA}" destId="{6D2A4D01-87A3-4456-803F-E5179859BF38}" srcOrd="0" destOrd="0" presId="urn:microsoft.com/office/officeart/2008/layout/LinedList"/>
    <dgm:cxn modelId="{4C7C60EE-AACB-4C5C-BDB8-936EDA25BC0F}" type="presParOf" srcId="{0A83B7FB-13F8-4F23-A15B-63015A5BD9DA}" destId="{7E8487B5-0635-49EF-92AB-A207DB915C1B}" srcOrd="1" destOrd="0" presId="urn:microsoft.com/office/officeart/2008/layout/LinedList"/>
    <dgm:cxn modelId="{61ED4553-8D6E-4180-BDCD-60EA093104B6}" type="presParOf" srcId="{0A83B7FB-13F8-4F23-A15B-63015A5BD9DA}" destId="{37C9A14A-7061-4FF6-9CEB-F97069E577F5}" srcOrd="2" destOrd="0" presId="urn:microsoft.com/office/officeart/2008/layout/LinedList"/>
    <dgm:cxn modelId="{47647509-7A05-4866-9365-E871034BADD4}" type="presParOf" srcId="{49865EDE-746F-4AD6-8C1A-43C8207642B8}" destId="{BEF99069-D2A8-4E86-A0FB-BD81F25896A7}" srcOrd="2" destOrd="0" presId="urn:microsoft.com/office/officeart/2008/layout/LinedList"/>
    <dgm:cxn modelId="{5A799E4C-8FA5-4355-9483-205331A6CD5C}" type="presParOf" srcId="{49865EDE-746F-4AD6-8C1A-43C8207642B8}" destId="{0AAEBFDD-27FB-4F73-9A92-D517E4A1885F}" srcOrd="3" destOrd="0" presId="urn:microsoft.com/office/officeart/2008/layout/LinedList"/>
    <dgm:cxn modelId="{F79BB67D-DDFD-4885-80D7-EDC5B4117657}" type="presParOf" srcId="{0BA855A9-4204-4178-A05A-C13D4FF7BF25}" destId="{90FE6659-7CB0-44DD-B0B2-93098A7DC87B}" srcOrd="2" destOrd="0" presId="urn:microsoft.com/office/officeart/2008/layout/LinedList"/>
    <dgm:cxn modelId="{2F630EDF-B963-47EE-BDDA-DDB194231E4D}" type="presParOf" srcId="{0BA855A9-4204-4178-A05A-C13D4FF7BF25}" destId="{9CEAC0A7-E605-4E6F-B2FC-606839689E94}" srcOrd="3" destOrd="0" presId="urn:microsoft.com/office/officeart/2008/layout/LinedList"/>
    <dgm:cxn modelId="{FD9CA112-557C-45A7-9A55-3D7DB3929A13}" type="presParOf" srcId="{9CEAC0A7-E605-4E6F-B2FC-606839689E94}" destId="{24A1D160-D389-452D-A044-6CE77C190F9D}" srcOrd="0" destOrd="0" presId="urn:microsoft.com/office/officeart/2008/layout/LinedList"/>
    <dgm:cxn modelId="{863CE384-CEFA-4C19-AAE6-FC27BEDAE68F}" type="presParOf" srcId="{9CEAC0A7-E605-4E6F-B2FC-606839689E94}" destId="{57613FE8-76FD-482E-A49E-71D6F94F340E}" srcOrd="1" destOrd="0" presId="urn:microsoft.com/office/officeart/2008/layout/LinedList"/>
    <dgm:cxn modelId="{9AEF97D9-EE2B-44A9-A399-8A896830D5B4}" type="presParOf" srcId="{57613FE8-76FD-482E-A49E-71D6F94F340E}" destId="{2792F15C-D8E1-4C43-BB28-5980F671FDA0}" srcOrd="0" destOrd="0" presId="urn:microsoft.com/office/officeart/2008/layout/LinedList"/>
    <dgm:cxn modelId="{4236932A-357E-4F42-A37B-FFCBF611C79D}" type="presParOf" srcId="{57613FE8-76FD-482E-A49E-71D6F94F340E}" destId="{9AB67734-D70A-4726-852D-216666356B4D}" srcOrd="1" destOrd="0" presId="urn:microsoft.com/office/officeart/2008/layout/LinedList"/>
    <dgm:cxn modelId="{4A7A4183-9ED2-4B70-BB34-A57C290570B1}" type="presParOf" srcId="{9AB67734-D70A-4726-852D-216666356B4D}" destId="{BD144C85-79FE-4A70-BFB1-91E60C97A062}" srcOrd="0" destOrd="0" presId="urn:microsoft.com/office/officeart/2008/layout/LinedList"/>
    <dgm:cxn modelId="{D9A2631A-A2A8-4580-AD1C-A6B1FB5BEBD3}" type="presParOf" srcId="{9AB67734-D70A-4726-852D-216666356B4D}" destId="{15CD678B-A366-48B8-A38E-10AC71F42FE5}" srcOrd="1" destOrd="0" presId="urn:microsoft.com/office/officeart/2008/layout/LinedList"/>
    <dgm:cxn modelId="{11E60392-2412-4B9A-898E-55005DFFFBB7}" type="presParOf" srcId="{9AB67734-D70A-4726-852D-216666356B4D}" destId="{3F6951D7-6335-4756-8021-B630BB18A4F0}" srcOrd="2" destOrd="0" presId="urn:microsoft.com/office/officeart/2008/layout/LinedList"/>
    <dgm:cxn modelId="{D36D0A90-B091-4F45-8878-B390D5DC248C}" type="presParOf" srcId="{57613FE8-76FD-482E-A49E-71D6F94F340E}" destId="{4809F2BF-0736-4CDD-B7B5-0E181598CBD0}" srcOrd="2" destOrd="0" presId="urn:microsoft.com/office/officeart/2008/layout/LinedList"/>
    <dgm:cxn modelId="{DC5A0F5E-D6A3-4C54-8A8E-A11C5FBA06A6}" type="presParOf" srcId="{57613FE8-76FD-482E-A49E-71D6F94F340E}" destId="{0FB99FE7-C0E7-48CB-BE51-0F866C0A9F12}" srcOrd="3" destOrd="0" presId="urn:microsoft.com/office/officeart/2008/layout/LinedList"/>
    <dgm:cxn modelId="{DA9A9435-388F-4038-A373-A18F78A27E5A}" type="presParOf" srcId="{0BA855A9-4204-4178-A05A-C13D4FF7BF25}" destId="{5E7F2795-3AF8-4562-97D3-7FE215BD8D36}" srcOrd="4" destOrd="0" presId="urn:microsoft.com/office/officeart/2008/layout/LinedList"/>
    <dgm:cxn modelId="{5DA6F580-89F6-4EF7-A681-9208131823C6}" type="presParOf" srcId="{0BA855A9-4204-4178-A05A-C13D4FF7BF25}" destId="{F787EAAD-9CC3-4C1A-856A-3418ED20FDF8}" srcOrd="5" destOrd="0" presId="urn:microsoft.com/office/officeart/2008/layout/LinedList"/>
    <dgm:cxn modelId="{07291BE1-76CE-4FEE-9E97-B2408BEBB39D}" type="presParOf" srcId="{F787EAAD-9CC3-4C1A-856A-3418ED20FDF8}" destId="{6EB29B25-342E-4D43-9CF5-7D4E7800523D}" srcOrd="0" destOrd="0" presId="urn:microsoft.com/office/officeart/2008/layout/LinedList"/>
    <dgm:cxn modelId="{F795BC61-AFEC-43E5-BAA7-5400C62130A5}" type="presParOf" srcId="{F787EAAD-9CC3-4C1A-856A-3418ED20FDF8}" destId="{49AF6A5E-7ABD-4258-9AC0-5969A282FEBD}" srcOrd="1" destOrd="0" presId="urn:microsoft.com/office/officeart/2008/layout/LinedList"/>
    <dgm:cxn modelId="{394DA830-D318-47D0-9648-D90698414FD0}" type="presParOf" srcId="{49AF6A5E-7ABD-4258-9AC0-5969A282FEBD}" destId="{176ED5DB-74BB-4B5E-8837-E8F2CBE4A72C}" srcOrd="0" destOrd="0" presId="urn:microsoft.com/office/officeart/2008/layout/LinedList"/>
    <dgm:cxn modelId="{7A36DD3D-A371-468B-B402-652C7E06BE79}" type="presParOf" srcId="{49AF6A5E-7ABD-4258-9AC0-5969A282FEBD}" destId="{F2C8C8A2-3A8D-4FF8-8A2C-1A168DBB7D14}" srcOrd="1" destOrd="0" presId="urn:microsoft.com/office/officeart/2008/layout/LinedList"/>
    <dgm:cxn modelId="{19CC61A3-795B-4AD1-B6E0-9D796D7A096D}" type="presParOf" srcId="{F2C8C8A2-3A8D-4FF8-8A2C-1A168DBB7D14}" destId="{8D2147E2-33D1-4733-9841-021F1B36E460}" srcOrd="0" destOrd="0" presId="urn:microsoft.com/office/officeart/2008/layout/LinedList"/>
    <dgm:cxn modelId="{CC192363-33C9-4146-9878-0E5970B9F9E4}" type="presParOf" srcId="{F2C8C8A2-3A8D-4FF8-8A2C-1A168DBB7D14}" destId="{D11562F3-910B-4804-832A-B1ABBC126EC8}" srcOrd="1" destOrd="0" presId="urn:microsoft.com/office/officeart/2008/layout/LinedList"/>
    <dgm:cxn modelId="{8D44BEAC-CB5B-4C67-8AF4-C6FFD2D1BBBD}" type="presParOf" srcId="{F2C8C8A2-3A8D-4FF8-8A2C-1A168DBB7D14}" destId="{015BEBFE-2959-496B-BD69-6F04F39FDC81}" srcOrd="2" destOrd="0" presId="urn:microsoft.com/office/officeart/2008/layout/LinedList"/>
    <dgm:cxn modelId="{E67F24CF-EC18-44C2-B5A1-3EA0473A92D7}" type="presParOf" srcId="{49AF6A5E-7ABD-4258-9AC0-5969A282FEBD}" destId="{237D738D-F8F9-4FF5-92CE-7C028AC43F24}" srcOrd="2" destOrd="0" presId="urn:microsoft.com/office/officeart/2008/layout/LinedList"/>
    <dgm:cxn modelId="{879B892F-1499-409E-ADFC-4BD301B80B3F}" type="presParOf" srcId="{49AF6A5E-7ABD-4258-9AC0-5969A282FEBD}" destId="{D7C24A05-48AA-4BF0-92E4-AB7B0E42B5C7}" srcOrd="3" destOrd="0" presId="urn:microsoft.com/office/officeart/2008/layout/LinedList"/>
    <dgm:cxn modelId="{8F5A95BB-9352-4DE7-9B73-1721E06BFEE1}" type="presParOf" srcId="{0BA855A9-4204-4178-A05A-C13D4FF7BF25}" destId="{183D4EE1-AFC0-4BF9-A145-2C9798B586C6}" srcOrd="6" destOrd="0" presId="urn:microsoft.com/office/officeart/2008/layout/LinedList"/>
    <dgm:cxn modelId="{580EDCCA-922A-4322-8A68-A8E6674B0FAF}" type="presParOf" srcId="{0BA855A9-4204-4178-A05A-C13D4FF7BF25}" destId="{DDCA54E9-FC94-4346-B2A6-32DDEDA89DC3}" srcOrd="7" destOrd="0" presId="urn:microsoft.com/office/officeart/2008/layout/LinedList"/>
    <dgm:cxn modelId="{8ACBE96E-9B6F-4978-8D85-CC477BEE0074}" type="presParOf" srcId="{DDCA54E9-FC94-4346-B2A6-32DDEDA89DC3}" destId="{C0CE9D7D-1C5E-448E-99A7-A7459AA89AFA}" srcOrd="0" destOrd="0" presId="urn:microsoft.com/office/officeart/2008/layout/LinedList"/>
    <dgm:cxn modelId="{D442F3B5-5070-4386-AA1A-5C7C664C0D29}" type="presParOf" srcId="{DDCA54E9-FC94-4346-B2A6-32DDEDA89DC3}" destId="{7B906C5F-BE3B-49F5-8E87-628AE336936E}" srcOrd="1" destOrd="0" presId="urn:microsoft.com/office/officeart/2008/layout/LinedList"/>
    <dgm:cxn modelId="{397EBE14-16D1-4284-932C-118E88447678}" type="presParOf" srcId="{7B906C5F-BE3B-49F5-8E87-628AE336936E}" destId="{55AA9C33-AA27-4E97-B538-5D07C169CE97}" srcOrd="0" destOrd="0" presId="urn:microsoft.com/office/officeart/2008/layout/LinedList"/>
    <dgm:cxn modelId="{913085BC-2D29-47FB-B486-F4A1696C4608}" type="presParOf" srcId="{7B906C5F-BE3B-49F5-8E87-628AE336936E}" destId="{01CF2692-2771-46A5-8CB0-4C7F97FE0BA6}" srcOrd="1" destOrd="0" presId="urn:microsoft.com/office/officeart/2008/layout/LinedList"/>
    <dgm:cxn modelId="{6899F5F2-A937-49A3-9551-3382A0BB5D01}" type="presParOf" srcId="{01CF2692-2771-46A5-8CB0-4C7F97FE0BA6}" destId="{3BE660FC-DA67-42E7-9576-7A845CFCF8AE}" srcOrd="0" destOrd="0" presId="urn:microsoft.com/office/officeart/2008/layout/LinedList"/>
    <dgm:cxn modelId="{F9EF843E-0EC8-42F3-9B38-80761C249C4D}" type="presParOf" srcId="{01CF2692-2771-46A5-8CB0-4C7F97FE0BA6}" destId="{B05AD592-1A33-48E9-A73D-E4ABA8B74529}" srcOrd="1" destOrd="0" presId="urn:microsoft.com/office/officeart/2008/layout/LinedList"/>
    <dgm:cxn modelId="{2E24654D-43F3-4DA9-80AD-94369CBB5DBC}" type="presParOf" srcId="{01CF2692-2771-46A5-8CB0-4C7F97FE0BA6}" destId="{468F3A15-7D2B-49AE-B035-FD538AEF8986}" srcOrd="2" destOrd="0" presId="urn:microsoft.com/office/officeart/2008/layout/LinedList"/>
    <dgm:cxn modelId="{3C4901D1-5A73-4446-95DC-953BA2348C6A}" type="presParOf" srcId="{7B906C5F-BE3B-49F5-8E87-628AE336936E}" destId="{FAB2288C-7D12-4141-9873-B2DF19EC8143}" srcOrd="2" destOrd="0" presId="urn:microsoft.com/office/officeart/2008/layout/LinedList"/>
    <dgm:cxn modelId="{DFCC0A73-B9BE-477C-B15F-2AB63EE35871}" type="presParOf" srcId="{7B906C5F-BE3B-49F5-8E87-628AE336936E}" destId="{7581F9E0-99D8-4848-A717-F8940B8B542A}" srcOrd="3" destOrd="0" presId="urn:microsoft.com/office/officeart/2008/layout/LinedList"/>
    <dgm:cxn modelId="{C579C330-21C5-4D6A-8A8B-CCB0372C8778}" type="presParOf" srcId="{0BA855A9-4204-4178-A05A-C13D4FF7BF25}" destId="{940194B8-CA1F-4CD6-8DD7-C9B36E7515F5}" srcOrd="8" destOrd="0" presId="urn:microsoft.com/office/officeart/2008/layout/LinedList"/>
    <dgm:cxn modelId="{80DB7F0D-677A-47D9-9CD0-9886329DF843}" type="presParOf" srcId="{0BA855A9-4204-4178-A05A-C13D4FF7BF25}" destId="{6CA23139-04FF-411C-8ACB-DF47974C612A}" srcOrd="9" destOrd="0" presId="urn:microsoft.com/office/officeart/2008/layout/LinedList"/>
    <dgm:cxn modelId="{B64E55F9-92F1-403C-98F4-3435062B2056}" type="presParOf" srcId="{6CA23139-04FF-411C-8ACB-DF47974C612A}" destId="{39DB2C0F-138D-41D3-A4A1-D64533337470}" srcOrd="0" destOrd="0" presId="urn:microsoft.com/office/officeart/2008/layout/LinedList"/>
    <dgm:cxn modelId="{6E9E9A08-79ED-4D8D-8746-8106D2359D62}" type="presParOf" srcId="{6CA23139-04FF-411C-8ACB-DF47974C612A}" destId="{23267C05-84C9-4CF1-A85B-FDD3D4337AF0}" srcOrd="1" destOrd="0" presId="urn:microsoft.com/office/officeart/2008/layout/LinedList"/>
    <dgm:cxn modelId="{DD76CAA7-B59F-4C6C-ADBD-38CC9498821A}" type="presParOf" srcId="{23267C05-84C9-4CF1-A85B-FDD3D4337AF0}" destId="{AECD1D63-0037-4D11-842B-72ADAC9389BA}" srcOrd="0" destOrd="0" presId="urn:microsoft.com/office/officeart/2008/layout/LinedList"/>
    <dgm:cxn modelId="{8CE2110D-9F9E-4DA3-92C2-FCB2984415EB}" type="presParOf" srcId="{23267C05-84C9-4CF1-A85B-FDD3D4337AF0}" destId="{2BBE55FD-EBE7-4F05-B5FA-4D4189E60AA4}" srcOrd="1" destOrd="0" presId="urn:microsoft.com/office/officeart/2008/layout/LinedList"/>
    <dgm:cxn modelId="{F52EFBE7-1416-4F64-980C-6984A1069F4B}" type="presParOf" srcId="{2BBE55FD-EBE7-4F05-B5FA-4D4189E60AA4}" destId="{D1EF88BF-9472-482D-90CF-28377D67A4C3}" srcOrd="0" destOrd="0" presId="urn:microsoft.com/office/officeart/2008/layout/LinedList"/>
    <dgm:cxn modelId="{31701ACE-3B9A-47B1-B277-3E89BC561E30}" type="presParOf" srcId="{2BBE55FD-EBE7-4F05-B5FA-4D4189E60AA4}" destId="{F840AA76-DBA2-46DC-92FE-CE2E3402E3C0}" srcOrd="1" destOrd="0" presId="urn:microsoft.com/office/officeart/2008/layout/LinedList"/>
    <dgm:cxn modelId="{9F12F564-DB0B-42D4-95BC-8099DED595FC}" type="presParOf" srcId="{2BBE55FD-EBE7-4F05-B5FA-4D4189E60AA4}" destId="{072FF8B3-3EFE-44B2-9297-0F371FF1C483}" srcOrd="2" destOrd="0" presId="urn:microsoft.com/office/officeart/2008/layout/LinedList"/>
    <dgm:cxn modelId="{FC78493C-295A-4B2E-8F89-E96593A20859}" type="presParOf" srcId="{23267C05-84C9-4CF1-A85B-FDD3D4337AF0}" destId="{38768EE9-52AA-4A37-8CF6-A1C390B3702A}" srcOrd="2" destOrd="0" presId="urn:microsoft.com/office/officeart/2008/layout/LinedList"/>
    <dgm:cxn modelId="{B8A5ED83-1485-4FDE-8F90-7007153A75C8}" type="presParOf" srcId="{23267C05-84C9-4CF1-A85B-FDD3D4337AF0}" destId="{8489CC62-11BB-4418-A28E-EBD5EA9B4927}" srcOrd="3" destOrd="0" presId="urn:microsoft.com/office/officeart/2008/layout/LinedList"/>
    <dgm:cxn modelId="{9CCEDF0B-2F49-4BF8-82AE-21EA30B0AE8E}" type="presParOf" srcId="{0BA855A9-4204-4178-A05A-C13D4FF7BF25}" destId="{24750E53-71DF-4123-8166-3E70D07AABE5}" srcOrd="10" destOrd="0" presId="urn:microsoft.com/office/officeart/2008/layout/LinedList"/>
    <dgm:cxn modelId="{A3390D85-D4CA-4B8B-931F-70F62ABDF574}" type="presParOf" srcId="{0BA855A9-4204-4178-A05A-C13D4FF7BF25}" destId="{6A8469D5-9153-422D-953E-0877D5C13256}" srcOrd="11" destOrd="0" presId="urn:microsoft.com/office/officeart/2008/layout/LinedList"/>
    <dgm:cxn modelId="{43A7EF60-2C9F-47D0-866E-1FCF4ED0C2ED}" type="presParOf" srcId="{6A8469D5-9153-422D-953E-0877D5C13256}" destId="{32102B0C-FC58-4767-8507-A2AF59DD8C6A}" srcOrd="0" destOrd="0" presId="urn:microsoft.com/office/officeart/2008/layout/LinedList"/>
    <dgm:cxn modelId="{925E3872-5EE9-4BDF-A725-3E95FAFBD358}" type="presParOf" srcId="{6A8469D5-9153-422D-953E-0877D5C13256}" destId="{FC7EB865-8D75-47CF-8788-B3DA25B5C6D4}" srcOrd="1" destOrd="0" presId="urn:microsoft.com/office/officeart/2008/layout/LinedList"/>
    <dgm:cxn modelId="{F7534CB9-4CD1-4BDB-A063-AFBBD5FAEEF6}" type="presParOf" srcId="{FC7EB865-8D75-47CF-8788-B3DA25B5C6D4}" destId="{266AFE01-0598-4097-8665-699D25A3582D}" srcOrd="0" destOrd="0" presId="urn:microsoft.com/office/officeart/2008/layout/LinedList"/>
    <dgm:cxn modelId="{D1678F1F-CE85-4562-9A96-E4CB30E9CE9D}" type="presParOf" srcId="{FC7EB865-8D75-47CF-8788-B3DA25B5C6D4}" destId="{5EF65AE5-0CB4-4F3F-8990-5AFF9AC8D928}" srcOrd="1" destOrd="0" presId="urn:microsoft.com/office/officeart/2008/layout/LinedList"/>
    <dgm:cxn modelId="{9BB8735C-039F-4B0B-AB11-32596DB67EC9}" type="presParOf" srcId="{5EF65AE5-0CB4-4F3F-8990-5AFF9AC8D928}" destId="{8AE34A2D-3982-4991-9E8A-8D42274C4651}" srcOrd="0" destOrd="0" presId="urn:microsoft.com/office/officeart/2008/layout/LinedList"/>
    <dgm:cxn modelId="{120E4508-9761-4C3A-B9CF-28F6ECC1B064}" type="presParOf" srcId="{5EF65AE5-0CB4-4F3F-8990-5AFF9AC8D928}" destId="{48F7CAA1-27C5-4508-B20C-DCAA11277767}" srcOrd="1" destOrd="0" presId="urn:microsoft.com/office/officeart/2008/layout/LinedList"/>
    <dgm:cxn modelId="{0E69DF24-F2C1-4ABD-9023-1FCD3E8E4257}" type="presParOf" srcId="{5EF65AE5-0CB4-4F3F-8990-5AFF9AC8D928}" destId="{23725D5F-1A6B-4778-A327-F500938B0904}" srcOrd="2" destOrd="0" presId="urn:microsoft.com/office/officeart/2008/layout/LinedList"/>
    <dgm:cxn modelId="{B44CE101-4C2B-4D86-9706-0630A65A7EFD}" type="presParOf" srcId="{FC7EB865-8D75-47CF-8788-B3DA25B5C6D4}" destId="{D2D8182F-C97E-4511-B03A-6A73783E0AAA}" srcOrd="2" destOrd="0" presId="urn:microsoft.com/office/officeart/2008/layout/LinedList"/>
    <dgm:cxn modelId="{F6F5E287-3A13-4127-8858-39169D188E3C}" type="presParOf" srcId="{FC7EB865-8D75-47CF-8788-B3DA25B5C6D4}" destId="{3267E8E8-5472-45DB-83B4-1780F5ADCD46}" srcOrd="3" destOrd="0" presId="urn:microsoft.com/office/officeart/2008/layout/LinedList"/>
    <dgm:cxn modelId="{EF62E3D9-9C9A-4167-8AEF-C9ED0FF8AC65}" type="presParOf" srcId="{0BA855A9-4204-4178-A05A-C13D4FF7BF25}" destId="{9CC40D99-7BB1-41E5-8C49-7DAEDE34E42E}" srcOrd="12" destOrd="0" presId="urn:microsoft.com/office/officeart/2008/layout/LinedList"/>
    <dgm:cxn modelId="{D32F9D4E-4E86-4F9A-8415-4359599661E1}" type="presParOf" srcId="{0BA855A9-4204-4178-A05A-C13D4FF7BF25}" destId="{EDC2E684-41F5-4321-8C52-14F79A0778C4}" srcOrd="13" destOrd="0" presId="urn:microsoft.com/office/officeart/2008/layout/LinedList"/>
    <dgm:cxn modelId="{DA8250AB-C206-4ACE-9580-8ABAD6959485}" type="presParOf" srcId="{EDC2E684-41F5-4321-8C52-14F79A0778C4}" destId="{3B8EF1A0-B45C-40A0-9F1F-8CEC372A30F4}" srcOrd="0" destOrd="0" presId="urn:microsoft.com/office/officeart/2008/layout/LinedList"/>
    <dgm:cxn modelId="{B2A4B531-D9B4-46FD-B182-782D1E89B235}" type="presParOf" srcId="{EDC2E684-41F5-4321-8C52-14F79A0778C4}" destId="{7016FB6F-D499-4369-8429-EE2DA9EFB538}" srcOrd="1" destOrd="0" presId="urn:microsoft.com/office/officeart/2008/layout/LinedList"/>
    <dgm:cxn modelId="{2555A450-5150-4AF1-8926-E39745AB09DC}" type="presParOf" srcId="{7016FB6F-D499-4369-8429-EE2DA9EFB538}" destId="{1F16F7E2-D0B8-4C9F-990B-E7E55AF0F1CB}" srcOrd="0" destOrd="0" presId="urn:microsoft.com/office/officeart/2008/layout/LinedList"/>
    <dgm:cxn modelId="{CF390E64-AD5E-41A5-9A3C-E0095A8D995C}" type="presParOf" srcId="{7016FB6F-D499-4369-8429-EE2DA9EFB538}" destId="{13C77A42-1AD0-433B-B78B-747FFB659409}" srcOrd="1" destOrd="0" presId="urn:microsoft.com/office/officeart/2008/layout/LinedList"/>
    <dgm:cxn modelId="{1ECD5615-5385-46E0-BDCB-648C4C11AFC4}" type="presParOf" srcId="{13C77A42-1AD0-433B-B78B-747FFB659409}" destId="{03349002-973B-4A77-80EF-24AC5A301287}" srcOrd="0" destOrd="0" presId="urn:microsoft.com/office/officeart/2008/layout/LinedList"/>
    <dgm:cxn modelId="{B40FDE20-1100-4517-8E83-D3BC20339B9D}" type="presParOf" srcId="{13C77A42-1AD0-433B-B78B-747FFB659409}" destId="{32769B81-8581-4193-AD95-C37007D028D6}" srcOrd="1" destOrd="0" presId="urn:microsoft.com/office/officeart/2008/layout/LinedList"/>
    <dgm:cxn modelId="{AC25CD87-4FF5-4C9F-A0E7-38C46D85E490}" type="presParOf" srcId="{13C77A42-1AD0-433B-B78B-747FFB659409}" destId="{79F9FB5A-D2D2-437A-8862-AF2086A81017}" srcOrd="2" destOrd="0" presId="urn:microsoft.com/office/officeart/2008/layout/LinedList"/>
    <dgm:cxn modelId="{7D452410-864E-4E04-903F-053B9D990654}" type="presParOf" srcId="{7016FB6F-D499-4369-8429-EE2DA9EFB538}" destId="{79827988-7034-4AA7-B87B-33E6D59DF456}" srcOrd="2" destOrd="0" presId="urn:microsoft.com/office/officeart/2008/layout/LinedList"/>
    <dgm:cxn modelId="{B233034A-FF25-4F4F-9EAD-10164EB4ED77}" type="presParOf" srcId="{7016FB6F-D499-4369-8429-EE2DA9EFB538}" destId="{42681F84-A662-4E2F-A30E-CB390A1CEFF7}"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30AC33F-84A4-471E-9379-C55F01AB2FE2}" type="doc">
      <dgm:prSet loTypeId="urn:microsoft.com/office/officeart/2005/8/layout/hProcess9" loCatId="process" qsTypeId="urn:microsoft.com/office/officeart/2005/8/quickstyle/simple1" qsCatId="simple" csTypeId="urn:microsoft.com/office/officeart/2005/8/colors/accent1_2" csCatId="accent1" phldr="1"/>
      <dgm:spPr/>
    </dgm:pt>
    <dgm:pt modelId="{3682C4AE-671A-46D9-A8F8-1A2A331F35DA}">
      <dgm:prSet phldrT="[Text]" custT="1"/>
      <dgm:spPr/>
      <dgm:t>
        <a:bodyPr/>
        <a:lstStyle/>
        <a:p>
          <a:r>
            <a:rPr lang="en-US" sz="1600" dirty="0"/>
            <a:t>College</a:t>
          </a:r>
        </a:p>
        <a:p>
          <a:r>
            <a:rPr lang="en-US" sz="1600" dirty="0"/>
            <a:t>Self-Reflection</a:t>
          </a:r>
        </a:p>
        <a:p>
          <a:r>
            <a:rPr lang="en-US" sz="1600" dirty="0"/>
            <a:t>ISER</a:t>
          </a:r>
        </a:p>
      </dgm:t>
      <dgm:extLst>
        <a:ext uri="{E40237B7-FDA0-4F09-8148-C483321AD2D9}">
          <dgm14:cNvPr xmlns:dgm14="http://schemas.microsoft.com/office/drawing/2010/diagram" id="0" name="" descr="College&#10;Self-Reflection&#10;ISER&#10;Team ISER Review&#10;Standards Validation&#10;Core Inquires&#10;Off-Campus Site&#10;"/>
        </a:ext>
      </dgm:extLst>
    </dgm:pt>
    <dgm:pt modelId="{28A0572C-E0F6-43D0-A9B5-829D44F7DFA6}" type="parTrans" cxnId="{95962D83-6198-4C5C-A7DC-39B88B923CC4}">
      <dgm:prSet/>
      <dgm:spPr/>
      <dgm:t>
        <a:bodyPr/>
        <a:lstStyle/>
        <a:p>
          <a:endParaRPr lang="en-US"/>
        </a:p>
      </dgm:t>
    </dgm:pt>
    <dgm:pt modelId="{A18CF10F-271E-4838-A516-AE37F470A504}" type="sibTrans" cxnId="{95962D83-6198-4C5C-A7DC-39B88B923CC4}">
      <dgm:prSet/>
      <dgm:spPr/>
      <dgm:t>
        <a:bodyPr/>
        <a:lstStyle/>
        <a:p>
          <a:endParaRPr lang="en-US"/>
        </a:p>
      </dgm:t>
    </dgm:pt>
    <dgm:pt modelId="{E014DD7B-02E5-46FF-9AC7-D9CC8074C1AD}">
      <dgm:prSet custT="1"/>
      <dgm:spPr/>
      <dgm:t>
        <a:bodyPr/>
        <a:lstStyle/>
        <a:p>
          <a:r>
            <a:rPr lang="en-US" sz="1500" u="sng" dirty="0"/>
            <a:t>Team ISER Review</a:t>
          </a:r>
        </a:p>
        <a:p>
          <a:r>
            <a:rPr lang="en-US" sz="1400" dirty="0"/>
            <a:t>Standards Validation</a:t>
          </a:r>
        </a:p>
        <a:p>
          <a:r>
            <a:rPr lang="en-US" sz="1400" dirty="0"/>
            <a:t>Core Inquires</a:t>
          </a:r>
        </a:p>
        <a:p>
          <a:r>
            <a:rPr lang="en-US" sz="1400" dirty="0"/>
            <a:t>Off-Campus Site</a:t>
          </a:r>
        </a:p>
      </dgm:t>
      <dgm:extLst>
        <a:ext uri="{E40237B7-FDA0-4F09-8148-C483321AD2D9}">
          <dgm14:cNvPr xmlns:dgm14="http://schemas.microsoft.com/office/drawing/2010/diagram" id="0" name="" descr="College&#10;Self-Reflection&#10;ISER&#10;Team ISER Review&#10;Standards Validation&#10;Core Inquires&#10;Off-Campus Site&#10;"/>
        </a:ext>
      </dgm:extLst>
    </dgm:pt>
    <dgm:pt modelId="{122CC6D4-2CE4-458A-85DA-2C83DB6D64D8}" type="parTrans" cxnId="{EE0CE501-A131-4DF6-B36C-2A85E67DD544}">
      <dgm:prSet/>
      <dgm:spPr/>
      <dgm:t>
        <a:bodyPr/>
        <a:lstStyle/>
        <a:p>
          <a:endParaRPr lang="en-US"/>
        </a:p>
      </dgm:t>
    </dgm:pt>
    <dgm:pt modelId="{E51694DB-CB94-4C90-88B1-5141F3E38FD7}" type="sibTrans" cxnId="{EE0CE501-A131-4DF6-B36C-2A85E67DD544}">
      <dgm:prSet/>
      <dgm:spPr/>
      <dgm:t>
        <a:bodyPr/>
        <a:lstStyle/>
        <a:p>
          <a:endParaRPr lang="en-US"/>
        </a:p>
      </dgm:t>
    </dgm:pt>
    <dgm:pt modelId="{B0F2D771-D28B-4834-BE90-D2C6DDC2F112}" type="pres">
      <dgm:prSet presAssocID="{430AC33F-84A4-471E-9379-C55F01AB2FE2}" presName="CompostProcess" presStyleCnt="0">
        <dgm:presLayoutVars>
          <dgm:dir/>
          <dgm:resizeHandles val="exact"/>
        </dgm:presLayoutVars>
      </dgm:prSet>
      <dgm:spPr/>
    </dgm:pt>
    <dgm:pt modelId="{A3D11B13-CF98-470F-9F0D-06CB7FF4D3E3}" type="pres">
      <dgm:prSet presAssocID="{430AC33F-84A4-471E-9379-C55F01AB2FE2}" presName="arrow" presStyleLbl="bgShp" presStyleIdx="0" presStyleCnt="1" custLinFactNeighborX="0" custLinFactNeighborY="4927"/>
      <dgm:spPr/>
    </dgm:pt>
    <dgm:pt modelId="{66C78630-E5A7-4697-BE4A-E9224D220A03}" type="pres">
      <dgm:prSet presAssocID="{430AC33F-84A4-471E-9379-C55F01AB2FE2}" presName="linearProcess" presStyleCnt="0"/>
      <dgm:spPr/>
    </dgm:pt>
    <dgm:pt modelId="{08DAB70D-B901-40AA-B934-C997A60499F1}" type="pres">
      <dgm:prSet presAssocID="{3682C4AE-671A-46D9-A8F8-1A2A331F35DA}" presName="textNode" presStyleLbl="node1" presStyleIdx="0" presStyleCnt="2" custScaleX="62103" custLinFactX="-79725" custLinFactNeighborX="-100000">
        <dgm:presLayoutVars>
          <dgm:bulletEnabled val="1"/>
        </dgm:presLayoutVars>
      </dgm:prSet>
      <dgm:spPr/>
    </dgm:pt>
    <dgm:pt modelId="{C47FB422-C8BA-4FCA-A9A5-FACABA513DBF}" type="pres">
      <dgm:prSet presAssocID="{A18CF10F-271E-4838-A516-AE37F470A504}" presName="sibTrans" presStyleCnt="0"/>
      <dgm:spPr/>
    </dgm:pt>
    <dgm:pt modelId="{46C1D606-4904-48EE-8F73-09B704E43248}" type="pres">
      <dgm:prSet presAssocID="{E014DD7B-02E5-46FF-9AC7-D9CC8074C1AD}" presName="textNode" presStyleLbl="node1" presStyleIdx="1" presStyleCnt="2" custScaleX="62371" custLinFactX="-90098" custLinFactNeighborX="-100000">
        <dgm:presLayoutVars>
          <dgm:bulletEnabled val="1"/>
        </dgm:presLayoutVars>
      </dgm:prSet>
      <dgm:spPr/>
    </dgm:pt>
  </dgm:ptLst>
  <dgm:cxnLst>
    <dgm:cxn modelId="{EE0CE501-A131-4DF6-B36C-2A85E67DD544}" srcId="{430AC33F-84A4-471E-9379-C55F01AB2FE2}" destId="{E014DD7B-02E5-46FF-9AC7-D9CC8074C1AD}" srcOrd="1" destOrd="0" parTransId="{122CC6D4-2CE4-458A-85DA-2C83DB6D64D8}" sibTransId="{E51694DB-CB94-4C90-88B1-5141F3E38FD7}"/>
    <dgm:cxn modelId="{0DE6816D-3793-419A-A51B-72E30B0E7507}" type="presOf" srcId="{3682C4AE-671A-46D9-A8F8-1A2A331F35DA}" destId="{08DAB70D-B901-40AA-B934-C997A60499F1}" srcOrd="0" destOrd="0" presId="urn:microsoft.com/office/officeart/2005/8/layout/hProcess9"/>
    <dgm:cxn modelId="{ADA8A073-0528-42DE-AF99-B98E80DE9D98}" type="presOf" srcId="{430AC33F-84A4-471E-9379-C55F01AB2FE2}" destId="{B0F2D771-D28B-4834-BE90-D2C6DDC2F112}" srcOrd="0" destOrd="0" presId="urn:microsoft.com/office/officeart/2005/8/layout/hProcess9"/>
    <dgm:cxn modelId="{95962D83-6198-4C5C-A7DC-39B88B923CC4}" srcId="{430AC33F-84A4-471E-9379-C55F01AB2FE2}" destId="{3682C4AE-671A-46D9-A8F8-1A2A331F35DA}" srcOrd="0" destOrd="0" parTransId="{28A0572C-E0F6-43D0-A9B5-829D44F7DFA6}" sibTransId="{A18CF10F-271E-4838-A516-AE37F470A504}"/>
    <dgm:cxn modelId="{140A8B87-01D4-458A-BF56-DAD8E7DB1B32}" type="presOf" srcId="{E014DD7B-02E5-46FF-9AC7-D9CC8074C1AD}" destId="{46C1D606-4904-48EE-8F73-09B704E43248}" srcOrd="0" destOrd="0" presId="urn:microsoft.com/office/officeart/2005/8/layout/hProcess9"/>
    <dgm:cxn modelId="{EC6599BA-36C2-4235-A699-2138853F4819}" type="presParOf" srcId="{B0F2D771-D28B-4834-BE90-D2C6DDC2F112}" destId="{A3D11B13-CF98-470F-9F0D-06CB7FF4D3E3}" srcOrd="0" destOrd="0" presId="urn:microsoft.com/office/officeart/2005/8/layout/hProcess9"/>
    <dgm:cxn modelId="{6CDC2F30-83AC-4528-8F88-E6D761E93EA4}" type="presParOf" srcId="{B0F2D771-D28B-4834-BE90-D2C6DDC2F112}" destId="{66C78630-E5A7-4697-BE4A-E9224D220A03}" srcOrd="1" destOrd="0" presId="urn:microsoft.com/office/officeart/2005/8/layout/hProcess9"/>
    <dgm:cxn modelId="{CEF5F556-54A3-4D2D-81C9-3A1BA95F187E}" type="presParOf" srcId="{66C78630-E5A7-4697-BE4A-E9224D220A03}" destId="{08DAB70D-B901-40AA-B934-C997A60499F1}" srcOrd="0" destOrd="0" presId="urn:microsoft.com/office/officeart/2005/8/layout/hProcess9"/>
    <dgm:cxn modelId="{64CBF2C0-E5CC-4E7B-8429-F8EF9C32D829}" type="presParOf" srcId="{66C78630-E5A7-4697-BE4A-E9224D220A03}" destId="{C47FB422-C8BA-4FCA-A9A5-FACABA513DBF}" srcOrd="1" destOrd="0" presId="urn:microsoft.com/office/officeart/2005/8/layout/hProcess9"/>
    <dgm:cxn modelId="{A6FB6D2C-53CA-4339-9839-0CAE146257CC}" type="presParOf" srcId="{66C78630-E5A7-4697-BE4A-E9224D220A03}" destId="{46C1D606-4904-48EE-8F73-09B704E43248}"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0AC33F-84A4-471E-9379-C55F01AB2FE2}" type="doc">
      <dgm:prSet loTypeId="urn:microsoft.com/office/officeart/2005/8/layout/hProcess9" loCatId="process" qsTypeId="urn:microsoft.com/office/officeart/2005/8/quickstyle/simple1" qsCatId="simple" csTypeId="urn:microsoft.com/office/officeart/2005/8/colors/accent1_2" csCatId="accent1" phldr="1"/>
      <dgm:spPr/>
    </dgm:pt>
    <dgm:pt modelId="{3682C4AE-671A-46D9-A8F8-1A2A331F35DA}">
      <dgm:prSet phldrT="[Text]" custT="1"/>
      <dgm:spPr/>
      <dgm:t>
        <a:bodyPr/>
        <a:lstStyle/>
        <a:p>
          <a:r>
            <a:rPr lang="en-US" sz="1600" dirty="0"/>
            <a:t>College</a:t>
          </a:r>
        </a:p>
        <a:p>
          <a:r>
            <a:rPr lang="en-US" sz="1600" dirty="0"/>
            <a:t>Self-Reflection</a:t>
          </a:r>
        </a:p>
        <a:p>
          <a:r>
            <a:rPr lang="en-US" sz="1600" dirty="0"/>
            <a:t>ISER</a:t>
          </a:r>
        </a:p>
      </dgm:t>
      <dgm:extLst>
        <a:ext uri="{E40237B7-FDA0-4F09-8148-C483321AD2D9}">
          <dgm14:cNvPr xmlns:dgm14="http://schemas.microsoft.com/office/drawing/2010/diagram" id="0" name="" descr="Step 1 : College Self-Reflection ISER&#10;Step 2: Team ISER Review, Standards, Validation Core Inquiries, at Off-campus Site&#10;"/>
        </a:ext>
      </dgm:extLst>
    </dgm:pt>
    <dgm:pt modelId="{28A0572C-E0F6-43D0-A9B5-829D44F7DFA6}" type="parTrans" cxnId="{95962D83-6198-4C5C-A7DC-39B88B923CC4}">
      <dgm:prSet/>
      <dgm:spPr/>
      <dgm:t>
        <a:bodyPr/>
        <a:lstStyle/>
        <a:p>
          <a:endParaRPr lang="en-US"/>
        </a:p>
      </dgm:t>
    </dgm:pt>
    <dgm:pt modelId="{A18CF10F-271E-4838-A516-AE37F470A504}" type="sibTrans" cxnId="{95962D83-6198-4C5C-A7DC-39B88B923CC4}">
      <dgm:prSet/>
      <dgm:spPr/>
      <dgm:t>
        <a:bodyPr/>
        <a:lstStyle/>
        <a:p>
          <a:endParaRPr lang="en-US"/>
        </a:p>
      </dgm:t>
    </dgm:pt>
    <dgm:pt modelId="{E014DD7B-02E5-46FF-9AC7-D9CC8074C1AD}">
      <dgm:prSet custT="1"/>
      <dgm:spPr/>
      <dgm:t>
        <a:bodyPr/>
        <a:lstStyle/>
        <a:p>
          <a:r>
            <a:rPr lang="en-US" sz="1500" u="sng" dirty="0"/>
            <a:t>Team ISER Review</a:t>
          </a:r>
        </a:p>
        <a:p>
          <a:r>
            <a:rPr lang="en-US" sz="1350" dirty="0"/>
            <a:t>Standards Validation</a:t>
          </a:r>
        </a:p>
        <a:p>
          <a:r>
            <a:rPr lang="en-US" sz="1350" dirty="0"/>
            <a:t>Core Inquires</a:t>
          </a:r>
        </a:p>
        <a:p>
          <a:r>
            <a:rPr lang="en-US" sz="1350" dirty="0"/>
            <a:t>Off-Campus Site</a:t>
          </a:r>
        </a:p>
      </dgm:t>
      <dgm:extLst>
        <a:ext uri="{E40237B7-FDA0-4F09-8148-C483321AD2D9}">
          <dgm14:cNvPr xmlns:dgm14="http://schemas.microsoft.com/office/drawing/2010/diagram" id="0" name="" descr="Step 1 of Peer Review Process: College Self-Reflection ISER&#10;Step 2 of Peer Review Process: Team ISER Review, Standards, Validation Core Inquiries, at Off-campus Site&#10;"/>
        </a:ext>
      </dgm:extLst>
    </dgm:pt>
    <dgm:pt modelId="{122CC6D4-2CE4-458A-85DA-2C83DB6D64D8}" type="parTrans" cxnId="{EE0CE501-A131-4DF6-B36C-2A85E67DD544}">
      <dgm:prSet/>
      <dgm:spPr/>
      <dgm:t>
        <a:bodyPr/>
        <a:lstStyle/>
        <a:p>
          <a:endParaRPr lang="en-US"/>
        </a:p>
      </dgm:t>
    </dgm:pt>
    <dgm:pt modelId="{E51694DB-CB94-4C90-88B1-5141F3E38FD7}" type="sibTrans" cxnId="{EE0CE501-A131-4DF6-B36C-2A85E67DD544}">
      <dgm:prSet/>
      <dgm:spPr/>
      <dgm:t>
        <a:bodyPr/>
        <a:lstStyle/>
        <a:p>
          <a:endParaRPr lang="en-US"/>
        </a:p>
      </dgm:t>
    </dgm:pt>
    <dgm:pt modelId="{B0F2D771-D28B-4834-BE90-D2C6DDC2F112}" type="pres">
      <dgm:prSet presAssocID="{430AC33F-84A4-471E-9379-C55F01AB2FE2}" presName="CompostProcess" presStyleCnt="0">
        <dgm:presLayoutVars>
          <dgm:dir/>
          <dgm:resizeHandles val="exact"/>
        </dgm:presLayoutVars>
      </dgm:prSet>
      <dgm:spPr/>
    </dgm:pt>
    <dgm:pt modelId="{A3D11B13-CF98-470F-9F0D-06CB7FF4D3E3}" type="pres">
      <dgm:prSet presAssocID="{430AC33F-84A4-471E-9379-C55F01AB2FE2}" presName="arrow" presStyleLbl="bgShp" presStyleIdx="0" presStyleCnt="1" custLinFactNeighborX="0" custLinFactNeighborY="4927"/>
      <dgm:spPr/>
    </dgm:pt>
    <dgm:pt modelId="{66C78630-E5A7-4697-BE4A-E9224D220A03}" type="pres">
      <dgm:prSet presAssocID="{430AC33F-84A4-471E-9379-C55F01AB2FE2}" presName="linearProcess" presStyleCnt="0"/>
      <dgm:spPr/>
    </dgm:pt>
    <dgm:pt modelId="{08DAB70D-B901-40AA-B934-C997A60499F1}" type="pres">
      <dgm:prSet presAssocID="{3682C4AE-671A-46D9-A8F8-1A2A331F35DA}" presName="textNode" presStyleLbl="node1" presStyleIdx="0" presStyleCnt="2" custScaleX="62103" custLinFactX="-79725" custLinFactNeighborX="-100000">
        <dgm:presLayoutVars>
          <dgm:bulletEnabled val="1"/>
        </dgm:presLayoutVars>
      </dgm:prSet>
      <dgm:spPr/>
    </dgm:pt>
    <dgm:pt modelId="{C47FB422-C8BA-4FCA-A9A5-FACABA513DBF}" type="pres">
      <dgm:prSet presAssocID="{A18CF10F-271E-4838-A516-AE37F470A504}" presName="sibTrans" presStyleCnt="0"/>
      <dgm:spPr/>
    </dgm:pt>
    <dgm:pt modelId="{46C1D606-4904-48EE-8F73-09B704E43248}" type="pres">
      <dgm:prSet presAssocID="{E014DD7B-02E5-46FF-9AC7-D9CC8074C1AD}" presName="textNode" presStyleLbl="node1" presStyleIdx="1" presStyleCnt="2" custScaleX="62371" custLinFactX="-90098" custLinFactNeighborX="-100000">
        <dgm:presLayoutVars>
          <dgm:bulletEnabled val="1"/>
        </dgm:presLayoutVars>
      </dgm:prSet>
      <dgm:spPr/>
    </dgm:pt>
  </dgm:ptLst>
  <dgm:cxnLst>
    <dgm:cxn modelId="{EE0CE501-A131-4DF6-B36C-2A85E67DD544}" srcId="{430AC33F-84A4-471E-9379-C55F01AB2FE2}" destId="{E014DD7B-02E5-46FF-9AC7-D9CC8074C1AD}" srcOrd="1" destOrd="0" parTransId="{122CC6D4-2CE4-458A-85DA-2C83DB6D64D8}" sibTransId="{E51694DB-CB94-4C90-88B1-5141F3E38FD7}"/>
    <dgm:cxn modelId="{0DE6816D-3793-419A-A51B-72E30B0E7507}" type="presOf" srcId="{3682C4AE-671A-46D9-A8F8-1A2A331F35DA}" destId="{08DAB70D-B901-40AA-B934-C997A60499F1}" srcOrd="0" destOrd="0" presId="urn:microsoft.com/office/officeart/2005/8/layout/hProcess9"/>
    <dgm:cxn modelId="{ADA8A073-0528-42DE-AF99-B98E80DE9D98}" type="presOf" srcId="{430AC33F-84A4-471E-9379-C55F01AB2FE2}" destId="{B0F2D771-D28B-4834-BE90-D2C6DDC2F112}" srcOrd="0" destOrd="0" presId="urn:microsoft.com/office/officeart/2005/8/layout/hProcess9"/>
    <dgm:cxn modelId="{95962D83-6198-4C5C-A7DC-39B88B923CC4}" srcId="{430AC33F-84A4-471E-9379-C55F01AB2FE2}" destId="{3682C4AE-671A-46D9-A8F8-1A2A331F35DA}" srcOrd="0" destOrd="0" parTransId="{28A0572C-E0F6-43D0-A9B5-829D44F7DFA6}" sibTransId="{A18CF10F-271E-4838-A516-AE37F470A504}"/>
    <dgm:cxn modelId="{140A8B87-01D4-458A-BF56-DAD8E7DB1B32}" type="presOf" srcId="{E014DD7B-02E5-46FF-9AC7-D9CC8074C1AD}" destId="{46C1D606-4904-48EE-8F73-09B704E43248}" srcOrd="0" destOrd="0" presId="urn:microsoft.com/office/officeart/2005/8/layout/hProcess9"/>
    <dgm:cxn modelId="{EC6599BA-36C2-4235-A699-2138853F4819}" type="presParOf" srcId="{B0F2D771-D28B-4834-BE90-D2C6DDC2F112}" destId="{A3D11B13-CF98-470F-9F0D-06CB7FF4D3E3}" srcOrd="0" destOrd="0" presId="urn:microsoft.com/office/officeart/2005/8/layout/hProcess9"/>
    <dgm:cxn modelId="{6CDC2F30-83AC-4528-8F88-E6D761E93EA4}" type="presParOf" srcId="{B0F2D771-D28B-4834-BE90-D2C6DDC2F112}" destId="{66C78630-E5A7-4697-BE4A-E9224D220A03}" srcOrd="1" destOrd="0" presId="urn:microsoft.com/office/officeart/2005/8/layout/hProcess9"/>
    <dgm:cxn modelId="{CEF5F556-54A3-4D2D-81C9-3A1BA95F187E}" type="presParOf" srcId="{66C78630-E5A7-4697-BE4A-E9224D220A03}" destId="{08DAB70D-B901-40AA-B934-C997A60499F1}" srcOrd="0" destOrd="0" presId="urn:microsoft.com/office/officeart/2005/8/layout/hProcess9"/>
    <dgm:cxn modelId="{64CBF2C0-E5CC-4E7B-8429-F8EF9C32D829}" type="presParOf" srcId="{66C78630-E5A7-4697-BE4A-E9224D220A03}" destId="{C47FB422-C8BA-4FCA-A9A5-FACABA513DBF}" srcOrd="1" destOrd="0" presId="urn:microsoft.com/office/officeart/2005/8/layout/hProcess9"/>
    <dgm:cxn modelId="{A6FB6D2C-53CA-4339-9839-0CAE146257CC}" type="presParOf" srcId="{66C78630-E5A7-4697-BE4A-E9224D220A03}" destId="{46C1D606-4904-48EE-8F73-09B704E43248}"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0612FE-4639-4433-9AFC-AA9D66053F25}" type="doc">
      <dgm:prSet loTypeId="urn:microsoft.com/office/officeart/2008/layout/LinedList" loCatId="list" qsTypeId="urn:microsoft.com/office/officeart/2005/8/quickstyle/3d2" qsCatId="3D" csTypeId="urn:microsoft.com/office/officeart/2005/8/colors/colorful1" csCatId="colorful" phldr="1"/>
      <dgm:spPr/>
      <dgm:t>
        <a:bodyPr/>
        <a:lstStyle/>
        <a:p>
          <a:endParaRPr lang="en-US"/>
        </a:p>
      </dgm:t>
    </dgm:pt>
    <dgm:pt modelId="{178BB00C-8E49-45D2-8FB6-44932B0B1168}">
      <dgm:prSet/>
      <dgm:spPr/>
      <dgm:t>
        <a:bodyPr/>
        <a:lstStyle/>
        <a:p>
          <a:r>
            <a:rPr lang="en-US" b="1">
              <a:latin typeface="+mn-lt"/>
            </a:rPr>
            <a:t>Madelyn Arballo</a:t>
          </a:r>
          <a:endParaRPr lang="en-US">
            <a:latin typeface="+mn-lt"/>
          </a:endParaRPr>
        </a:p>
      </dgm:t>
    </dgm:pt>
    <dgm:pt modelId="{614B9877-263C-4F08-83B9-845A8D334ACE}" type="parTrans" cxnId="{1FDAA138-45B5-4DFE-9431-CE5811A4FFCA}">
      <dgm:prSet/>
      <dgm:spPr/>
      <dgm:t>
        <a:bodyPr/>
        <a:lstStyle/>
        <a:p>
          <a:endParaRPr lang="en-US"/>
        </a:p>
      </dgm:t>
    </dgm:pt>
    <dgm:pt modelId="{79F50C8A-8DC8-45C2-9653-E2997353CF2C}" type="sibTrans" cxnId="{1FDAA138-45B5-4DFE-9431-CE5811A4FFCA}">
      <dgm:prSet/>
      <dgm:spPr/>
      <dgm:t>
        <a:bodyPr/>
        <a:lstStyle/>
        <a:p>
          <a:endParaRPr lang="en-US"/>
        </a:p>
      </dgm:t>
    </dgm:pt>
    <dgm:pt modelId="{731381AD-719B-4314-971E-4BE3EB48060F}">
      <dgm:prSet/>
      <dgm:spPr/>
      <dgm:t>
        <a:bodyPr/>
        <a:lstStyle/>
        <a:p>
          <a:r>
            <a:rPr lang="en-US" b="1">
              <a:latin typeface="+mn-lt"/>
            </a:rPr>
            <a:t>Minerva Avila</a:t>
          </a:r>
          <a:endParaRPr lang="en-US">
            <a:latin typeface="+mn-lt"/>
          </a:endParaRPr>
        </a:p>
      </dgm:t>
    </dgm:pt>
    <dgm:pt modelId="{87C091E9-1EE0-4EC1-8DEE-F45C6A77A66D}" type="parTrans" cxnId="{37EEAE28-FF12-4E8B-BC78-EB731014E249}">
      <dgm:prSet/>
      <dgm:spPr/>
      <dgm:t>
        <a:bodyPr/>
        <a:lstStyle/>
        <a:p>
          <a:endParaRPr lang="en-US"/>
        </a:p>
      </dgm:t>
    </dgm:pt>
    <dgm:pt modelId="{D307E5BA-FA33-44A7-9D9A-AABE7ACCAC14}" type="sibTrans" cxnId="{37EEAE28-FF12-4E8B-BC78-EB731014E249}">
      <dgm:prSet/>
      <dgm:spPr/>
      <dgm:t>
        <a:bodyPr/>
        <a:lstStyle/>
        <a:p>
          <a:endParaRPr lang="en-US"/>
        </a:p>
      </dgm:t>
    </dgm:pt>
    <dgm:pt modelId="{05AE9B52-3BC9-443D-9BC4-E466EA9F50E2}">
      <dgm:prSet custT="1"/>
      <dgm:spPr/>
      <dgm:t>
        <a:bodyPr/>
        <a:lstStyle/>
        <a:p>
          <a:r>
            <a:rPr lang="en-US" sz="2400">
              <a:latin typeface="+mn-lt"/>
            </a:rPr>
            <a:t>Provost, School of Continuing Education</a:t>
          </a:r>
        </a:p>
      </dgm:t>
    </dgm:pt>
    <dgm:pt modelId="{BAC99903-EFC0-4E5E-905B-D9F75FA9F567}" type="parTrans" cxnId="{204DB4C8-EB8C-42FC-B27F-002A06C8D6F9}">
      <dgm:prSet/>
      <dgm:spPr/>
      <dgm:t>
        <a:bodyPr/>
        <a:lstStyle/>
        <a:p>
          <a:endParaRPr lang="en-US"/>
        </a:p>
      </dgm:t>
    </dgm:pt>
    <dgm:pt modelId="{A1399FA8-0F34-431E-B33E-9002841DE32F}" type="sibTrans" cxnId="{204DB4C8-EB8C-42FC-B27F-002A06C8D6F9}">
      <dgm:prSet/>
      <dgm:spPr/>
      <dgm:t>
        <a:bodyPr/>
        <a:lstStyle/>
        <a:p>
          <a:endParaRPr lang="en-US"/>
        </a:p>
      </dgm:t>
    </dgm:pt>
    <dgm:pt modelId="{68786F8E-7254-4BB9-9A78-E84BDC1D0F69}">
      <dgm:prSet custT="1"/>
      <dgm:spPr/>
      <dgm:t>
        <a:bodyPr/>
        <a:lstStyle/>
        <a:p>
          <a:r>
            <a:rPr lang="en-US" sz="2400">
              <a:latin typeface="+mn-lt"/>
            </a:rPr>
            <a:t>Special Projects Manager</a:t>
          </a:r>
        </a:p>
      </dgm:t>
    </dgm:pt>
    <dgm:pt modelId="{A07D7F88-8315-44A6-987B-54A4F4C54C6E}" type="parTrans" cxnId="{AA31FB03-6E03-46B0-A4B4-E199B66EED8A}">
      <dgm:prSet/>
      <dgm:spPr/>
      <dgm:t>
        <a:bodyPr/>
        <a:lstStyle/>
        <a:p>
          <a:endParaRPr lang="en-US"/>
        </a:p>
      </dgm:t>
    </dgm:pt>
    <dgm:pt modelId="{797CBF8B-F641-4F2E-BB45-10F4402CC273}" type="sibTrans" cxnId="{AA31FB03-6E03-46B0-A4B4-E199B66EED8A}">
      <dgm:prSet/>
      <dgm:spPr/>
      <dgm:t>
        <a:bodyPr/>
        <a:lstStyle/>
        <a:p>
          <a:endParaRPr lang="en-US"/>
        </a:p>
      </dgm:t>
    </dgm:pt>
    <dgm:pt modelId="{0BA855A9-4204-4178-A05A-C13D4FF7BF25}" type="pres">
      <dgm:prSet presAssocID="{A40612FE-4639-4433-9AFC-AA9D66053F25}" presName="vert0" presStyleCnt="0">
        <dgm:presLayoutVars>
          <dgm:dir/>
          <dgm:animOne val="branch"/>
          <dgm:animLvl val="lvl"/>
        </dgm:presLayoutVars>
      </dgm:prSet>
      <dgm:spPr/>
    </dgm:pt>
    <dgm:pt modelId="{5BCF9EFA-ADFC-4D52-ABD4-2D84F6B571E3}" type="pres">
      <dgm:prSet presAssocID="{178BB00C-8E49-45D2-8FB6-44932B0B1168}" presName="thickLine" presStyleLbl="alignNode1" presStyleIdx="0" presStyleCnt="2"/>
      <dgm:spPr/>
    </dgm:pt>
    <dgm:pt modelId="{044A2377-5F13-46D9-ABDA-DACEFA558EF6}" type="pres">
      <dgm:prSet presAssocID="{178BB00C-8E49-45D2-8FB6-44932B0B1168}" presName="horz1" presStyleCnt="0"/>
      <dgm:spPr/>
    </dgm:pt>
    <dgm:pt modelId="{BF5DEC32-B6ED-45B9-8B91-EC0D964ECABE}" type="pres">
      <dgm:prSet presAssocID="{178BB00C-8E49-45D2-8FB6-44932B0B1168}" presName="tx1" presStyleLbl="revTx" presStyleIdx="0" presStyleCnt="4"/>
      <dgm:spPr/>
    </dgm:pt>
    <dgm:pt modelId="{49865EDE-746F-4AD6-8C1A-43C8207642B8}" type="pres">
      <dgm:prSet presAssocID="{178BB00C-8E49-45D2-8FB6-44932B0B1168}" presName="vert1" presStyleCnt="0"/>
      <dgm:spPr/>
    </dgm:pt>
    <dgm:pt modelId="{57592863-D8D5-40CA-8822-2FEBFECA706F}" type="pres">
      <dgm:prSet presAssocID="{05AE9B52-3BC9-443D-9BC4-E466EA9F50E2}" presName="vertSpace2a" presStyleCnt="0"/>
      <dgm:spPr/>
    </dgm:pt>
    <dgm:pt modelId="{0A83B7FB-13F8-4F23-A15B-63015A5BD9DA}" type="pres">
      <dgm:prSet presAssocID="{05AE9B52-3BC9-443D-9BC4-E466EA9F50E2}" presName="horz2" presStyleCnt="0"/>
      <dgm:spPr/>
    </dgm:pt>
    <dgm:pt modelId="{6D2A4D01-87A3-4456-803F-E5179859BF38}" type="pres">
      <dgm:prSet presAssocID="{05AE9B52-3BC9-443D-9BC4-E466EA9F50E2}" presName="horzSpace2" presStyleCnt="0"/>
      <dgm:spPr/>
    </dgm:pt>
    <dgm:pt modelId="{7E8487B5-0635-49EF-92AB-A207DB915C1B}" type="pres">
      <dgm:prSet presAssocID="{05AE9B52-3BC9-443D-9BC4-E466EA9F50E2}" presName="tx2" presStyleLbl="revTx" presStyleIdx="1" presStyleCnt="4" custScaleY="43135"/>
      <dgm:spPr/>
    </dgm:pt>
    <dgm:pt modelId="{37C9A14A-7061-4FF6-9CEB-F97069E577F5}" type="pres">
      <dgm:prSet presAssocID="{05AE9B52-3BC9-443D-9BC4-E466EA9F50E2}" presName="vert2" presStyleCnt="0"/>
      <dgm:spPr/>
    </dgm:pt>
    <dgm:pt modelId="{BEF99069-D2A8-4E86-A0FB-BD81F25896A7}" type="pres">
      <dgm:prSet presAssocID="{05AE9B52-3BC9-443D-9BC4-E466EA9F50E2}" presName="thinLine2b" presStyleLbl="callout" presStyleIdx="0" presStyleCnt="2"/>
      <dgm:spPr/>
    </dgm:pt>
    <dgm:pt modelId="{0AAEBFDD-27FB-4F73-9A92-D517E4A1885F}" type="pres">
      <dgm:prSet presAssocID="{05AE9B52-3BC9-443D-9BC4-E466EA9F50E2}" presName="vertSpace2b" presStyleCnt="0"/>
      <dgm:spPr/>
    </dgm:pt>
    <dgm:pt modelId="{90FE6659-7CB0-44DD-B0B2-93098A7DC87B}" type="pres">
      <dgm:prSet presAssocID="{731381AD-719B-4314-971E-4BE3EB48060F}" presName="thickLine" presStyleLbl="alignNode1" presStyleIdx="1" presStyleCnt="2"/>
      <dgm:spPr/>
    </dgm:pt>
    <dgm:pt modelId="{9CEAC0A7-E605-4E6F-B2FC-606839689E94}" type="pres">
      <dgm:prSet presAssocID="{731381AD-719B-4314-971E-4BE3EB48060F}" presName="horz1" presStyleCnt="0"/>
      <dgm:spPr/>
    </dgm:pt>
    <dgm:pt modelId="{24A1D160-D389-452D-A044-6CE77C190F9D}" type="pres">
      <dgm:prSet presAssocID="{731381AD-719B-4314-971E-4BE3EB48060F}" presName="tx1" presStyleLbl="revTx" presStyleIdx="2" presStyleCnt="4"/>
      <dgm:spPr/>
    </dgm:pt>
    <dgm:pt modelId="{57613FE8-76FD-482E-A49E-71D6F94F340E}" type="pres">
      <dgm:prSet presAssocID="{731381AD-719B-4314-971E-4BE3EB48060F}" presName="vert1" presStyleCnt="0"/>
      <dgm:spPr/>
    </dgm:pt>
    <dgm:pt modelId="{2792F15C-D8E1-4C43-BB28-5980F671FDA0}" type="pres">
      <dgm:prSet presAssocID="{68786F8E-7254-4BB9-9A78-E84BDC1D0F69}" presName="vertSpace2a" presStyleCnt="0"/>
      <dgm:spPr/>
    </dgm:pt>
    <dgm:pt modelId="{9AB67734-D70A-4726-852D-216666356B4D}" type="pres">
      <dgm:prSet presAssocID="{68786F8E-7254-4BB9-9A78-E84BDC1D0F69}" presName="horz2" presStyleCnt="0"/>
      <dgm:spPr/>
    </dgm:pt>
    <dgm:pt modelId="{BD144C85-79FE-4A70-BFB1-91E60C97A062}" type="pres">
      <dgm:prSet presAssocID="{68786F8E-7254-4BB9-9A78-E84BDC1D0F69}" presName="horzSpace2" presStyleCnt="0"/>
      <dgm:spPr/>
    </dgm:pt>
    <dgm:pt modelId="{15CD678B-A366-48B8-A38E-10AC71F42FE5}" type="pres">
      <dgm:prSet presAssocID="{68786F8E-7254-4BB9-9A78-E84BDC1D0F69}" presName="tx2" presStyleLbl="revTx" presStyleIdx="3" presStyleCnt="4" custScaleY="39430"/>
      <dgm:spPr/>
    </dgm:pt>
    <dgm:pt modelId="{3F6951D7-6335-4756-8021-B630BB18A4F0}" type="pres">
      <dgm:prSet presAssocID="{68786F8E-7254-4BB9-9A78-E84BDC1D0F69}" presName="vert2" presStyleCnt="0"/>
      <dgm:spPr/>
    </dgm:pt>
    <dgm:pt modelId="{4809F2BF-0736-4CDD-B7B5-0E181598CBD0}" type="pres">
      <dgm:prSet presAssocID="{68786F8E-7254-4BB9-9A78-E84BDC1D0F69}" presName="thinLine2b" presStyleLbl="callout" presStyleIdx="1" presStyleCnt="2"/>
      <dgm:spPr/>
    </dgm:pt>
    <dgm:pt modelId="{0FB99FE7-C0E7-48CB-BE51-0F866C0A9F12}" type="pres">
      <dgm:prSet presAssocID="{68786F8E-7254-4BB9-9A78-E84BDC1D0F69}" presName="vertSpace2b" presStyleCnt="0"/>
      <dgm:spPr/>
    </dgm:pt>
  </dgm:ptLst>
  <dgm:cxnLst>
    <dgm:cxn modelId="{30D71B01-A54F-4BBA-8F42-01DA03B0D9CA}" type="presOf" srcId="{178BB00C-8E49-45D2-8FB6-44932B0B1168}" destId="{BF5DEC32-B6ED-45B9-8B91-EC0D964ECABE}" srcOrd="0" destOrd="0" presId="urn:microsoft.com/office/officeart/2008/layout/LinedList"/>
    <dgm:cxn modelId="{AA31FB03-6E03-46B0-A4B4-E199B66EED8A}" srcId="{731381AD-719B-4314-971E-4BE3EB48060F}" destId="{68786F8E-7254-4BB9-9A78-E84BDC1D0F69}" srcOrd="0" destOrd="0" parTransId="{A07D7F88-8315-44A6-987B-54A4F4C54C6E}" sibTransId="{797CBF8B-F641-4F2E-BB45-10F4402CC273}"/>
    <dgm:cxn modelId="{37EEAE28-FF12-4E8B-BC78-EB731014E249}" srcId="{A40612FE-4639-4433-9AFC-AA9D66053F25}" destId="{731381AD-719B-4314-971E-4BE3EB48060F}" srcOrd="1" destOrd="0" parTransId="{87C091E9-1EE0-4EC1-8DEE-F45C6A77A66D}" sibTransId="{D307E5BA-FA33-44A7-9D9A-AABE7ACCAC14}"/>
    <dgm:cxn modelId="{1FDAA138-45B5-4DFE-9431-CE5811A4FFCA}" srcId="{A40612FE-4639-4433-9AFC-AA9D66053F25}" destId="{178BB00C-8E49-45D2-8FB6-44932B0B1168}" srcOrd="0" destOrd="0" parTransId="{614B9877-263C-4F08-83B9-845A8D334ACE}" sibTransId="{79F50C8A-8DC8-45C2-9653-E2997353CF2C}"/>
    <dgm:cxn modelId="{76AF7A4B-FDCE-4B38-81C2-671037447877}" type="presOf" srcId="{05AE9B52-3BC9-443D-9BC4-E466EA9F50E2}" destId="{7E8487B5-0635-49EF-92AB-A207DB915C1B}" srcOrd="0" destOrd="0" presId="urn:microsoft.com/office/officeart/2008/layout/LinedList"/>
    <dgm:cxn modelId="{371832A5-DCCC-4E43-BBF0-690B06BADE75}" type="presOf" srcId="{A40612FE-4639-4433-9AFC-AA9D66053F25}" destId="{0BA855A9-4204-4178-A05A-C13D4FF7BF25}" srcOrd="0" destOrd="0" presId="urn:microsoft.com/office/officeart/2008/layout/LinedList"/>
    <dgm:cxn modelId="{204DB4C8-EB8C-42FC-B27F-002A06C8D6F9}" srcId="{178BB00C-8E49-45D2-8FB6-44932B0B1168}" destId="{05AE9B52-3BC9-443D-9BC4-E466EA9F50E2}" srcOrd="0" destOrd="0" parTransId="{BAC99903-EFC0-4E5E-905B-D9F75FA9F567}" sibTransId="{A1399FA8-0F34-431E-B33E-9002841DE32F}"/>
    <dgm:cxn modelId="{C913C3E1-CA19-4F5C-A3C1-86A62F95B757}" type="presOf" srcId="{731381AD-719B-4314-971E-4BE3EB48060F}" destId="{24A1D160-D389-452D-A044-6CE77C190F9D}" srcOrd="0" destOrd="0" presId="urn:microsoft.com/office/officeart/2008/layout/LinedList"/>
    <dgm:cxn modelId="{0E2151F6-7583-4B2B-AA97-759B2CD2F535}" type="presOf" srcId="{68786F8E-7254-4BB9-9A78-E84BDC1D0F69}" destId="{15CD678B-A366-48B8-A38E-10AC71F42FE5}" srcOrd="0" destOrd="0" presId="urn:microsoft.com/office/officeart/2008/layout/LinedList"/>
    <dgm:cxn modelId="{A1A8E429-EDA7-4192-B276-3C534ED44AC5}" type="presParOf" srcId="{0BA855A9-4204-4178-A05A-C13D4FF7BF25}" destId="{5BCF9EFA-ADFC-4D52-ABD4-2D84F6B571E3}" srcOrd="0" destOrd="0" presId="urn:microsoft.com/office/officeart/2008/layout/LinedList"/>
    <dgm:cxn modelId="{DCC6DF4F-77A4-44DD-BE70-3AE506053D70}" type="presParOf" srcId="{0BA855A9-4204-4178-A05A-C13D4FF7BF25}" destId="{044A2377-5F13-46D9-ABDA-DACEFA558EF6}" srcOrd="1" destOrd="0" presId="urn:microsoft.com/office/officeart/2008/layout/LinedList"/>
    <dgm:cxn modelId="{E737A39D-AE94-403B-A6C2-59F7A00F7BD8}" type="presParOf" srcId="{044A2377-5F13-46D9-ABDA-DACEFA558EF6}" destId="{BF5DEC32-B6ED-45B9-8B91-EC0D964ECABE}" srcOrd="0" destOrd="0" presId="urn:microsoft.com/office/officeart/2008/layout/LinedList"/>
    <dgm:cxn modelId="{25DAE3E3-DD05-4686-9A98-795CC2993451}" type="presParOf" srcId="{044A2377-5F13-46D9-ABDA-DACEFA558EF6}" destId="{49865EDE-746F-4AD6-8C1A-43C8207642B8}" srcOrd="1" destOrd="0" presId="urn:microsoft.com/office/officeart/2008/layout/LinedList"/>
    <dgm:cxn modelId="{E6700CE8-FC1E-4BEE-819E-6BCE4600006C}" type="presParOf" srcId="{49865EDE-746F-4AD6-8C1A-43C8207642B8}" destId="{57592863-D8D5-40CA-8822-2FEBFECA706F}" srcOrd="0" destOrd="0" presId="urn:microsoft.com/office/officeart/2008/layout/LinedList"/>
    <dgm:cxn modelId="{FDE20290-79CB-429F-88CF-76152CAC5971}" type="presParOf" srcId="{49865EDE-746F-4AD6-8C1A-43C8207642B8}" destId="{0A83B7FB-13F8-4F23-A15B-63015A5BD9DA}" srcOrd="1" destOrd="0" presId="urn:microsoft.com/office/officeart/2008/layout/LinedList"/>
    <dgm:cxn modelId="{A3D2D3E7-BF4F-4727-86CE-79AEB6C6AA13}" type="presParOf" srcId="{0A83B7FB-13F8-4F23-A15B-63015A5BD9DA}" destId="{6D2A4D01-87A3-4456-803F-E5179859BF38}" srcOrd="0" destOrd="0" presId="urn:microsoft.com/office/officeart/2008/layout/LinedList"/>
    <dgm:cxn modelId="{4C7C60EE-AACB-4C5C-BDB8-936EDA25BC0F}" type="presParOf" srcId="{0A83B7FB-13F8-4F23-A15B-63015A5BD9DA}" destId="{7E8487B5-0635-49EF-92AB-A207DB915C1B}" srcOrd="1" destOrd="0" presId="urn:microsoft.com/office/officeart/2008/layout/LinedList"/>
    <dgm:cxn modelId="{61ED4553-8D6E-4180-BDCD-60EA093104B6}" type="presParOf" srcId="{0A83B7FB-13F8-4F23-A15B-63015A5BD9DA}" destId="{37C9A14A-7061-4FF6-9CEB-F97069E577F5}" srcOrd="2" destOrd="0" presId="urn:microsoft.com/office/officeart/2008/layout/LinedList"/>
    <dgm:cxn modelId="{47647509-7A05-4866-9365-E871034BADD4}" type="presParOf" srcId="{49865EDE-746F-4AD6-8C1A-43C8207642B8}" destId="{BEF99069-D2A8-4E86-A0FB-BD81F25896A7}" srcOrd="2" destOrd="0" presId="urn:microsoft.com/office/officeart/2008/layout/LinedList"/>
    <dgm:cxn modelId="{5A799E4C-8FA5-4355-9483-205331A6CD5C}" type="presParOf" srcId="{49865EDE-746F-4AD6-8C1A-43C8207642B8}" destId="{0AAEBFDD-27FB-4F73-9A92-D517E4A1885F}" srcOrd="3" destOrd="0" presId="urn:microsoft.com/office/officeart/2008/layout/LinedList"/>
    <dgm:cxn modelId="{F79BB67D-DDFD-4885-80D7-EDC5B4117657}" type="presParOf" srcId="{0BA855A9-4204-4178-A05A-C13D4FF7BF25}" destId="{90FE6659-7CB0-44DD-B0B2-93098A7DC87B}" srcOrd="2" destOrd="0" presId="urn:microsoft.com/office/officeart/2008/layout/LinedList"/>
    <dgm:cxn modelId="{2F630EDF-B963-47EE-BDDA-DDB194231E4D}" type="presParOf" srcId="{0BA855A9-4204-4178-A05A-C13D4FF7BF25}" destId="{9CEAC0A7-E605-4E6F-B2FC-606839689E94}" srcOrd="3" destOrd="0" presId="urn:microsoft.com/office/officeart/2008/layout/LinedList"/>
    <dgm:cxn modelId="{FD9CA112-557C-45A7-9A55-3D7DB3929A13}" type="presParOf" srcId="{9CEAC0A7-E605-4E6F-B2FC-606839689E94}" destId="{24A1D160-D389-452D-A044-6CE77C190F9D}" srcOrd="0" destOrd="0" presId="urn:microsoft.com/office/officeart/2008/layout/LinedList"/>
    <dgm:cxn modelId="{863CE384-CEFA-4C19-AAE6-FC27BEDAE68F}" type="presParOf" srcId="{9CEAC0A7-E605-4E6F-B2FC-606839689E94}" destId="{57613FE8-76FD-482E-A49E-71D6F94F340E}" srcOrd="1" destOrd="0" presId="urn:microsoft.com/office/officeart/2008/layout/LinedList"/>
    <dgm:cxn modelId="{9AEF97D9-EE2B-44A9-A399-8A896830D5B4}" type="presParOf" srcId="{57613FE8-76FD-482E-A49E-71D6F94F340E}" destId="{2792F15C-D8E1-4C43-BB28-5980F671FDA0}" srcOrd="0" destOrd="0" presId="urn:microsoft.com/office/officeart/2008/layout/LinedList"/>
    <dgm:cxn modelId="{4236932A-357E-4F42-A37B-FFCBF611C79D}" type="presParOf" srcId="{57613FE8-76FD-482E-A49E-71D6F94F340E}" destId="{9AB67734-D70A-4726-852D-216666356B4D}" srcOrd="1" destOrd="0" presId="urn:microsoft.com/office/officeart/2008/layout/LinedList"/>
    <dgm:cxn modelId="{4A7A4183-9ED2-4B70-BB34-A57C290570B1}" type="presParOf" srcId="{9AB67734-D70A-4726-852D-216666356B4D}" destId="{BD144C85-79FE-4A70-BFB1-91E60C97A062}" srcOrd="0" destOrd="0" presId="urn:microsoft.com/office/officeart/2008/layout/LinedList"/>
    <dgm:cxn modelId="{D9A2631A-A2A8-4580-AD1C-A6B1FB5BEBD3}" type="presParOf" srcId="{9AB67734-D70A-4726-852D-216666356B4D}" destId="{15CD678B-A366-48B8-A38E-10AC71F42FE5}" srcOrd="1" destOrd="0" presId="urn:microsoft.com/office/officeart/2008/layout/LinedList"/>
    <dgm:cxn modelId="{11E60392-2412-4B9A-898E-55005DFFFBB7}" type="presParOf" srcId="{9AB67734-D70A-4726-852D-216666356B4D}" destId="{3F6951D7-6335-4756-8021-B630BB18A4F0}" srcOrd="2" destOrd="0" presId="urn:microsoft.com/office/officeart/2008/layout/LinedList"/>
    <dgm:cxn modelId="{D36D0A90-B091-4F45-8878-B390D5DC248C}" type="presParOf" srcId="{57613FE8-76FD-482E-A49E-71D6F94F340E}" destId="{4809F2BF-0736-4CDD-B7B5-0E181598CBD0}" srcOrd="2" destOrd="0" presId="urn:microsoft.com/office/officeart/2008/layout/LinedList"/>
    <dgm:cxn modelId="{DC5A0F5E-D6A3-4C54-8A8E-A11C5FBA06A6}" type="presParOf" srcId="{57613FE8-76FD-482E-A49E-71D6F94F340E}" destId="{0FB99FE7-C0E7-48CB-BE51-0F866C0A9F12}"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4ABAFDC-BB5B-4703-AF85-9D0ED705DD4E}"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4B1CAD7A-93A1-45D4-9294-2AC48B9BA1C6}">
      <dgm:prSet/>
      <dgm:spPr/>
      <dgm:t>
        <a:bodyPr/>
        <a:lstStyle/>
        <a:p>
          <a:r>
            <a:rPr lang="en-US" b="1" dirty="0"/>
            <a:t>Emerging Areas of Focus</a:t>
          </a:r>
          <a:endParaRPr lang="en-US" dirty="0"/>
        </a:p>
      </dgm:t>
      <dgm:extLst>
        <a:ext uri="{E40237B7-FDA0-4F09-8148-C483321AD2D9}">
          <dgm14:cNvPr xmlns:dgm14="http://schemas.microsoft.com/office/drawing/2010/diagram" id="0" name="" descr="Emerging Areas of Focus&#10; Result from work of Weaving, Finishing, and Resource Teams&#10;Self-Identified Improvement Plans         (a.k.a. planning agenda) &#10; Purpose: Plans to strengthen college’s alignment to specific standards&#10;Quality Focus Essay (QFE)&#10; Purpose: Long term plans to improve student learning and achievement&#10; Identify outcomes, which are measurable and achievable&#10;"/>
        </a:ext>
      </dgm:extLst>
    </dgm:pt>
    <dgm:pt modelId="{25AFA845-73F5-4B84-949B-8B3D61C7ABF9}" type="parTrans" cxnId="{97295CFC-A49B-4FED-A77F-280F920BEC29}">
      <dgm:prSet/>
      <dgm:spPr/>
      <dgm:t>
        <a:bodyPr/>
        <a:lstStyle/>
        <a:p>
          <a:endParaRPr lang="en-US"/>
        </a:p>
      </dgm:t>
    </dgm:pt>
    <dgm:pt modelId="{2E049584-7A05-4C81-994B-6EA1876DAC7A}" type="sibTrans" cxnId="{97295CFC-A49B-4FED-A77F-280F920BEC29}">
      <dgm:prSet/>
      <dgm:spPr/>
      <dgm:t>
        <a:bodyPr/>
        <a:lstStyle/>
        <a:p>
          <a:endParaRPr lang="en-US"/>
        </a:p>
      </dgm:t>
    </dgm:pt>
    <dgm:pt modelId="{109896F6-9BA3-4BCC-AEA2-ADF7A1AAB6FF}">
      <dgm:prSet/>
      <dgm:spPr/>
      <dgm:t>
        <a:bodyPr/>
        <a:lstStyle/>
        <a:p>
          <a:r>
            <a:rPr lang="en-US" dirty="0"/>
            <a:t>Result from work of Weaving, Finishing, and Resource Teams</a:t>
          </a:r>
        </a:p>
      </dgm:t>
      <dgm:extLst>
        <a:ext uri="{E40237B7-FDA0-4F09-8148-C483321AD2D9}">
          <dgm14:cNvPr xmlns:dgm14="http://schemas.microsoft.com/office/drawing/2010/diagram" id="0" name="" descr="Emerging Areas of Focus&#10; Result from work of Weaving, Finishing, and Resource Teams&#10;Self-Identified Improvement Plans         (a.k.a. planning agenda) &#10; Purpose: Plans to strengthen college’s alignment to specific standards&#10;Quality Focus Essay (QFE)&#10; Purpose: Long term plans to improve student learning and achievement&#10; Identify outcomes, which are measurable and achievable&#10;"/>
        </a:ext>
      </dgm:extLst>
    </dgm:pt>
    <dgm:pt modelId="{345C016F-30F9-451A-A021-1FBF63733D6F}" type="parTrans" cxnId="{55AD4EA6-BF5C-443E-B5BD-540BBEF4E0AF}">
      <dgm:prSet/>
      <dgm:spPr/>
      <dgm:t>
        <a:bodyPr/>
        <a:lstStyle/>
        <a:p>
          <a:endParaRPr lang="en-US"/>
        </a:p>
      </dgm:t>
    </dgm:pt>
    <dgm:pt modelId="{4AB816C3-992E-41DB-B98E-D36DB1849B24}" type="sibTrans" cxnId="{55AD4EA6-BF5C-443E-B5BD-540BBEF4E0AF}">
      <dgm:prSet/>
      <dgm:spPr/>
      <dgm:t>
        <a:bodyPr/>
        <a:lstStyle/>
        <a:p>
          <a:endParaRPr lang="en-US"/>
        </a:p>
      </dgm:t>
    </dgm:pt>
    <dgm:pt modelId="{A754C398-02C7-4D2C-9B26-84C66C74B139}">
      <dgm:prSet/>
      <dgm:spPr/>
      <dgm:t>
        <a:bodyPr/>
        <a:lstStyle/>
        <a:p>
          <a:r>
            <a:rPr lang="en-US" b="1" dirty="0"/>
            <a:t>Self-Identified Improvement Plans         </a:t>
          </a:r>
          <a:r>
            <a:rPr lang="en-US" dirty="0"/>
            <a:t>(a.k.a. planning agenda) </a:t>
          </a:r>
        </a:p>
      </dgm:t>
      <dgm:extLst>
        <a:ext uri="{E40237B7-FDA0-4F09-8148-C483321AD2D9}">
          <dgm14:cNvPr xmlns:dgm14="http://schemas.microsoft.com/office/drawing/2010/diagram" id="0" name="" descr="Emerging Areas of Focus&#10; Result from work of Weaving, Finishing, and Resource Teams&#10;Self-Identified Improvement Plans         (a.k.a. planning agenda) &#10; Purpose: Plans to strengthen college’s alignment to specific standards&#10;Quality Focus Essay (QFE)&#10; Purpose: Long term plans to improve student learning and achievement&#10; Identify outcomes, which are measurable and achievable&#10;"/>
        </a:ext>
      </dgm:extLst>
    </dgm:pt>
    <dgm:pt modelId="{F1949202-0934-45CB-AD9A-168E974A7414}" type="parTrans" cxnId="{F8E77C8D-6BF0-4375-8745-716E33A4893E}">
      <dgm:prSet/>
      <dgm:spPr/>
      <dgm:t>
        <a:bodyPr/>
        <a:lstStyle/>
        <a:p>
          <a:endParaRPr lang="en-US"/>
        </a:p>
      </dgm:t>
    </dgm:pt>
    <dgm:pt modelId="{3EADB796-FE0C-42F8-A682-81EA56C0AFD7}" type="sibTrans" cxnId="{F8E77C8D-6BF0-4375-8745-716E33A4893E}">
      <dgm:prSet/>
      <dgm:spPr/>
      <dgm:t>
        <a:bodyPr/>
        <a:lstStyle/>
        <a:p>
          <a:endParaRPr lang="en-US"/>
        </a:p>
      </dgm:t>
    </dgm:pt>
    <dgm:pt modelId="{EDA94CA3-4F5D-4792-8EA7-96122AE53E9D}">
      <dgm:prSet/>
      <dgm:spPr/>
      <dgm:t>
        <a:bodyPr/>
        <a:lstStyle/>
        <a:p>
          <a:r>
            <a:rPr lang="en-US" dirty="0"/>
            <a:t>Purpose: Plans to strengthen college’s alignment to specific standards</a:t>
          </a:r>
        </a:p>
      </dgm:t>
      <dgm:extLst>
        <a:ext uri="{E40237B7-FDA0-4F09-8148-C483321AD2D9}">
          <dgm14:cNvPr xmlns:dgm14="http://schemas.microsoft.com/office/drawing/2010/diagram" id="0" name="" descr="Emerging Areas of Focus&#10; Result from work of Weaving, Finishing, and Resource Teams&#10;Self-Identified Improvement Plans         (a.k.a. planning agenda) &#10; Purpose: Plans to strengthen college’s alignment to specific standards&#10;Quality Focus Essay (QFE)&#10; Purpose: Long term plans to improve student learning and achievement&#10; Identify outcomes, which are measurable and achievable&#10;"/>
        </a:ext>
      </dgm:extLst>
    </dgm:pt>
    <dgm:pt modelId="{2247CA9E-0B0E-4592-831B-DCA1400AF437}" type="parTrans" cxnId="{B09D7018-5C8E-40A3-866F-CF92D0084FE4}">
      <dgm:prSet/>
      <dgm:spPr/>
      <dgm:t>
        <a:bodyPr/>
        <a:lstStyle/>
        <a:p>
          <a:endParaRPr lang="en-US"/>
        </a:p>
      </dgm:t>
    </dgm:pt>
    <dgm:pt modelId="{612B198F-EE2C-4DF3-A3EB-61BB8A3BB19A}" type="sibTrans" cxnId="{B09D7018-5C8E-40A3-866F-CF92D0084FE4}">
      <dgm:prSet/>
      <dgm:spPr/>
      <dgm:t>
        <a:bodyPr/>
        <a:lstStyle/>
        <a:p>
          <a:endParaRPr lang="en-US"/>
        </a:p>
      </dgm:t>
    </dgm:pt>
    <dgm:pt modelId="{26CD7A47-00C0-4BA7-9A13-E7821A2BB6AE}">
      <dgm:prSet/>
      <dgm:spPr/>
      <dgm:t>
        <a:bodyPr/>
        <a:lstStyle/>
        <a:p>
          <a:r>
            <a:rPr lang="en-US" b="1" dirty="0"/>
            <a:t>Quality Focus Essay (QFE)</a:t>
          </a:r>
          <a:endParaRPr lang="en-US" dirty="0"/>
        </a:p>
      </dgm:t>
      <dgm:extLst>
        <a:ext uri="{E40237B7-FDA0-4F09-8148-C483321AD2D9}">
          <dgm14:cNvPr xmlns:dgm14="http://schemas.microsoft.com/office/drawing/2010/diagram" id="0" name="" descr="Emerging Areas of Focus&#10; Result from work of Weaving, Finishing, and Resource Teams&#10;Self-Identified Improvement Plans         (a.k.a. planning agenda) &#10; Purpose: Plans to strengthen college’s alignment to specific standards&#10;Quality Focus Essay (QFE)&#10; Purpose: Long term plans to improve student learning and achievement&#10; Identify outcomes, which are measurable and achievable&#10;"/>
        </a:ext>
      </dgm:extLst>
    </dgm:pt>
    <dgm:pt modelId="{AAD987EB-E47E-4E6A-8D0B-7D55C5E494A7}" type="parTrans" cxnId="{342513FF-BF1D-4BAE-8355-CA77E461445B}">
      <dgm:prSet/>
      <dgm:spPr/>
      <dgm:t>
        <a:bodyPr/>
        <a:lstStyle/>
        <a:p>
          <a:endParaRPr lang="en-US"/>
        </a:p>
      </dgm:t>
    </dgm:pt>
    <dgm:pt modelId="{AC3F7392-2619-4D10-8DCB-52C3DD97543B}" type="sibTrans" cxnId="{342513FF-BF1D-4BAE-8355-CA77E461445B}">
      <dgm:prSet/>
      <dgm:spPr/>
      <dgm:t>
        <a:bodyPr/>
        <a:lstStyle/>
        <a:p>
          <a:endParaRPr lang="en-US"/>
        </a:p>
      </dgm:t>
    </dgm:pt>
    <dgm:pt modelId="{DDBA4618-835C-4FF2-8549-B48B0AF19771}">
      <dgm:prSet/>
      <dgm:spPr/>
      <dgm:t>
        <a:bodyPr/>
        <a:lstStyle/>
        <a:p>
          <a:r>
            <a:rPr lang="en-US" dirty="0"/>
            <a:t>Purpose: Long term plans to </a:t>
          </a:r>
          <a:r>
            <a:rPr lang="en-US" b="1" i="1" dirty="0"/>
            <a:t>improve student learning and achievement</a:t>
          </a:r>
          <a:endParaRPr lang="en-US" dirty="0"/>
        </a:p>
      </dgm:t>
      <dgm:extLst>
        <a:ext uri="{E40237B7-FDA0-4F09-8148-C483321AD2D9}">
          <dgm14:cNvPr xmlns:dgm14="http://schemas.microsoft.com/office/drawing/2010/diagram" id="0" name="" descr="Emerging Areas of Focus&#10; Result from work of Weaving, Finishing, and Resource Teams&#10;Self-Identified Improvement Plans         (a.k.a. planning agenda) &#10; Purpose: Plans to strengthen college’s alignment to specific standards&#10;Quality Focus Essay (QFE)&#10; Purpose: Long term plans to improve student learning and achievement&#10; Identify outcomes, which are measurable and achievable&#10;"/>
        </a:ext>
      </dgm:extLst>
    </dgm:pt>
    <dgm:pt modelId="{6FAF8F2D-CF9E-4150-8646-C04193BADA3A}" type="parTrans" cxnId="{DAC68AD5-4126-45E8-AB19-8D38B11AA348}">
      <dgm:prSet/>
      <dgm:spPr/>
      <dgm:t>
        <a:bodyPr/>
        <a:lstStyle/>
        <a:p>
          <a:endParaRPr lang="en-US"/>
        </a:p>
      </dgm:t>
    </dgm:pt>
    <dgm:pt modelId="{D63A6F4B-07AA-4590-8690-3F256C97317B}" type="sibTrans" cxnId="{DAC68AD5-4126-45E8-AB19-8D38B11AA348}">
      <dgm:prSet/>
      <dgm:spPr/>
      <dgm:t>
        <a:bodyPr/>
        <a:lstStyle/>
        <a:p>
          <a:endParaRPr lang="en-US"/>
        </a:p>
      </dgm:t>
    </dgm:pt>
    <dgm:pt modelId="{8B7A3292-8574-4F27-9053-3EE51E68C2F4}">
      <dgm:prSet/>
      <dgm:spPr/>
      <dgm:t>
        <a:bodyPr/>
        <a:lstStyle/>
        <a:p>
          <a:r>
            <a:rPr lang="en-US" dirty="0"/>
            <a:t>Identify outcomes, which are measurable and achievable</a:t>
          </a:r>
        </a:p>
      </dgm:t>
    </dgm:pt>
    <dgm:pt modelId="{1D5DFB7E-33A5-4453-AA99-80587E204E8A}" type="parTrans" cxnId="{A96C9458-3E1A-43EA-A0F0-C285E538DED5}">
      <dgm:prSet/>
      <dgm:spPr/>
      <dgm:t>
        <a:bodyPr/>
        <a:lstStyle/>
        <a:p>
          <a:endParaRPr lang="en-US"/>
        </a:p>
      </dgm:t>
    </dgm:pt>
    <dgm:pt modelId="{524DD688-43E2-4F9E-A7AD-DC9A3B1C9DD0}" type="sibTrans" cxnId="{A96C9458-3E1A-43EA-A0F0-C285E538DED5}">
      <dgm:prSet/>
      <dgm:spPr/>
      <dgm:t>
        <a:bodyPr/>
        <a:lstStyle/>
        <a:p>
          <a:endParaRPr lang="en-US"/>
        </a:p>
      </dgm:t>
    </dgm:pt>
    <dgm:pt modelId="{1AAAC7C4-D9EC-4D4E-AFC5-E6A83D148568}" type="pres">
      <dgm:prSet presAssocID="{24ABAFDC-BB5B-4703-AF85-9D0ED705DD4E}" presName="Name0" presStyleCnt="0">
        <dgm:presLayoutVars>
          <dgm:dir/>
          <dgm:animLvl val="lvl"/>
          <dgm:resizeHandles val="exact"/>
        </dgm:presLayoutVars>
      </dgm:prSet>
      <dgm:spPr/>
    </dgm:pt>
    <dgm:pt modelId="{D5F201FC-6074-4E4B-9995-C4E6205CFEC3}" type="pres">
      <dgm:prSet presAssocID="{4B1CAD7A-93A1-45D4-9294-2AC48B9BA1C6}" presName="composite" presStyleCnt="0"/>
      <dgm:spPr/>
    </dgm:pt>
    <dgm:pt modelId="{FC5BD00C-9330-422F-9D83-3D5692B0663A}" type="pres">
      <dgm:prSet presAssocID="{4B1CAD7A-93A1-45D4-9294-2AC48B9BA1C6}" presName="parTx" presStyleLbl="alignNode1" presStyleIdx="0" presStyleCnt="3">
        <dgm:presLayoutVars>
          <dgm:chMax val="0"/>
          <dgm:chPref val="0"/>
          <dgm:bulletEnabled val="1"/>
        </dgm:presLayoutVars>
      </dgm:prSet>
      <dgm:spPr/>
    </dgm:pt>
    <dgm:pt modelId="{716088A1-EEE8-47DF-96CB-65DA7302C44B}" type="pres">
      <dgm:prSet presAssocID="{4B1CAD7A-93A1-45D4-9294-2AC48B9BA1C6}" presName="desTx" presStyleLbl="alignAccFollowNode1" presStyleIdx="0" presStyleCnt="3">
        <dgm:presLayoutVars>
          <dgm:bulletEnabled val="1"/>
        </dgm:presLayoutVars>
      </dgm:prSet>
      <dgm:spPr/>
    </dgm:pt>
    <dgm:pt modelId="{E90A4284-794C-4BCA-BCF4-E11C5E59A4DA}" type="pres">
      <dgm:prSet presAssocID="{2E049584-7A05-4C81-994B-6EA1876DAC7A}" presName="space" presStyleCnt="0"/>
      <dgm:spPr/>
    </dgm:pt>
    <dgm:pt modelId="{395C4B1E-E965-4FAF-801E-2A37FC4C1309}" type="pres">
      <dgm:prSet presAssocID="{A754C398-02C7-4D2C-9B26-84C66C74B139}" presName="composite" presStyleCnt="0"/>
      <dgm:spPr/>
    </dgm:pt>
    <dgm:pt modelId="{4A1F3968-AD4C-4C53-BD71-334CCFF9FDC4}" type="pres">
      <dgm:prSet presAssocID="{A754C398-02C7-4D2C-9B26-84C66C74B139}" presName="parTx" presStyleLbl="alignNode1" presStyleIdx="1" presStyleCnt="3">
        <dgm:presLayoutVars>
          <dgm:chMax val="0"/>
          <dgm:chPref val="0"/>
          <dgm:bulletEnabled val="1"/>
        </dgm:presLayoutVars>
      </dgm:prSet>
      <dgm:spPr/>
    </dgm:pt>
    <dgm:pt modelId="{9DFC167B-7058-4BEB-BD8E-7B0DEAF0D376}" type="pres">
      <dgm:prSet presAssocID="{A754C398-02C7-4D2C-9B26-84C66C74B139}" presName="desTx" presStyleLbl="alignAccFollowNode1" presStyleIdx="1" presStyleCnt="3">
        <dgm:presLayoutVars>
          <dgm:bulletEnabled val="1"/>
        </dgm:presLayoutVars>
      </dgm:prSet>
      <dgm:spPr/>
    </dgm:pt>
    <dgm:pt modelId="{CD308E8E-5EA3-4A80-B2A0-C9CD7FDA46C5}" type="pres">
      <dgm:prSet presAssocID="{3EADB796-FE0C-42F8-A682-81EA56C0AFD7}" presName="space" presStyleCnt="0"/>
      <dgm:spPr/>
    </dgm:pt>
    <dgm:pt modelId="{B3F29934-A211-4AD5-BFB2-8A2827B08E73}" type="pres">
      <dgm:prSet presAssocID="{26CD7A47-00C0-4BA7-9A13-E7821A2BB6AE}" presName="composite" presStyleCnt="0"/>
      <dgm:spPr/>
    </dgm:pt>
    <dgm:pt modelId="{F8A5976E-E35E-42D3-B9D6-F244B315F57A}" type="pres">
      <dgm:prSet presAssocID="{26CD7A47-00C0-4BA7-9A13-E7821A2BB6AE}" presName="parTx" presStyleLbl="alignNode1" presStyleIdx="2" presStyleCnt="3">
        <dgm:presLayoutVars>
          <dgm:chMax val="0"/>
          <dgm:chPref val="0"/>
          <dgm:bulletEnabled val="1"/>
        </dgm:presLayoutVars>
      </dgm:prSet>
      <dgm:spPr/>
    </dgm:pt>
    <dgm:pt modelId="{CD9CFC6E-1F2B-4C65-ADA2-F11EE8B7336E}" type="pres">
      <dgm:prSet presAssocID="{26CD7A47-00C0-4BA7-9A13-E7821A2BB6AE}" presName="desTx" presStyleLbl="alignAccFollowNode1" presStyleIdx="2" presStyleCnt="3">
        <dgm:presLayoutVars>
          <dgm:bulletEnabled val="1"/>
        </dgm:presLayoutVars>
      </dgm:prSet>
      <dgm:spPr/>
    </dgm:pt>
  </dgm:ptLst>
  <dgm:cxnLst>
    <dgm:cxn modelId="{6E183A14-C2C3-4947-98F0-C638CC8C7143}" type="presOf" srcId="{EDA94CA3-4F5D-4792-8EA7-96122AE53E9D}" destId="{9DFC167B-7058-4BEB-BD8E-7B0DEAF0D376}" srcOrd="0" destOrd="0" presId="urn:microsoft.com/office/officeart/2005/8/layout/hList1"/>
    <dgm:cxn modelId="{B09D7018-5C8E-40A3-866F-CF92D0084FE4}" srcId="{A754C398-02C7-4D2C-9B26-84C66C74B139}" destId="{EDA94CA3-4F5D-4792-8EA7-96122AE53E9D}" srcOrd="0" destOrd="0" parTransId="{2247CA9E-0B0E-4592-831B-DCA1400AF437}" sibTransId="{612B198F-EE2C-4DF3-A3EB-61BB8A3BB19A}"/>
    <dgm:cxn modelId="{4DB29E1B-42E8-4021-9D3E-9DDD181AA716}" type="presOf" srcId="{A754C398-02C7-4D2C-9B26-84C66C74B139}" destId="{4A1F3968-AD4C-4C53-BD71-334CCFF9FDC4}" srcOrd="0" destOrd="0" presId="urn:microsoft.com/office/officeart/2005/8/layout/hList1"/>
    <dgm:cxn modelId="{3FCFE625-A0CB-46AB-8AF5-A8E8FAAD887E}" type="presOf" srcId="{26CD7A47-00C0-4BA7-9A13-E7821A2BB6AE}" destId="{F8A5976E-E35E-42D3-B9D6-F244B315F57A}" srcOrd="0" destOrd="0" presId="urn:microsoft.com/office/officeart/2005/8/layout/hList1"/>
    <dgm:cxn modelId="{73E8F033-5F60-4451-BD8F-B0BC77A5B7CD}" type="presOf" srcId="{8B7A3292-8574-4F27-9053-3EE51E68C2F4}" destId="{CD9CFC6E-1F2B-4C65-ADA2-F11EE8B7336E}" srcOrd="0" destOrd="1" presId="urn:microsoft.com/office/officeart/2005/8/layout/hList1"/>
    <dgm:cxn modelId="{A96C9458-3E1A-43EA-A0F0-C285E538DED5}" srcId="{26CD7A47-00C0-4BA7-9A13-E7821A2BB6AE}" destId="{8B7A3292-8574-4F27-9053-3EE51E68C2F4}" srcOrd="1" destOrd="0" parTransId="{1D5DFB7E-33A5-4453-AA99-80587E204E8A}" sibTransId="{524DD688-43E2-4F9E-A7AD-DC9A3B1C9DD0}"/>
    <dgm:cxn modelId="{F8E77C8D-6BF0-4375-8745-716E33A4893E}" srcId="{24ABAFDC-BB5B-4703-AF85-9D0ED705DD4E}" destId="{A754C398-02C7-4D2C-9B26-84C66C74B139}" srcOrd="1" destOrd="0" parTransId="{F1949202-0934-45CB-AD9A-168E974A7414}" sibTransId="{3EADB796-FE0C-42F8-A682-81EA56C0AFD7}"/>
    <dgm:cxn modelId="{F632B48D-33AB-4947-B19D-DA4CFBA37C69}" type="presOf" srcId="{DDBA4618-835C-4FF2-8549-B48B0AF19771}" destId="{CD9CFC6E-1F2B-4C65-ADA2-F11EE8B7336E}" srcOrd="0" destOrd="0" presId="urn:microsoft.com/office/officeart/2005/8/layout/hList1"/>
    <dgm:cxn modelId="{85E25094-9027-4211-BF2F-1C6DB8BF138F}" type="presOf" srcId="{24ABAFDC-BB5B-4703-AF85-9D0ED705DD4E}" destId="{1AAAC7C4-D9EC-4D4E-AFC5-E6A83D148568}" srcOrd="0" destOrd="0" presId="urn:microsoft.com/office/officeart/2005/8/layout/hList1"/>
    <dgm:cxn modelId="{55AD4EA6-BF5C-443E-B5BD-540BBEF4E0AF}" srcId="{4B1CAD7A-93A1-45D4-9294-2AC48B9BA1C6}" destId="{109896F6-9BA3-4BCC-AEA2-ADF7A1AAB6FF}" srcOrd="0" destOrd="0" parTransId="{345C016F-30F9-451A-A021-1FBF63733D6F}" sibTransId="{4AB816C3-992E-41DB-B98E-D36DB1849B24}"/>
    <dgm:cxn modelId="{DAC68AD5-4126-45E8-AB19-8D38B11AA348}" srcId="{26CD7A47-00C0-4BA7-9A13-E7821A2BB6AE}" destId="{DDBA4618-835C-4FF2-8549-B48B0AF19771}" srcOrd="0" destOrd="0" parTransId="{6FAF8F2D-CF9E-4150-8646-C04193BADA3A}" sibTransId="{D63A6F4B-07AA-4590-8690-3F256C97317B}"/>
    <dgm:cxn modelId="{53F707E9-06FF-4DF5-9A72-15385035CA32}" type="presOf" srcId="{109896F6-9BA3-4BCC-AEA2-ADF7A1AAB6FF}" destId="{716088A1-EEE8-47DF-96CB-65DA7302C44B}" srcOrd="0" destOrd="0" presId="urn:microsoft.com/office/officeart/2005/8/layout/hList1"/>
    <dgm:cxn modelId="{C4633AF0-F203-45B0-8598-49BCF69E1774}" type="presOf" srcId="{4B1CAD7A-93A1-45D4-9294-2AC48B9BA1C6}" destId="{FC5BD00C-9330-422F-9D83-3D5692B0663A}" srcOrd="0" destOrd="0" presId="urn:microsoft.com/office/officeart/2005/8/layout/hList1"/>
    <dgm:cxn modelId="{97295CFC-A49B-4FED-A77F-280F920BEC29}" srcId="{24ABAFDC-BB5B-4703-AF85-9D0ED705DD4E}" destId="{4B1CAD7A-93A1-45D4-9294-2AC48B9BA1C6}" srcOrd="0" destOrd="0" parTransId="{25AFA845-73F5-4B84-949B-8B3D61C7ABF9}" sibTransId="{2E049584-7A05-4C81-994B-6EA1876DAC7A}"/>
    <dgm:cxn modelId="{342513FF-BF1D-4BAE-8355-CA77E461445B}" srcId="{24ABAFDC-BB5B-4703-AF85-9D0ED705DD4E}" destId="{26CD7A47-00C0-4BA7-9A13-E7821A2BB6AE}" srcOrd="2" destOrd="0" parTransId="{AAD987EB-E47E-4E6A-8D0B-7D55C5E494A7}" sibTransId="{AC3F7392-2619-4D10-8DCB-52C3DD97543B}"/>
    <dgm:cxn modelId="{229EFE98-34B3-44F2-9E8D-E25D756F8D5B}" type="presParOf" srcId="{1AAAC7C4-D9EC-4D4E-AFC5-E6A83D148568}" destId="{D5F201FC-6074-4E4B-9995-C4E6205CFEC3}" srcOrd="0" destOrd="0" presId="urn:microsoft.com/office/officeart/2005/8/layout/hList1"/>
    <dgm:cxn modelId="{8F895D04-2289-4A3A-9B61-388732AF38FF}" type="presParOf" srcId="{D5F201FC-6074-4E4B-9995-C4E6205CFEC3}" destId="{FC5BD00C-9330-422F-9D83-3D5692B0663A}" srcOrd="0" destOrd="0" presId="urn:microsoft.com/office/officeart/2005/8/layout/hList1"/>
    <dgm:cxn modelId="{82DB8F51-46AD-4473-98F5-C1C1A9FF77AF}" type="presParOf" srcId="{D5F201FC-6074-4E4B-9995-C4E6205CFEC3}" destId="{716088A1-EEE8-47DF-96CB-65DA7302C44B}" srcOrd="1" destOrd="0" presId="urn:microsoft.com/office/officeart/2005/8/layout/hList1"/>
    <dgm:cxn modelId="{1CE165B9-781C-4575-BF5E-6C88C62ECA61}" type="presParOf" srcId="{1AAAC7C4-D9EC-4D4E-AFC5-E6A83D148568}" destId="{E90A4284-794C-4BCA-BCF4-E11C5E59A4DA}" srcOrd="1" destOrd="0" presId="urn:microsoft.com/office/officeart/2005/8/layout/hList1"/>
    <dgm:cxn modelId="{46840C28-3CED-4500-9A81-DC2CC17FCE65}" type="presParOf" srcId="{1AAAC7C4-D9EC-4D4E-AFC5-E6A83D148568}" destId="{395C4B1E-E965-4FAF-801E-2A37FC4C1309}" srcOrd="2" destOrd="0" presId="urn:microsoft.com/office/officeart/2005/8/layout/hList1"/>
    <dgm:cxn modelId="{404D7212-4950-400E-BCAB-5DA4B5265D68}" type="presParOf" srcId="{395C4B1E-E965-4FAF-801E-2A37FC4C1309}" destId="{4A1F3968-AD4C-4C53-BD71-334CCFF9FDC4}" srcOrd="0" destOrd="0" presId="urn:microsoft.com/office/officeart/2005/8/layout/hList1"/>
    <dgm:cxn modelId="{BD1E410A-7BA2-476D-83BD-9147C7AC9EDB}" type="presParOf" srcId="{395C4B1E-E965-4FAF-801E-2A37FC4C1309}" destId="{9DFC167B-7058-4BEB-BD8E-7B0DEAF0D376}" srcOrd="1" destOrd="0" presId="urn:microsoft.com/office/officeart/2005/8/layout/hList1"/>
    <dgm:cxn modelId="{9426238D-FB29-4C43-9992-DAF1FAD82B3F}" type="presParOf" srcId="{1AAAC7C4-D9EC-4D4E-AFC5-E6A83D148568}" destId="{CD308E8E-5EA3-4A80-B2A0-C9CD7FDA46C5}" srcOrd="3" destOrd="0" presId="urn:microsoft.com/office/officeart/2005/8/layout/hList1"/>
    <dgm:cxn modelId="{AFDD1F9B-AC05-4E12-B112-33E35ADE95E2}" type="presParOf" srcId="{1AAAC7C4-D9EC-4D4E-AFC5-E6A83D148568}" destId="{B3F29934-A211-4AD5-BFB2-8A2827B08E73}" srcOrd="4" destOrd="0" presId="urn:microsoft.com/office/officeart/2005/8/layout/hList1"/>
    <dgm:cxn modelId="{E30DADEC-BFDB-4C3F-A759-3EF0256D4DC9}" type="presParOf" srcId="{B3F29934-A211-4AD5-BFB2-8A2827B08E73}" destId="{F8A5976E-E35E-42D3-B9D6-F244B315F57A}" srcOrd="0" destOrd="0" presId="urn:microsoft.com/office/officeart/2005/8/layout/hList1"/>
    <dgm:cxn modelId="{57DDC93A-6C50-4861-8B84-395129F47C17}" type="presParOf" srcId="{B3F29934-A211-4AD5-BFB2-8A2827B08E73}" destId="{CD9CFC6E-1F2B-4C65-ADA2-F11EE8B7336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3444EB-8162-42FB-B94E-AC175F4F8B42}" type="doc">
      <dgm:prSet loTypeId="urn:microsoft.com/office/officeart/2005/8/layout/vList5" loCatId="list" qsTypeId="urn:microsoft.com/office/officeart/2005/8/quickstyle/simple4" qsCatId="simple" csTypeId="urn:microsoft.com/office/officeart/2005/8/colors/accent6_2" csCatId="accent6" phldr="1"/>
      <dgm:spPr/>
      <dgm:t>
        <a:bodyPr/>
        <a:lstStyle/>
        <a:p>
          <a:endParaRPr lang="en-US"/>
        </a:p>
      </dgm:t>
    </dgm:pt>
    <dgm:pt modelId="{80FA471B-655F-4CB8-937B-77EE13AD44D8}">
      <dgm:prSet/>
      <dgm:spPr/>
      <dgm:t>
        <a:bodyPr/>
        <a:lstStyle/>
        <a:p>
          <a:r>
            <a:rPr lang="en-US" b="1" dirty="0"/>
            <a:t>Choose</a:t>
          </a:r>
        </a:p>
      </dgm:t>
      <dgm:extLst>
        <a:ext uri="{E40237B7-FDA0-4F09-8148-C483321AD2D9}">
          <dgm14:cNvPr xmlns:dgm14="http://schemas.microsoft.com/office/drawing/2010/diagram" id="0" name="" descr="Choose&#10; Choose an area of expertise or interest – YOUR SUPERPOWER&#10;Attend&#10; Attend a 1-hour convenient training at the    September 16th Friday Forum&#10;Read&#10; Read a short excerpt from a Weaving Team, review evidence, give input based on a rubric&#10;Meet&#10; Meet with your Finishing Team to compare notes and discuss next steps&#10;Submit&#10; Submit Finishing Team input to the Accreditation Steering Committee&#10;Accept&#10; Accept our thanks and add accreditation experience to your resume!&#10;"/>
        </a:ext>
      </dgm:extLst>
    </dgm:pt>
    <dgm:pt modelId="{0D0122FF-056C-4884-B21F-E45EABE102CE}" type="parTrans" cxnId="{754B53EE-5A5A-44D5-AD63-6B0705DC121B}">
      <dgm:prSet/>
      <dgm:spPr/>
      <dgm:t>
        <a:bodyPr/>
        <a:lstStyle/>
        <a:p>
          <a:endParaRPr lang="en-US"/>
        </a:p>
      </dgm:t>
    </dgm:pt>
    <dgm:pt modelId="{0E5C5724-BDDA-4648-B4BF-419C522C60AA}" type="sibTrans" cxnId="{754B53EE-5A5A-44D5-AD63-6B0705DC121B}">
      <dgm:prSet/>
      <dgm:spPr/>
      <dgm:t>
        <a:bodyPr/>
        <a:lstStyle/>
        <a:p>
          <a:endParaRPr lang="en-US"/>
        </a:p>
      </dgm:t>
    </dgm:pt>
    <dgm:pt modelId="{18A7C33F-D0DC-4DAE-933C-3175D6A24BB0}">
      <dgm:prSet/>
      <dgm:spPr/>
      <dgm:t>
        <a:bodyPr/>
        <a:lstStyle/>
        <a:p>
          <a:r>
            <a:rPr lang="en-US" dirty="0"/>
            <a:t>Choose an area of expertise or interest – YOUR SUPERPOWER</a:t>
          </a:r>
        </a:p>
      </dgm:t>
      <dgm:extLst>
        <a:ext uri="{E40237B7-FDA0-4F09-8148-C483321AD2D9}">
          <dgm14:cNvPr xmlns:dgm14="http://schemas.microsoft.com/office/drawing/2010/diagram" id="0" name="" descr="Choose&#10; Choose an area of expertise or interest – YOUR SUPERPOWER&#10;Attend&#10; Attend a 1-hour convenient training at the    September 16th Friday Forum&#10;Read&#10; Read a short excerpt from a Weaving Team, review evidence, give input based on a rubric&#10;Meet&#10; Meet with your Finishing Team to compare notes and discuss next steps&#10;Submit&#10; Submit Finishing Team input to the Accreditation Steering Committee&#10;Accept&#10; Accept our thanks and add accreditation experience to your resume!&#10;"/>
        </a:ext>
      </dgm:extLst>
    </dgm:pt>
    <dgm:pt modelId="{C1E491A0-49B1-4724-8101-B6976D7ECC6B}" type="parTrans" cxnId="{02EBB6B4-083D-4CE6-A623-D3CC891AD955}">
      <dgm:prSet/>
      <dgm:spPr/>
      <dgm:t>
        <a:bodyPr/>
        <a:lstStyle/>
        <a:p>
          <a:endParaRPr lang="en-US"/>
        </a:p>
      </dgm:t>
    </dgm:pt>
    <dgm:pt modelId="{87A022EC-19B8-42B5-BF70-DDA111178157}" type="sibTrans" cxnId="{02EBB6B4-083D-4CE6-A623-D3CC891AD955}">
      <dgm:prSet/>
      <dgm:spPr/>
      <dgm:t>
        <a:bodyPr/>
        <a:lstStyle/>
        <a:p>
          <a:endParaRPr lang="en-US"/>
        </a:p>
      </dgm:t>
    </dgm:pt>
    <dgm:pt modelId="{FD38622A-0555-47D4-98A8-284AAD21B6FC}">
      <dgm:prSet/>
      <dgm:spPr/>
      <dgm:t>
        <a:bodyPr/>
        <a:lstStyle/>
        <a:p>
          <a:r>
            <a:rPr lang="en-US" b="1"/>
            <a:t>Attend</a:t>
          </a:r>
        </a:p>
      </dgm:t>
      <dgm:extLst>
        <a:ext uri="{E40237B7-FDA0-4F09-8148-C483321AD2D9}">
          <dgm14:cNvPr xmlns:dgm14="http://schemas.microsoft.com/office/drawing/2010/diagram" id="0" name="" descr="Choose&#10; Choose an area of expertise or interest – YOUR SUPERPOWER&#10;Attend&#10; Attend a 1-hour convenient training at the    September 16th Friday Forum&#10;Read&#10; Read a short excerpt from a Weaving Team, review evidence, give input based on a rubric&#10;Meet&#10; Meet with your Finishing Team to compare notes and discuss next steps&#10;Submit&#10; Submit Finishing Team input to the Accreditation Steering Committee&#10;Accept&#10; Accept our thanks and add accreditation experience to your resume!&#10;"/>
        </a:ext>
      </dgm:extLst>
    </dgm:pt>
    <dgm:pt modelId="{0E6909C5-5461-41C9-A12D-62313F4D9809}" type="parTrans" cxnId="{8256885A-A186-4A56-B87E-A171670A0932}">
      <dgm:prSet/>
      <dgm:spPr/>
      <dgm:t>
        <a:bodyPr/>
        <a:lstStyle/>
        <a:p>
          <a:endParaRPr lang="en-US"/>
        </a:p>
      </dgm:t>
    </dgm:pt>
    <dgm:pt modelId="{3C15556D-4920-463C-A229-0B38CF2952E6}" type="sibTrans" cxnId="{8256885A-A186-4A56-B87E-A171670A0932}">
      <dgm:prSet/>
      <dgm:spPr/>
      <dgm:t>
        <a:bodyPr/>
        <a:lstStyle/>
        <a:p>
          <a:endParaRPr lang="en-US"/>
        </a:p>
      </dgm:t>
    </dgm:pt>
    <dgm:pt modelId="{625EC148-6FD0-43F3-B511-1BD32CCD412A}">
      <dgm:prSet/>
      <dgm:spPr/>
      <dgm:t>
        <a:bodyPr/>
        <a:lstStyle/>
        <a:p>
          <a:r>
            <a:rPr lang="en-US" dirty="0"/>
            <a:t>Attend a 1-hour convenient training at the    September 16th Friday Forum at 3 pm</a:t>
          </a:r>
        </a:p>
      </dgm:t>
      <dgm:extLst>
        <a:ext uri="{E40237B7-FDA0-4F09-8148-C483321AD2D9}">
          <dgm14:cNvPr xmlns:dgm14="http://schemas.microsoft.com/office/drawing/2010/diagram" id="0" name="" descr="Choose&#10; Choose an area of expertise or interest – YOUR SUPERPOWER&#10;Attend&#10; Attend a 1-hour convenient training at the    September 16th Friday Forum&#10;Read&#10; Read a short excerpt from a Weaving Team, review evidence, give input based on a rubric&#10;Meet&#10; Meet with your Finishing Team to compare notes and discuss next steps&#10;Submit&#10; Submit Finishing Team input to the Accreditation Steering Committee&#10;Accept&#10; Accept our thanks and add accreditation experience to your resume!&#10;"/>
        </a:ext>
      </dgm:extLst>
    </dgm:pt>
    <dgm:pt modelId="{07274A3B-CD66-4CEB-B6C6-1C49766C40F5}" type="parTrans" cxnId="{B0341985-6C44-42B1-846B-68065E6E9A7D}">
      <dgm:prSet/>
      <dgm:spPr/>
      <dgm:t>
        <a:bodyPr/>
        <a:lstStyle/>
        <a:p>
          <a:endParaRPr lang="en-US"/>
        </a:p>
      </dgm:t>
    </dgm:pt>
    <dgm:pt modelId="{6CD96DBB-AB94-4773-94BA-5B5C523B6554}" type="sibTrans" cxnId="{B0341985-6C44-42B1-846B-68065E6E9A7D}">
      <dgm:prSet/>
      <dgm:spPr/>
      <dgm:t>
        <a:bodyPr/>
        <a:lstStyle/>
        <a:p>
          <a:endParaRPr lang="en-US"/>
        </a:p>
      </dgm:t>
    </dgm:pt>
    <dgm:pt modelId="{8EA09CFC-1A68-4B03-994E-97A890269450}">
      <dgm:prSet/>
      <dgm:spPr/>
      <dgm:t>
        <a:bodyPr/>
        <a:lstStyle/>
        <a:p>
          <a:r>
            <a:rPr lang="en-US" b="1" dirty="0"/>
            <a:t>Read</a:t>
          </a:r>
        </a:p>
      </dgm:t>
      <dgm:extLst>
        <a:ext uri="{E40237B7-FDA0-4F09-8148-C483321AD2D9}">
          <dgm14:cNvPr xmlns:dgm14="http://schemas.microsoft.com/office/drawing/2010/diagram" id="0" name="" descr="Choose&#10; Choose an area of expertise or interest – YOUR SUPERPOWER&#10;Attend&#10; Attend a 1-hour convenient training at the    September 16th Friday Forum&#10;Read&#10; Read a short excerpt from a Weaving Team, review evidence, give input based on a rubric&#10;Meet&#10; Meet with your Finishing Team to compare notes and discuss next steps&#10;Submit&#10; Submit Finishing Team input to the Accreditation Steering Committee&#10;Accept&#10; Accept our thanks and add accreditation experience to your resume!&#10;"/>
        </a:ext>
      </dgm:extLst>
    </dgm:pt>
    <dgm:pt modelId="{68443BD3-3B65-4F18-8304-3610D35C091C}" type="parTrans" cxnId="{D05A0330-EB2E-4288-B24E-D73B884A9CEB}">
      <dgm:prSet/>
      <dgm:spPr/>
      <dgm:t>
        <a:bodyPr/>
        <a:lstStyle/>
        <a:p>
          <a:endParaRPr lang="en-US"/>
        </a:p>
      </dgm:t>
    </dgm:pt>
    <dgm:pt modelId="{77A84D49-D961-47E4-90D2-15997A5EB52F}" type="sibTrans" cxnId="{D05A0330-EB2E-4288-B24E-D73B884A9CEB}">
      <dgm:prSet/>
      <dgm:spPr/>
      <dgm:t>
        <a:bodyPr/>
        <a:lstStyle/>
        <a:p>
          <a:endParaRPr lang="en-US"/>
        </a:p>
      </dgm:t>
    </dgm:pt>
    <dgm:pt modelId="{36A9922C-E52E-4BEA-A586-E955B28A6231}">
      <dgm:prSet/>
      <dgm:spPr/>
      <dgm:t>
        <a:bodyPr/>
        <a:lstStyle/>
        <a:p>
          <a:r>
            <a:rPr lang="en-US" dirty="0"/>
            <a:t>Read a short excerpt from a Weaving Team, review evidence, give input based on a rubric</a:t>
          </a:r>
        </a:p>
      </dgm:t>
      <dgm:extLst>
        <a:ext uri="{E40237B7-FDA0-4F09-8148-C483321AD2D9}">
          <dgm14:cNvPr xmlns:dgm14="http://schemas.microsoft.com/office/drawing/2010/diagram" id="0" name="" descr="Choose&#10; Choose an area of expertise or interest – YOUR SUPERPOWER&#10;Attend&#10; Attend a 1-hour convenient training at the    September 16th Friday Forum&#10;Read&#10; Read a short excerpt from a Weaving Team, review evidence, give input based on a rubric&#10;Meet&#10; Meet with your Finishing Team to compare notes and discuss next steps&#10;Submit&#10; Submit Finishing Team input to the Accreditation Steering Committee&#10;Accept&#10; Accept our thanks and add accreditation experience to your resume!&#10;"/>
        </a:ext>
      </dgm:extLst>
    </dgm:pt>
    <dgm:pt modelId="{2AB4FD3A-234A-41C6-AEE1-7ED316DC3927}" type="parTrans" cxnId="{EB30F0FB-54C2-4D22-A7D3-675AF7415243}">
      <dgm:prSet/>
      <dgm:spPr/>
      <dgm:t>
        <a:bodyPr/>
        <a:lstStyle/>
        <a:p>
          <a:endParaRPr lang="en-US"/>
        </a:p>
      </dgm:t>
    </dgm:pt>
    <dgm:pt modelId="{C00AD057-17A5-40E0-A070-87A610FC7B85}" type="sibTrans" cxnId="{EB30F0FB-54C2-4D22-A7D3-675AF7415243}">
      <dgm:prSet/>
      <dgm:spPr/>
      <dgm:t>
        <a:bodyPr/>
        <a:lstStyle/>
        <a:p>
          <a:endParaRPr lang="en-US"/>
        </a:p>
      </dgm:t>
    </dgm:pt>
    <dgm:pt modelId="{C34D044D-4AD0-4B2B-BD11-CC7C60D69FE9}">
      <dgm:prSet/>
      <dgm:spPr/>
      <dgm:t>
        <a:bodyPr/>
        <a:lstStyle/>
        <a:p>
          <a:r>
            <a:rPr lang="en-US" b="1" dirty="0"/>
            <a:t>Meet</a:t>
          </a:r>
        </a:p>
      </dgm:t>
      <dgm:extLst>
        <a:ext uri="{E40237B7-FDA0-4F09-8148-C483321AD2D9}">
          <dgm14:cNvPr xmlns:dgm14="http://schemas.microsoft.com/office/drawing/2010/diagram" id="0" name="" descr="Choose&#10; Choose an area of expertise or interest – YOUR SUPERPOWER&#10;Attend&#10; Attend a 1-hour convenient training at the    September 16th Friday Forum&#10;Read&#10; Read a short excerpt from a Weaving Team, review evidence, give input based on a rubric&#10;Meet&#10; Meet with your Finishing Team to compare notes and discuss next steps&#10;Submit&#10; Submit Finishing Team input to the Accreditation Steering Committee&#10;Accept&#10; Accept our thanks and add accreditation experience to your resume!&#10;"/>
        </a:ext>
      </dgm:extLst>
    </dgm:pt>
    <dgm:pt modelId="{3856F88C-7886-4424-BE49-07E6FD5C6583}" type="parTrans" cxnId="{6D0C0396-EDF6-4375-86B6-D80E562CA1EC}">
      <dgm:prSet/>
      <dgm:spPr/>
      <dgm:t>
        <a:bodyPr/>
        <a:lstStyle/>
        <a:p>
          <a:endParaRPr lang="en-US"/>
        </a:p>
      </dgm:t>
    </dgm:pt>
    <dgm:pt modelId="{29DBA2FA-1352-4467-8C74-690F4E995E43}" type="sibTrans" cxnId="{6D0C0396-EDF6-4375-86B6-D80E562CA1EC}">
      <dgm:prSet/>
      <dgm:spPr/>
      <dgm:t>
        <a:bodyPr/>
        <a:lstStyle/>
        <a:p>
          <a:endParaRPr lang="en-US"/>
        </a:p>
      </dgm:t>
    </dgm:pt>
    <dgm:pt modelId="{B9D78597-D5DB-4723-8384-4461520A4783}">
      <dgm:prSet/>
      <dgm:spPr/>
      <dgm:t>
        <a:bodyPr/>
        <a:lstStyle/>
        <a:p>
          <a:r>
            <a:rPr lang="en-US" dirty="0"/>
            <a:t>Meet with your Finishing Team to compare notes and discuss next steps</a:t>
          </a:r>
        </a:p>
      </dgm:t>
      <dgm:extLst>
        <a:ext uri="{E40237B7-FDA0-4F09-8148-C483321AD2D9}">
          <dgm14:cNvPr xmlns:dgm14="http://schemas.microsoft.com/office/drawing/2010/diagram" id="0" name="" descr="Choose&#10; Choose an area of expertise or interest – YOUR SUPERPOWER&#10;Attend&#10; Attend a 1-hour convenient training at the    September 16th Friday Forum&#10;Read&#10; Read a short excerpt from a Weaving Team, review evidence, give input based on a rubric&#10;Meet&#10; Meet with your Finishing Team to compare notes and discuss next steps&#10;Submit&#10; Submit Finishing Team input to the Accreditation Steering Committee&#10;Accept&#10; Accept our thanks and add accreditation experience to your resume!&#10;"/>
        </a:ext>
      </dgm:extLst>
    </dgm:pt>
    <dgm:pt modelId="{33088F92-349E-4537-945A-640AB81F3900}" type="parTrans" cxnId="{0EB97959-0900-4158-884A-88FC538F9638}">
      <dgm:prSet/>
      <dgm:spPr/>
      <dgm:t>
        <a:bodyPr/>
        <a:lstStyle/>
        <a:p>
          <a:endParaRPr lang="en-US"/>
        </a:p>
      </dgm:t>
    </dgm:pt>
    <dgm:pt modelId="{9CDC48FC-9C4D-484B-A656-98AD6CAE2F2F}" type="sibTrans" cxnId="{0EB97959-0900-4158-884A-88FC538F9638}">
      <dgm:prSet/>
      <dgm:spPr/>
      <dgm:t>
        <a:bodyPr/>
        <a:lstStyle/>
        <a:p>
          <a:endParaRPr lang="en-US"/>
        </a:p>
      </dgm:t>
    </dgm:pt>
    <dgm:pt modelId="{B2A9F4D8-F51E-4160-967F-4280115E7F3D}">
      <dgm:prSet/>
      <dgm:spPr/>
      <dgm:t>
        <a:bodyPr/>
        <a:lstStyle/>
        <a:p>
          <a:r>
            <a:rPr lang="en-US" b="1"/>
            <a:t>Submit</a:t>
          </a:r>
        </a:p>
      </dgm:t>
      <dgm:extLst>
        <a:ext uri="{E40237B7-FDA0-4F09-8148-C483321AD2D9}">
          <dgm14:cNvPr xmlns:dgm14="http://schemas.microsoft.com/office/drawing/2010/diagram" id="0" name="" descr="Choose&#10; Choose an area of expertise or interest – YOUR SUPERPOWER&#10;Attend&#10; Attend a 1-hour convenient training at the    September 16th Friday Forum&#10;Read&#10; Read a short excerpt from a Weaving Team, review evidence, give input based on a rubric&#10;Meet&#10; Meet with your Finishing Team to compare notes and discuss next steps&#10;Submit&#10; Submit Finishing Team input to the Accreditation Steering Committee&#10;Accept&#10; Accept our thanks and add accreditation experience to your resume!&#10;"/>
        </a:ext>
      </dgm:extLst>
    </dgm:pt>
    <dgm:pt modelId="{D4116407-1818-492E-BFE8-C52570961748}" type="parTrans" cxnId="{0506C63D-106F-44E8-BC7B-C3CD7D043BC0}">
      <dgm:prSet/>
      <dgm:spPr/>
      <dgm:t>
        <a:bodyPr/>
        <a:lstStyle/>
        <a:p>
          <a:endParaRPr lang="en-US"/>
        </a:p>
      </dgm:t>
    </dgm:pt>
    <dgm:pt modelId="{37069E5D-C80E-44C3-8855-BFDF30664D66}" type="sibTrans" cxnId="{0506C63D-106F-44E8-BC7B-C3CD7D043BC0}">
      <dgm:prSet/>
      <dgm:spPr/>
      <dgm:t>
        <a:bodyPr/>
        <a:lstStyle/>
        <a:p>
          <a:endParaRPr lang="en-US"/>
        </a:p>
      </dgm:t>
    </dgm:pt>
    <dgm:pt modelId="{B28DD336-10F7-483F-A1E7-B84CF63FBFB6}">
      <dgm:prSet/>
      <dgm:spPr/>
      <dgm:t>
        <a:bodyPr/>
        <a:lstStyle/>
        <a:p>
          <a:r>
            <a:rPr lang="en-US" dirty="0"/>
            <a:t>Submit Finishing Team input to the Accreditation Steering Committee</a:t>
          </a:r>
        </a:p>
      </dgm:t>
      <dgm:extLst>
        <a:ext uri="{E40237B7-FDA0-4F09-8148-C483321AD2D9}">
          <dgm14:cNvPr xmlns:dgm14="http://schemas.microsoft.com/office/drawing/2010/diagram" id="0" name="" descr="Choose&#10; Choose an area of expertise or interest – YOUR SUPERPOWER&#10;Attend&#10; Attend a 1-hour convenient training at the    September 16th Friday Forum&#10;Read&#10; Read a short excerpt from a Weaving Team, review evidence, give input based on a rubric&#10;Meet&#10; Meet with your Finishing Team to compare notes and discuss next steps&#10;Submit&#10; Submit Finishing Team input to the Accreditation Steering Committee&#10;Accept&#10; Accept our thanks and add accreditation experience to your resume!&#10;"/>
        </a:ext>
      </dgm:extLst>
    </dgm:pt>
    <dgm:pt modelId="{5D5937DB-7E64-4D71-92E2-F86FBA840F54}" type="parTrans" cxnId="{ED2B26A1-8E6F-4632-B909-F46431A2271F}">
      <dgm:prSet/>
      <dgm:spPr/>
      <dgm:t>
        <a:bodyPr/>
        <a:lstStyle/>
        <a:p>
          <a:endParaRPr lang="en-US"/>
        </a:p>
      </dgm:t>
    </dgm:pt>
    <dgm:pt modelId="{F981F265-1950-404D-8369-92D1751EDFD1}" type="sibTrans" cxnId="{ED2B26A1-8E6F-4632-B909-F46431A2271F}">
      <dgm:prSet/>
      <dgm:spPr/>
      <dgm:t>
        <a:bodyPr/>
        <a:lstStyle/>
        <a:p>
          <a:endParaRPr lang="en-US"/>
        </a:p>
      </dgm:t>
    </dgm:pt>
    <dgm:pt modelId="{FCBB6296-2323-4004-84E4-DB3E0DBF3C9F}">
      <dgm:prSet/>
      <dgm:spPr/>
      <dgm:t>
        <a:bodyPr/>
        <a:lstStyle/>
        <a:p>
          <a:r>
            <a:rPr lang="en-US" b="1" dirty="0"/>
            <a:t>Accept</a:t>
          </a:r>
        </a:p>
      </dgm:t>
      <dgm:extLst>
        <a:ext uri="{E40237B7-FDA0-4F09-8148-C483321AD2D9}">
          <dgm14:cNvPr xmlns:dgm14="http://schemas.microsoft.com/office/drawing/2010/diagram" id="0" name="" descr="Choose&#10; Choose an area of expertise or interest – YOUR SUPERPOWER&#10;Attend&#10; Attend a 1-hour convenient training at the    September 16th Friday Forum&#10;Read&#10; Read a short excerpt from a Weaving Team, review evidence, give input based on a rubric&#10;Meet&#10; Meet with your Finishing Team to compare notes and discuss next steps&#10;Submit&#10; Submit Finishing Team input to the Accreditation Steering Committee&#10;Accept&#10; Accept our thanks and add accreditation experience to your resume!&#10;"/>
        </a:ext>
      </dgm:extLst>
    </dgm:pt>
    <dgm:pt modelId="{11320055-0A3E-412B-8018-B77DF26D7C5E}" type="parTrans" cxnId="{EA62AF65-3828-40AF-A619-83DE5B8726AA}">
      <dgm:prSet/>
      <dgm:spPr/>
      <dgm:t>
        <a:bodyPr/>
        <a:lstStyle/>
        <a:p>
          <a:endParaRPr lang="en-US"/>
        </a:p>
      </dgm:t>
    </dgm:pt>
    <dgm:pt modelId="{C5548AE0-FF39-4F26-AB81-F4FB823622B9}" type="sibTrans" cxnId="{EA62AF65-3828-40AF-A619-83DE5B8726AA}">
      <dgm:prSet/>
      <dgm:spPr/>
      <dgm:t>
        <a:bodyPr/>
        <a:lstStyle/>
        <a:p>
          <a:endParaRPr lang="en-US"/>
        </a:p>
      </dgm:t>
    </dgm:pt>
    <dgm:pt modelId="{5E889900-4A39-45C0-BAD5-B611BD2E801D}">
      <dgm:prSet/>
      <dgm:spPr/>
      <dgm:t>
        <a:bodyPr/>
        <a:lstStyle/>
        <a:p>
          <a:r>
            <a:rPr lang="en-US" dirty="0"/>
            <a:t>Accept our thanks and add accreditation experience to your resume!</a:t>
          </a:r>
        </a:p>
      </dgm:t>
      <dgm:extLst>
        <a:ext uri="{E40237B7-FDA0-4F09-8148-C483321AD2D9}">
          <dgm14:cNvPr xmlns:dgm14="http://schemas.microsoft.com/office/drawing/2010/diagram" id="0" name="" descr="Choose&#10; Choose an area of expertise or interest – YOUR SUPERPOWER&#10;Attend&#10; Attend a 1-hour convenient training at the    September 16th Friday Forum&#10;Read&#10; Read a short excerpt from a Weaving Team, review evidence, give input based on a rubric&#10;Meet&#10; Meet with your Finishing Team to compare notes and discuss next steps&#10;Submit&#10; Submit Finishing Team input to the Accreditation Steering Committee&#10;Accept&#10; Accept our thanks and add accreditation experience to your resume!&#10;"/>
        </a:ext>
      </dgm:extLst>
    </dgm:pt>
    <dgm:pt modelId="{7BF874DA-2633-46C5-BFB4-3702DABCCD90}" type="parTrans" cxnId="{062F7AD1-735E-4FA5-9FBC-1ECFCD6388F4}">
      <dgm:prSet/>
      <dgm:spPr/>
      <dgm:t>
        <a:bodyPr/>
        <a:lstStyle/>
        <a:p>
          <a:endParaRPr lang="en-US"/>
        </a:p>
      </dgm:t>
    </dgm:pt>
    <dgm:pt modelId="{48A1363F-4CD0-417E-B922-22998542FE6E}" type="sibTrans" cxnId="{062F7AD1-735E-4FA5-9FBC-1ECFCD6388F4}">
      <dgm:prSet/>
      <dgm:spPr/>
      <dgm:t>
        <a:bodyPr/>
        <a:lstStyle/>
        <a:p>
          <a:endParaRPr lang="en-US"/>
        </a:p>
      </dgm:t>
    </dgm:pt>
    <dgm:pt modelId="{D0AEC76D-894A-4E0B-BA58-1930A94986BC}" type="pres">
      <dgm:prSet presAssocID="{293444EB-8162-42FB-B94E-AC175F4F8B42}" presName="Name0" presStyleCnt="0">
        <dgm:presLayoutVars>
          <dgm:dir/>
          <dgm:animLvl val="lvl"/>
          <dgm:resizeHandles val="exact"/>
        </dgm:presLayoutVars>
      </dgm:prSet>
      <dgm:spPr/>
    </dgm:pt>
    <dgm:pt modelId="{9E522877-6A1A-4D50-B1FD-5DE4C26BCE43}" type="pres">
      <dgm:prSet presAssocID="{80FA471B-655F-4CB8-937B-77EE13AD44D8}" presName="linNode" presStyleCnt="0"/>
      <dgm:spPr/>
    </dgm:pt>
    <dgm:pt modelId="{7A244339-922D-45AB-B648-6310D59DF1CB}" type="pres">
      <dgm:prSet presAssocID="{80FA471B-655F-4CB8-937B-77EE13AD44D8}" presName="parentText" presStyleLbl="node1" presStyleIdx="0" presStyleCnt="6">
        <dgm:presLayoutVars>
          <dgm:chMax val="1"/>
          <dgm:bulletEnabled val="1"/>
        </dgm:presLayoutVars>
      </dgm:prSet>
      <dgm:spPr/>
    </dgm:pt>
    <dgm:pt modelId="{ECE1B1C2-BF6D-454F-9DFD-4C38E3B1E7CB}" type="pres">
      <dgm:prSet presAssocID="{80FA471B-655F-4CB8-937B-77EE13AD44D8}" presName="descendantText" presStyleLbl="alignAccFollowNode1" presStyleIdx="0" presStyleCnt="6">
        <dgm:presLayoutVars>
          <dgm:bulletEnabled val="1"/>
        </dgm:presLayoutVars>
      </dgm:prSet>
      <dgm:spPr/>
    </dgm:pt>
    <dgm:pt modelId="{F108E428-EFD7-4BFB-8BF4-FB6E167A3FF4}" type="pres">
      <dgm:prSet presAssocID="{0E5C5724-BDDA-4648-B4BF-419C522C60AA}" presName="sp" presStyleCnt="0"/>
      <dgm:spPr/>
    </dgm:pt>
    <dgm:pt modelId="{0EC366C0-C16C-4F5E-9AED-B93A2D24F5E7}" type="pres">
      <dgm:prSet presAssocID="{FD38622A-0555-47D4-98A8-284AAD21B6FC}" presName="linNode" presStyleCnt="0"/>
      <dgm:spPr/>
    </dgm:pt>
    <dgm:pt modelId="{1318E743-F53B-454A-8AC8-8986AD166CA4}" type="pres">
      <dgm:prSet presAssocID="{FD38622A-0555-47D4-98A8-284AAD21B6FC}" presName="parentText" presStyleLbl="node1" presStyleIdx="1" presStyleCnt="6">
        <dgm:presLayoutVars>
          <dgm:chMax val="1"/>
          <dgm:bulletEnabled val="1"/>
        </dgm:presLayoutVars>
      </dgm:prSet>
      <dgm:spPr/>
    </dgm:pt>
    <dgm:pt modelId="{BBE0A2C7-7985-4E44-A443-4926ADCA3F3A}" type="pres">
      <dgm:prSet presAssocID="{FD38622A-0555-47D4-98A8-284AAD21B6FC}" presName="descendantText" presStyleLbl="alignAccFollowNode1" presStyleIdx="1" presStyleCnt="6">
        <dgm:presLayoutVars>
          <dgm:bulletEnabled val="1"/>
        </dgm:presLayoutVars>
      </dgm:prSet>
      <dgm:spPr/>
    </dgm:pt>
    <dgm:pt modelId="{5538BEF2-498A-4C35-97D4-E98A8809E22A}" type="pres">
      <dgm:prSet presAssocID="{3C15556D-4920-463C-A229-0B38CF2952E6}" presName="sp" presStyleCnt="0"/>
      <dgm:spPr/>
    </dgm:pt>
    <dgm:pt modelId="{1BA0B96E-A393-4AF8-803C-909349004B55}" type="pres">
      <dgm:prSet presAssocID="{8EA09CFC-1A68-4B03-994E-97A890269450}" presName="linNode" presStyleCnt="0"/>
      <dgm:spPr/>
    </dgm:pt>
    <dgm:pt modelId="{A35BA430-3CB8-4FE3-9C48-ED26DB32310B}" type="pres">
      <dgm:prSet presAssocID="{8EA09CFC-1A68-4B03-994E-97A890269450}" presName="parentText" presStyleLbl="node1" presStyleIdx="2" presStyleCnt="6">
        <dgm:presLayoutVars>
          <dgm:chMax val="1"/>
          <dgm:bulletEnabled val="1"/>
        </dgm:presLayoutVars>
      </dgm:prSet>
      <dgm:spPr/>
    </dgm:pt>
    <dgm:pt modelId="{D9C76D53-5160-4B7E-A881-025A9120DFD2}" type="pres">
      <dgm:prSet presAssocID="{8EA09CFC-1A68-4B03-994E-97A890269450}" presName="descendantText" presStyleLbl="alignAccFollowNode1" presStyleIdx="2" presStyleCnt="6">
        <dgm:presLayoutVars>
          <dgm:bulletEnabled val="1"/>
        </dgm:presLayoutVars>
      </dgm:prSet>
      <dgm:spPr/>
    </dgm:pt>
    <dgm:pt modelId="{C011C85A-96E9-4ECA-9BC7-364E0992A2ED}" type="pres">
      <dgm:prSet presAssocID="{77A84D49-D961-47E4-90D2-15997A5EB52F}" presName="sp" presStyleCnt="0"/>
      <dgm:spPr/>
    </dgm:pt>
    <dgm:pt modelId="{3A0F3829-6052-469A-902C-F6E2295FFC49}" type="pres">
      <dgm:prSet presAssocID="{C34D044D-4AD0-4B2B-BD11-CC7C60D69FE9}" presName="linNode" presStyleCnt="0"/>
      <dgm:spPr/>
    </dgm:pt>
    <dgm:pt modelId="{90E32742-533C-430D-95EF-450C7C15251D}" type="pres">
      <dgm:prSet presAssocID="{C34D044D-4AD0-4B2B-BD11-CC7C60D69FE9}" presName="parentText" presStyleLbl="node1" presStyleIdx="3" presStyleCnt="6">
        <dgm:presLayoutVars>
          <dgm:chMax val="1"/>
          <dgm:bulletEnabled val="1"/>
        </dgm:presLayoutVars>
      </dgm:prSet>
      <dgm:spPr/>
    </dgm:pt>
    <dgm:pt modelId="{723137E9-2850-4F81-A283-5BE54FDC4A1D}" type="pres">
      <dgm:prSet presAssocID="{C34D044D-4AD0-4B2B-BD11-CC7C60D69FE9}" presName="descendantText" presStyleLbl="alignAccFollowNode1" presStyleIdx="3" presStyleCnt="6">
        <dgm:presLayoutVars>
          <dgm:bulletEnabled val="1"/>
        </dgm:presLayoutVars>
      </dgm:prSet>
      <dgm:spPr/>
    </dgm:pt>
    <dgm:pt modelId="{96A81744-3B6F-4AE1-B6A5-29B5FA5D698E}" type="pres">
      <dgm:prSet presAssocID="{29DBA2FA-1352-4467-8C74-690F4E995E43}" presName="sp" presStyleCnt="0"/>
      <dgm:spPr/>
    </dgm:pt>
    <dgm:pt modelId="{70F1362A-5439-4D23-B295-9A87A6305859}" type="pres">
      <dgm:prSet presAssocID="{B2A9F4D8-F51E-4160-967F-4280115E7F3D}" presName="linNode" presStyleCnt="0"/>
      <dgm:spPr/>
    </dgm:pt>
    <dgm:pt modelId="{8A061C8D-BF46-4AF8-A13F-D677EABFD73F}" type="pres">
      <dgm:prSet presAssocID="{B2A9F4D8-F51E-4160-967F-4280115E7F3D}" presName="parentText" presStyleLbl="node1" presStyleIdx="4" presStyleCnt="6">
        <dgm:presLayoutVars>
          <dgm:chMax val="1"/>
          <dgm:bulletEnabled val="1"/>
        </dgm:presLayoutVars>
      </dgm:prSet>
      <dgm:spPr/>
    </dgm:pt>
    <dgm:pt modelId="{4E29195B-590E-4B1F-90A9-9E0571E401C3}" type="pres">
      <dgm:prSet presAssocID="{B2A9F4D8-F51E-4160-967F-4280115E7F3D}" presName="descendantText" presStyleLbl="alignAccFollowNode1" presStyleIdx="4" presStyleCnt="6">
        <dgm:presLayoutVars>
          <dgm:bulletEnabled val="1"/>
        </dgm:presLayoutVars>
      </dgm:prSet>
      <dgm:spPr/>
    </dgm:pt>
    <dgm:pt modelId="{D95F6624-6CF9-4FDE-B0BD-7D5CB0604516}" type="pres">
      <dgm:prSet presAssocID="{37069E5D-C80E-44C3-8855-BFDF30664D66}" presName="sp" presStyleCnt="0"/>
      <dgm:spPr/>
    </dgm:pt>
    <dgm:pt modelId="{72A69694-B0F7-4185-A29F-A1130FD0D1F6}" type="pres">
      <dgm:prSet presAssocID="{FCBB6296-2323-4004-84E4-DB3E0DBF3C9F}" presName="linNode" presStyleCnt="0"/>
      <dgm:spPr/>
    </dgm:pt>
    <dgm:pt modelId="{69748EDF-81F9-455D-BBFF-A9FDBFF2497E}" type="pres">
      <dgm:prSet presAssocID="{FCBB6296-2323-4004-84E4-DB3E0DBF3C9F}" presName="parentText" presStyleLbl="node1" presStyleIdx="5" presStyleCnt="6">
        <dgm:presLayoutVars>
          <dgm:chMax val="1"/>
          <dgm:bulletEnabled val="1"/>
        </dgm:presLayoutVars>
      </dgm:prSet>
      <dgm:spPr/>
    </dgm:pt>
    <dgm:pt modelId="{6DE3D177-9AA1-41FD-82DF-29C7ABFA4B52}" type="pres">
      <dgm:prSet presAssocID="{FCBB6296-2323-4004-84E4-DB3E0DBF3C9F}" presName="descendantText" presStyleLbl="alignAccFollowNode1" presStyleIdx="5" presStyleCnt="6">
        <dgm:presLayoutVars>
          <dgm:bulletEnabled val="1"/>
        </dgm:presLayoutVars>
      </dgm:prSet>
      <dgm:spPr/>
    </dgm:pt>
  </dgm:ptLst>
  <dgm:cxnLst>
    <dgm:cxn modelId="{1A17591A-E0E2-44F3-9EF7-3F8C8E728990}" type="presOf" srcId="{FD38622A-0555-47D4-98A8-284AAD21B6FC}" destId="{1318E743-F53B-454A-8AC8-8986AD166CA4}" srcOrd="0" destOrd="0" presId="urn:microsoft.com/office/officeart/2005/8/layout/vList5"/>
    <dgm:cxn modelId="{EF198F1F-D7CB-49E0-9AAF-0322F8635394}" type="presOf" srcId="{B9D78597-D5DB-4723-8384-4461520A4783}" destId="{723137E9-2850-4F81-A283-5BE54FDC4A1D}" srcOrd="0" destOrd="0" presId="urn:microsoft.com/office/officeart/2005/8/layout/vList5"/>
    <dgm:cxn modelId="{52C11825-0624-4AB7-990A-F30F8230BD67}" type="presOf" srcId="{293444EB-8162-42FB-B94E-AC175F4F8B42}" destId="{D0AEC76D-894A-4E0B-BA58-1930A94986BC}" srcOrd="0" destOrd="0" presId="urn:microsoft.com/office/officeart/2005/8/layout/vList5"/>
    <dgm:cxn modelId="{D05A0330-EB2E-4288-B24E-D73B884A9CEB}" srcId="{293444EB-8162-42FB-B94E-AC175F4F8B42}" destId="{8EA09CFC-1A68-4B03-994E-97A890269450}" srcOrd="2" destOrd="0" parTransId="{68443BD3-3B65-4F18-8304-3610D35C091C}" sibTransId="{77A84D49-D961-47E4-90D2-15997A5EB52F}"/>
    <dgm:cxn modelId="{0506C63D-106F-44E8-BC7B-C3CD7D043BC0}" srcId="{293444EB-8162-42FB-B94E-AC175F4F8B42}" destId="{B2A9F4D8-F51E-4160-967F-4280115E7F3D}" srcOrd="4" destOrd="0" parTransId="{D4116407-1818-492E-BFE8-C52570961748}" sibTransId="{37069E5D-C80E-44C3-8855-BFDF30664D66}"/>
    <dgm:cxn modelId="{EA62AF65-3828-40AF-A619-83DE5B8726AA}" srcId="{293444EB-8162-42FB-B94E-AC175F4F8B42}" destId="{FCBB6296-2323-4004-84E4-DB3E0DBF3C9F}" srcOrd="5" destOrd="0" parTransId="{11320055-0A3E-412B-8018-B77DF26D7C5E}" sibTransId="{C5548AE0-FF39-4F26-AB81-F4FB823622B9}"/>
    <dgm:cxn modelId="{7AD73579-05B8-4A26-B512-A70434D569FE}" type="presOf" srcId="{8EA09CFC-1A68-4B03-994E-97A890269450}" destId="{A35BA430-3CB8-4FE3-9C48-ED26DB32310B}" srcOrd="0" destOrd="0" presId="urn:microsoft.com/office/officeart/2005/8/layout/vList5"/>
    <dgm:cxn modelId="{0EB97959-0900-4158-884A-88FC538F9638}" srcId="{C34D044D-4AD0-4B2B-BD11-CC7C60D69FE9}" destId="{B9D78597-D5DB-4723-8384-4461520A4783}" srcOrd="0" destOrd="0" parTransId="{33088F92-349E-4537-945A-640AB81F3900}" sibTransId="{9CDC48FC-9C4D-484B-A656-98AD6CAE2F2F}"/>
    <dgm:cxn modelId="{8256885A-A186-4A56-B87E-A171670A0932}" srcId="{293444EB-8162-42FB-B94E-AC175F4F8B42}" destId="{FD38622A-0555-47D4-98A8-284AAD21B6FC}" srcOrd="1" destOrd="0" parTransId="{0E6909C5-5461-41C9-A12D-62313F4D9809}" sibTransId="{3C15556D-4920-463C-A229-0B38CF2952E6}"/>
    <dgm:cxn modelId="{B0341985-6C44-42B1-846B-68065E6E9A7D}" srcId="{FD38622A-0555-47D4-98A8-284AAD21B6FC}" destId="{625EC148-6FD0-43F3-B511-1BD32CCD412A}" srcOrd="0" destOrd="0" parTransId="{07274A3B-CD66-4CEB-B6C6-1C49766C40F5}" sibTransId="{6CD96DBB-AB94-4773-94BA-5B5C523B6554}"/>
    <dgm:cxn modelId="{1255FE88-AAB8-417A-93CC-724B25F6C148}" type="presOf" srcId="{625EC148-6FD0-43F3-B511-1BD32CCD412A}" destId="{BBE0A2C7-7985-4E44-A443-4926ADCA3F3A}" srcOrd="0" destOrd="0" presId="urn:microsoft.com/office/officeart/2005/8/layout/vList5"/>
    <dgm:cxn modelId="{6D0C0396-EDF6-4375-86B6-D80E562CA1EC}" srcId="{293444EB-8162-42FB-B94E-AC175F4F8B42}" destId="{C34D044D-4AD0-4B2B-BD11-CC7C60D69FE9}" srcOrd="3" destOrd="0" parTransId="{3856F88C-7886-4424-BE49-07E6FD5C6583}" sibTransId="{29DBA2FA-1352-4467-8C74-690F4E995E43}"/>
    <dgm:cxn modelId="{393D61A0-1486-4E1D-95BD-75AD37E90EB7}" type="presOf" srcId="{B2A9F4D8-F51E-4160-967F-4280115E7F3D}" destId="{8A061C8D-BF46-4AF8-A13F-D677EABFD73F}" srcOrd="0" destOrd="0" presId="urn:microsoft.com/office/officeart/2005/8/layout/vList5"/>
    <dgm:cxn modelId="{ED2B26A1-8E6F-4632-B909-F46431A2271F}" srcId="{B2A9F4D8-F51E-4160-967F-4280115E7F3D}" destId="{B28DD336-10F7-483F-A1E7-B84CF63FBFB6}" srcOrd="0" destOrd="0" parTransId="{5D5937DB-7E64-4D71-92E2-F86FBA840F54}" sibTransId="{F981F265-1950-404D-8369-92D1751EDFD1}"/>
    <dgm:cxn modelId="{AD96D6AF-7164-49B1-902A-3F882647B43F}" type="presOf" srcId="{C34D044D-4AD0-4B2B-BD11-CC7C60D69FE9}" destId="{90E32742-533C-430D-95EF-450C7C15251D}" srcOrd="0" destOrd="0" presId="urn:microsoft.com/office/officeart/2005/8/layout/vList5"/>
    <dgm:cxn modelId="{02EBB6B4-083D-4CE6-A623-D3CC891AD955}" srcId="{80FA471B-655F-4CB8-937B-77EE13AD44D8}" destId="{18A7C33F-D0DC-4DAE-933C-3175D6A24BB0}" srcOrd="0" destOrd="0" parTransId="{C1E491A0-49B1-4724-8101-B6976D7ECC6B}" sibTransId="{87A022EC-19B8-42B5-BF70-DDA111178157}"/>
    <dgm:cxn modelId="{B3EE8FB7-DA79-4380-A0A3-B40D8E30589C}" type="presOf" srcId="{FCBB6296-2323-4004-84E4-DB3E0DBF3C9F}" destId="{69748EDF-81F9-455D-BBFF-A9FDBFF2497E}" srcOrd="0" destOrd="0" presId="urn:microsoft.com/office/officeart/2005/8/layout/vList5"/>
    <dgm:cxn modelId="{BC5809C1-FB90-4CA1-9050-099B5250D081}" type="presOf" srcId="{36A9922C-E52E-4BEA-A586-E955B28A6231}" destId="{D9C76D53-5160-4B7E-A881-025A9120DFD2}" srcOrd="0" destOrd="0" presId="urn:microsoft.com/office/officeart/2005/8/layout/vList5"/>
    <dgm:cxn modelId="{076773C1-9688-4672-9F26-7F69C3D3147F}" type="presOf" srcId="{B28DD336-10F7-483F-A1E7-B84CF63FBFB6}" destId="{4E29195B-590E-4B1F-90A9-9E0571E401C3}" srcOrd="0" destOrd="0" presId="urn:microsoft.com/office/officeart/2005/8/layout/vList5"/>
    <dgm:cxn modelId="{062F7AD1-735E-4FA5-9FBC-1ECFCD6388F4}" srcId="{FCBB6296-2323-4004-84E4-DB3E0DBF3C9F}" destId="{5E889900-4A39-45C0-BAD5-B611BD2E801D}" srcOrd="0" destOrd="0" parTransId="{7BF874DA-2633-46C5-BFB4-3702DABCCD90}" sibTransId="{48A1363F-4CD0-417E-B922-22998542FE6E}"/>
    <dgm:cxn modelId="{CD30C0DD-4D80-48CE-826B-51BF84BC315A}" type="presOf" srcId="{18A7C33F-D0DC-4DAE-933C-3175D6A24BB0}" destId="{ECE1B1C2-BF6D-454F-9DFD-4C38E3B1E7CB}" srcOrd="0" destOrd="0" presId="urn:microsoft.com/office/officeart/2005/8/layout/vList5"/>
    <dgm:cxn modelId="{D35093E8-8D8F-4B6B-9A25-BEA244B0A72B}" type="presOf" srcId="{80FA471B-655F-4CB8-937B-77EE13AD44D8}" destId="{7A244339-922D-45AB-B648-6310D59DF1CB}" srcOrd="0" destOrd="0" presId="urn:microsoft.com/office/officeart/2005/8/layout/vList5"/>
    <dgm:cxn modelId="{754B53EE-5A5A-44D5-AD63-6B0705DC121B}" srcId="{293444EB-8162-42FB-B94E-AC175F4F8B42}" destId="{80FA471B-655F-4CB8-937B-77EE13AD44D8}" srcOrd="0" destOrd="0" parTransId="{0D0122FF-056C-4884-B21F-E45EABE102CE}" sibTransId="{0E5C5724-BDDA-4648-B4BF-419C522C60AA}"/>
    <dgm:cxn modelId="{0E4250F5-DDDE-42F6-B511-18F282E63201}" type="presOf" srcId="{5E889900-4A39-45C0-BAD5-B611BD2E801D}" destId="{6DE3D177-9AA1-41FD-82DF-29C7ABFA4B52}" srcOrd="0" destOrd="0" presId="urn:microsoft.com/office/officeart/2005/8/layout/vList5"/>
    <dgm:cxn modelId="{EB30F0FB-54C2-4D22-A7D3-675AF7415243}" srcId="{8EA09CFC-1A68-4B03-994E-97A890269450}" destId="{36A9922C-E52E-4BEA-A586-E955B28A6231}" srcOrd="0" destOrd="0" parTransId="{2AB4FD3A-234A-41C6-AEE1-7ED316DC3927}" sibTransId="{C00AD057-17A5-40E0-A070-87A610FC7B85}"/>
    <dgm:cxn modelId="{5F1111F2-13E3-41EF-8B77-32AAA2F69798}" type="presParOf" srcId="{D0AEC76D-894A-4E0B-BA58-1930A94986BC}" destId="{9E522877-6A1A-4D50-B1FD-5DE4C26BCE43}" srcOrd="0" destOrd="0" presId="urn:microsoft.com/office/officeart/2005/8/layout/vList5"/>
    <dgm:cxn modelId="{436DE2B8-A2AB-443E-97C4-611ADB4DFB75}" type="presParOf" srcId="{9E522877-6A1A-4D50-B1FD-5DE4C26BCE43}" destId="{7A244339-922D-45AB-B648-6310D59DF1CB}" srcOrd="0" destOrd="0" presId="urn:microsoft.com/office/officeart/2005/8/layout/vList5"/>
    <dgm:cxn modelId="{55CAF7C1-D7C1-4EF6-9A99-6530F92EDFC3}" type="presParOf" srcId="{9E522877-6A1A-4D50-B1FD-5DE4C26BCE43}" destId="{ECE1B1C2-BF6D-454F-9DFD-4C38E3B1E7CB}" srcOrd="1" destOrd="0" presId="urn:microsoft.com/office/officeart/2005/8/layout/vList5"/>
    <dgm:cxn modelId="{A38A91B9-F9EC-46CF-8768-58785131BE4E}" type="presParOf" srcId="{D0AEC76D-894A-4E0B-BA58-1930A94986BC}" destId="{F108E428-EFD7-4BFB-8BF4-FB6E167A3FF4}" srcOrd="1" destOrd="0" presId="urn:microsoft.com/office/officeart/2005/8/layout/vList5"/>
    <dgm:cxn modelId="{5E9A8857-EFE6-4044-B860-218EAC82706B}" type="presParOf" srcId="{D0AEC76D-894A-4E0B-BA58-1930A94986BC}" destId="{0EC366C0-C16C-4F5E-9AED-B93A2D24F5E7}" srcOrd="2" destOrd="0" presId="urn:microsoft.com/office/officeart/2005/8/layout/vList5"/>
    <dgm:cxn modelId="{2E48994C-D99B-46ED-86E7-38D2DB3F38BC}" type="presParOf" srcId="{0EC366C0-C16C-4F5E-9AED-B93A2D24F5E7}" destId="{1318E743-F53B-454A-8AC8-8986AD166CA4}" srcOrd="0" destOrd="0" presId="urn:microsoft.com/office/officeart/2005/8/layout/vList5"/>
    <dgm:cxn modelId="{8FBD39EA-90DE-4912-AD5D-C0E291B212EB}" type="presParOf" srcId="{0EC366C0-C16C-4F5E-9AED-B93A2D24F5E7}" destId="{BBE0A2C7-7985-4E44-A443-4926ADCA3F3A}" srcOrd="1" destOrd="0" presId="urn:microsoft.com/office/officeart/2005/8/layout/vList5"/>
    <dgm:cxn modelId="{F471E09F-1384-47EE-ACD2-1DB64A661868}" type="presParOf" srcId="{D0AEC76D-894A-4E0B-BA58-1930A94986BC}" destId="{5538BEF2-498A-4C35-97D4-E98A8809E22A}" srcOrd="3" destOrd="0" presId="urn:microsoft.com/office/officeart/2005/8/layout/vList5"/>
    <dgm:cxn modelId="{EF62334C-B22D-42F9-83AC-0A4BFF6BD019}" type="presParOf" srcId="{D0AEC76D-894A-4E0B-BA58-1930A94986BC}" destId="{1BA0B96E-A393-4AF8-803C-909349004B55}" srcOrd="4" destOrd="0" presId="urn:microsoft.com/office/officeart/2005/8/layout/vList5"/>
    <dgm:cxn modelId="{715991CA-39E8-4183-8408-43AC236B5795}" type="presParOf" srcId="{1BA0B96E-A393-4AF8-803C-909349004B55}" destId="{A35BA430-3CB8-4FE3-9C48-ED26DB32310B}" srcOrd="0" destOrd="0" presId="urn:microsoft.com/office/officeart/2005/8/layout/vList5"/>
    <dgm:cxn modelId="{2DFE4FCC-268B-45D2-A712-C3FBC1F6495C}" type="presParOf" srcId="{1BA0B96E-A393-4AF8-803C-909349004B55}" destId="{D9C76D53-5160-4B7E-A881-025A9120DFD2}" srcOrd="1" destOrd="0" presId="urn:microsoft.com/office/officeart/2005/8/layout/vList5"/>
    <dgm:cxn modelId="{257E1517-4932-48A9-B7A1-DB6445FC472B}" type="presParOf" srcId="{D0AEC76D-894A-4E0B-BA58-1930A94986BC}" destId="{C011C85A-96E9-4ECA-9BC7-364E0992A2ED}" srcOrd="5" destOrd="0" presId="urn:microsoft.com/office/officeart/2005/8/layout/vList5"/>
    <dgm:cxn modelId="{EA274D0A-184F-499B-9FB9-C4DF66E25985}" type="presParOf" srcId="{D0AEC76D-894A-4E0B-BA58-1930A94986BC}" destId="{3A0F3829-6052-469A-902C-F6E2295FFC49}" srcOrd="6" destOrd="0" presId="urn:microsoft.com/office/officeart/2005/8/layout/vList5"/>
    <dgm:cxn modelId="{39E5EA48-EA0D-4B44-9A9F-7AC8C06C942C}" type="presParOf" srcId="{3A0F3829-6052-469A-902C-F6E2295FFC49}" destId="{90E32742-533C-430D-95EF-450C7C15251D}" srcOrd="0" destOrd="0" presId="urn:microsoft.com/office/officeart/2005/8/layout/vList5"/>
    <dgm:cxn modelId="{5E522AAF-5BDC-4F91-9871-1AAC0AE115C8}" type="presParOf" srcId="{3A0F3829-6052-469A-902C-F6E2295FFC49}" destId="{723137E9-2850-4F81-A283-5BE54FDC4A1D}" srcOrd="1" destOrd="0" presId="urn:microsoft.com/office/officeart/2005/8/layout/vList5"/>
    <dgm:cxn modelId="{56E1B7BC-CB11-43DB-BB92-8E542093D3AB}" type="presParOf" srcId="{D0AEC76D-894A-4E0B-BA58-1930A94986BC}" destId="{96A81744-3B6F-4AE1-B6A5-29B5FA5D698E}" srcOrd="7" destOrd="0" presId="urn:microsoft.com/office/officeart/2005/8/layout/vList5"/>
    <dgm:cxn modelId="{A36F6FB6-63C3-4C7A-9305-5DAB08D94094}" type="presParOf" srcId="{D0AEC76D-894A-4E0B-BA58-1930A94986BC}" destId="{70F1362A-5439-4D23-B295-9A87A6305859}" srcOrd="8" destOrd="0" presId="urn:microsoft.com/office/officeart/2005/8/layout/vList5"/>
    <dgm:cxn modelId="{BA6F07AB-F6E0-4346-AE69-93528C13ECBB}" type="presParOf" srcId="{70F1362A-5439-4D23-B295-9A87A6305859}" destId="{8A061C8D-BF46-4AF8-A13F-D677EABFD73F}" srcOrd="0" destOrd="0" presId="urn:microsoft.com/office/officeart/2005/8/layout/vList5"/>
    <dgm:cxn modelId="{88EBDC6C-C728-4F36-B384-ED35D755EFDA}" type="presParOf" srcId="{70F1362A-5439-4D23-B295-9A87A6305859}" destId="{4E29195B-590E-4B1F-90A9-9E0571E401C3}" srcOrd="1" destOrd="0" presId="urn:microsoft.com/office/officeart/2005/8/layout/vList5"/>
    <dgm:cxn modelId="{9EC8E663-FDD4-4EEE-B90D-4B7B93CD33CE}" type="presParOf" srcId="{D0AEC76D-894A-4E0B-BA58-1930A94986BC}" destId="{D95F6624-6CF9-4FDE-B0BD-7D5CB0604516}" srcOrd="9" destOrd="0" presId="urn:microsoft.com/office/officeart/2005/8/layout/vList5"/>
    <dgm:cxn modelId="{6C8649C7-BF00-4E0B-A49C-19DF415D6FD2}" type="presParOf" srcId="{D0AEC76D-894A-4E0B-BA58-1930A94986BC}" destId="{72A69694-B0F7-4185-A29F-A1130FD0D1F6}" srcOrd="10" destOrd="0" presId="urn:microsoft.com/office/officeart/2005/8/layout/vList5"/>
    <dgm:cxn modelId="{6CA41F8D-8A5B-409D-9238-542A8AEA5BE2}" type="presParOf" srcId="{72A69694-B0F7-4185-A29F-A1130FD0D1F6}" destId="{69748EDF-81F9-455D-BBFF-A9FDBFF2497E}" srcOrd="0" destOrd="0" presId="urn:microsoft.com/office/officeart/2005/8/layout/vList5"/>
    <dgm:cxn modelId="{AB5654B3-D9A6-40B4-BCB0-F4B3538CB02A}" type="presParOf" srcId="{72A69694-B0F7-4185-A29F-A1130FD0D1F6}" destId="{6DE3D177-9AA1-41FD-82DF-29C7ABFA4B52}"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C7016E-E5EA-472F-BC4D-0FB9FDA4C7AC}"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3FDD3BE-7C40-4A93-B8EF-74292E7AB200}">
      <dgm:prSet custT="1"/>
      <dgm:spPr/>
      <dgm:t>
        <a:bodyPr/>
        <a:lstStyle/>
        <a:p>
          <a:pPr>
            <a:defRPr cap="all"/>
          </a:pPr>
          <a:r>
            <a:rPr lang="en-US" sz="2000" cap="none" baseline="0" dirty="0"/>
            <a:t>College committees and councils identified by the Accreditation Steering Committee </a:t>
          </a:r>
        </a:p>
      </dgm:t>
      <dgm:extLst>
        <a:ext uri="{E40237B7-FDA0-4F09-8148-C483321AD2D9}">
          <dgm14:cNvPr xmlns:dgm14="http://schemas.microsoft.com/office/drawing/2010/diagram" id="0" name="" descr="College committees and councils identified by the Accreditation Steering Committee &#10;Invited to give feedback on accreditation standards relating to their purpose/function&#10;October – November 2022&#10;"/>
        </a:ext>
      </dgm:extLst>
    </dgm:pt>
    <dgm:pt modelId="{00F7DBD7-B880-4880-945B-0E1F16613529}" type="parTrans" cxnId="{9E692210-E9FA-4E83-8574-1AD9EFB97753}">
      <dgm:prSet/>
      <dgm:spPr/>
      <dgm:t>
        <a:bodyPr/>
        <a:lstStyle/>
        <a:p>
          <a:endParaRPr lang="en-US"/>
        </a:p>
      </dgm:t>
    </dgm:pt>
    <dgm:pt modelId="{63E6F993-6995-4185-A384-8C7128E4033E}" type="sibTrans" cxnId="{9E692210-E9FA-4E83-8574-1AD9EFB97753}">
      <dgm:prSet/>
      <dgm:spPr/>
      <dgm:t>
        <a:bodyPr/>
        <a:lstStyle/>
        <a:p>
          <a:endParaRPr lang="en-US"/>
        </a:p>
      </dgm:t>
    </dgm:pt>
    <dgm:pt modelId="{C5D1685A-B599-4F2A-A38F-5B4C495747D8}">
      <dgm:prSet custT="1"/>
      <dgm:spPr/>
      <dgm:t>
        <a:bodyPr/>
        <a:lstStyle/>
        <a:p>
          <a:pPr>
            <a:defRPr cap="all"/>
          </a:pPr>
          <a:r>
            <a:rPr lang="en-US" sz="2000" cap="none" baseline="0" dirty="0"/>
            <a:t>Invited to give feedback on accreditation standards relating to their purpose/function</a:t>
          </a:r>
        </a:p>
      </dgm:t>
      <dgm:extLst>
        <a:ext uri="{E40237B7-FDA0-4F09-8148-C483321AD2D9}">
          <dgm14:cNvPr xmlns:dgm14="http://schemas.microsoft.com/office/drawing/2010/diagram" id="0" name="" descr="College committees and councils identified by the Accreditation Steering Committee &#10;Invited to give feedback on accreditation standards relating to their purpose/function&#10;October – November 2022&#10;"/>
        </a:ext>
      </dgm:extLst>
    </dgm:pt>
    <dgm:pt modelId="{666C6FD4-38C1-4974-9EE9-FEB0FBF5DBE7}" type="parTrans" cxnId="{F8E72D5C-BD49-460C-8DC8-27183FA321B4}">
      <dgm:prSet/>
      <dgm:spPr/>
      <dgm:t>
        <a:bodyPr/>
        <a:lstStyle/>
        <a:p>
          <a:endParaRPr lang="en-US"/>
        </a:p>
      </dgm:t>
    </dgm:pt>
    <dgm:pt modelId="{DFCC6567-80E1-4BF3-891D-238ED14E77F7}" type="sibTrans" cxnId="{F8E72D5C-BD49-460C-8DC8-27183FA321B4}">
      <dgm:prSet/>
      <dgm:spPr/>
      <dgm:t>
        <a:bodyPr/>
        <a:lstStyle/>
        <a:p>
          <a:endParaRPr lang="en-US"/>
        </a:p>
      </dgm:t>
    </dgm:pt>
    <dgm:pt modelId="{4EB6E605-AD21-46AE-9EA2-6DF09C6784B6}">
      <dgm:prSet custT="1"/>
      <dgm:spPr/>
      <dgm:t>
        <a:bodyPr/>
        <a:lstStyle/>
        <a:p>
          <a:pPr>
            <a:defRPr cap="all"/>
          </a:pPr>
          <a:r>
            <a:rPr lang="en-US" sz="2000" cap="none" baseline="0" dirty="0"/>
            <a:t>October – November 2022</a:t>
          </a:r>
        </a:p>
      </dgm:t>
      <dgm:extLst>
        <a:ext uri="{E40237B7-FDA0-4F09-8148-C483321AD2D9}">
          <dgm14:cNvPr xmlns:dgm14="http://schemas.microsoft.com/office/drawing/2010/diagram" id="0" name="" descr="College committees and councils identified by the Accreditation Steering Committee &#10;Invited to give feedback on accreditation standards relating to their purpose/function&#10;October – November 2022&#10;"/>
        </a:ext>
      </dgm:extLst>
    </dgm:pt>
    <dgm:pt modelId="{B309B09E-DB99-47F9-9C88-E68154FCB2DE}" type="parTrans" cxnId="{94DB2A92-7BAE-4F9F-B1CA-5E7EC133E3F7}">
      <dgm:prSet/>
      <dgm:spPr/>
      <dgm:t>
        <a:bodyPr/>
        <a:lstStyle/>
        <a:p>
          <a:endParaRPr lang="en-US"/>
        </a:p>
      </dgm:t>
    </dgm:pt>
    <dgm:pt modelId="{8241BAF9-6DC5-4E2B-BFD5-973019F40E8E}" type="sibTrans" cxnId="{94DB2A92-7BAE-4F9F-B1CA-5E7EC133E3F7}">
      <dgm:prSet/>
      <dgm:spPr/>
      <dgm:t>
        <a:bodyPr/>
        <a:lstStyle/>
        <a:p>
          <a:endParaRPr lang="en-US"/>
        </a:p>
      </dgm:t>
    </dgm:pt>
    <dgm:pt modelId="{15E3110B-D344-4E6A-806B-C4C4BEA7FBDE}">
      <dgm:prSet custT="1"/>
      <dgm:spPr/>
      <dgm:t>
        <a:bodyPr/>
        <a:lstStyle/>
        <a:p>
          <a:pPr>
            <a:defRPr cap="all"/>
          </a:pPr>
          <a:r>
            <a:rPr lang="en-US" sz="2000" cap="none" baseline="0" dirty="0"/>
            <a:t>Leverage expertise: “Does the ISER accurately reflect the policies, procedures, and practices related to the committee or council's work?”</a:t>
          </a:r>
        </a:p>
      </dgm:t>
    </dgm:pt>
    <dgm:pt modelId="{E71DD358-F760-44CE-804B-F0841DF1DFC8}" type="parTrans" cxnId="{6C28A2F3-556B-46BE-AA45-C547DF8B9C02}">
      <dgm:prSet/>
      <dgm:spPr/>
      <dgm:t>
        <a:bodyPr/>
        <a:lstStyle/>
        <a:p>
          <a:endParaRPr lang="en-US"/>
        </a:p>
      </dgm:t>
    </dgm:pt>
    <dgm:pt modelId="{6A58DAAE-A29B-4DBE-9E04-C3F891257B38}" type="sibTrans" cxnId="{6C28A2F3-556B-46BE-AA45-C547DF8B9C02}">
      <dgm:prSet/>
      <dgm:spPr/>
      <dgm:t>
        <a:bodyPr/>
        <a:lstStyle/>
        <a:p>
          <a:endParaRPr lang="en-US"/>
        </a:p>
      </dgm:t>
    </dgm:pt>
    <dgm:pt modelId="{DCACF792-408E-4D3F-A9CD-6787A3C077C8}" type="pres">
      <dgm:prSet presAssocID="{28C7016E-E5EA-472F-BC4D-0FB9FDA4C7AC}" presName="root" presStyleCnt="0">
        <dgm:presLayoutVars>
          <dgm:dir/>
          <dgm:resizeHandles val="exact"/>
        </dgm:presLayoutVars>
      </dgm:prSet>
      <dgm:spPr/>
    </dgm:pt>
    <dgm:pt modelId="{1E420DB3-D99F-4CAF-91B7-7FDFC12D7AFC}" type="pres">
      <dgm:prSet presAssocID="{43FDD3BE-7C40-4A93-B8EF-74292E7AB200}" presName="compNode" presStyleCnt="0"/>
      <dgm:spPr/>
    </dgm:pt>
    <dgm:pt modelId="{CE274094-D9CB-401F-AEE2-B106137C9591}" type="pres">
      <dgm:prSet presAssocID="{43FDD3BE-7C40-4A93-B8EF-74292E7AB200}" presName="iconBgRect" presStyleLbl="bgShp" presStyleIdx="0" presStyleCnt="4"/>
      <dgm:spPr>
        <a:prstGeom prst="round2DiagRect">
          <a:avLst>
            <a:gd name="adj1" fmla="val 29727"/>
            <a:gd name="adj2" fmla="val 0"/>
          </a:avLst>
        </a:prstGeom>
      </dgm:spPr>
    </dgm:pt>
    <dgm:pt modelId="{3BA1CBDD-1DF3-4487-88AF-55220C3F0EFD}" type="pres">
      <dgm:prSet presAssocID="{43FDD3BE-7C40-4A93-B8EF-74292E7AB20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9938BD71-FE33-4855-8ED3-396A58122164}" type="pres">
      <dgm:prSet presAssocID="{43FDD3BE-7C40-4A93-B8EF-74292E7AB200}" presName="spaceRect" presStyleCnt="0"/>
      <dgm:spPr/>
    </dgm:pt>
    <dgm:pt modelId="{3B60C909-0561-467F-8264-A34732EA0AE2}" type="pres">
      <dgm:prSet presAssocID="{43FDD3BE-7C40-4A93-B8EF-74292E7AB200}" presName="textRect" presStyleLbl="revTx" presStyleIdx="0" presStyleCnt="4">
        <dgm:presLayoutVars>
          <dgm:chMax val="1"/>
          <dgm:chPref val="1"/>
        </dgm:presLayoutVars>
      </dgm:prSet>
      <dgm:spPr/>
    </dgm:pt>
    <dgm:pt modelId="{9C9C87A0-49A0-49DD-BBA0-9C4FA0736FB0}" type="pres">
      <dgm:prSet presAssocID="{63E6F993-6995-4185-A384-8C7128E4033E}" presName="sibTrans" presStyleCnt="0"/>
      <dgm:spPr/>
    </dgm:pt>
    <dgm:pt modelId="{26254B4B-D6C5-4FF0-BBF5-0871170C97BD}" type="pres">
      <dgm:prSet presAssocID="{C5D1685A-B599-4F2A-A38F-5B4C495747D8}" presName="compNode" presStyleCnt="0"/>
      <dgm:spPr/>
    </dgm:pt>
    <dgm:pt modelId="{31C55D4E-9711-4BF2-A458-28FA6BC2999D}" type="pres">
      <dgm:prSet presAssocID="{C5D1685A-B599-4F2A-A38F-5B4C495747D8}" presName="iconBgRect" presStyleLbl="bgShp" presStyleIdx="1" presStyleCnt="4"/>
      <dgm:spPr>
        <a:prstGeom prst="round2DiagRect">
          <a:avLst>
            <a:gd name="adj1" fmla="val 29727"/>
            <a:gd name="adj2" fmla="val 0"/>
          </a:avLst>
        </a:prstGeom>
      </dgm:spPr>
    </dgm:pt>
    <dgm:pt modelId="{22D2B654-5A96-47C4-A5CF-C385667005AE}" type="pres">
      <dgm:prSet presAssocID="{C5D1685A-B599-4F2A-A38F-5B4C495747D8}"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lipboard Mixed with solid fill"/>
        </a:ext>
      </dgm:extLst>
    </dgm:pt>
    <dgm:pt modelId="{1FEDE5F3-CBBC-497B-9436-17AB50DBCAA9}" type="pres">
      <dgm:prSet presAssocID="{C5D1685A-B599-4F2A-A38F-5B4C495747D8}" presName="spaceRect" presStyleCnt="0"/>
      <dgm:spPr/>
    </dgm:pt>
    <dgm:pt modelId="{F314B177-C208-4CAA-A636-BA5761647560}" type="pres">
      <dgm:prSet presAssocID="{C5D1685A-B599-4F2A-A38F-5B4C495747D8}" presName="textRect" presStyleLbl="revTx" presStyleIdx="1" presStyleCnt="4">
        <dgm:presLayoutVars>
          <dgm:chMax val="1"/>
          <dgm:chPref val="1"/>
        </dgm:presLayoutVars>
      </dgm:prSet>
      <dgm:spPr/>
    </dgm:pt>
    <dgm:pt modelId="{F6B61268-CC41-4406-9604-2C3DA825F026}" type="pres">
      <dgm:prSet presAssocID="{DFCC6567-80E1-4BF3-891D-238ED14E77F7}" presName="sibTrans" presStyleCnt="0"/>
      <dgm:spPr/>
    </dgm:pt>
    <dgm:pt modelId="{DDAECBDB-590D-491E-B681-482C2F23B5B5}" type="pres">
      <dgm:prSet presAssocID="{4EB6E605-AD21-46AE-9EA2-6DF09C6784B6}" presName="compNode" presStyleCnt="0"/>
      <dgm:spPr/>
    </dgm:pt>
    <dgm:pt modelId="{10DBE4BC-48F6-4038-BCB2-77B4928374A8}" type="pres">
      <dgm:prSet presAssocID="{4EB6E605-AD21-46AE-9EA2-6DF09C6784B6}" presName="iconBgRect" presStyleLbl="bgShp" presStyleIdx="2" presStyleCnt="4"/>
      <dgm:spPr>
        <a:prstGeom prst="round2DiagRect">
          <a:avLst>
            <a:gd name="adj1" fmla="val 29727"/>
            <a:gd name="adj2" fmla="val 0"/>
          </a:avLst>
        </a:prstGeom>
      </dgm:spPr>
    </dgm:pt>
    <dgm:pt modelId="{2B790757-BA17-4622-9E78-765EC3D6A4F3}" type="pres">
      <dgm:prSet presAssocID="{4EB6E605-AD21-46AE-9EA2-6DF09C6784B6}"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60D5D23C-4D39-48A1-B46C-9F8753B9B7BC}" type="pres">
      <dgm:prSet presAssocID="{4EB6E605-AD21-46AE-9EA2-6DF09C6784B6}" presName="spaceRect" presStyleCnt="0"/>
      <dgm:spPr/>
    </dgm:pt>
    <dgm:pt modelId="{12015617-20F7-4512-B836-FF25FAE3B85D}" type="pres">
      <dgm:prSet presAssocID="{4EB6E605-AD21-46AE-9EA2-6DF09C6784B6}" presName="textRect" presStyleLbl="revTx" presStyleIdx="2" presStyleCnt="4">
        <dgm:presLayoutVars>
          <dgm:chMax val="1"/>
          <dgm:chPref val="1"/>
        </dgm:presLayoutVars>
      </dgm:prSet>
      <dgm:spPr/>
    </dgm:pt>
    <dgm:pt modelId="{B118C45E-CDF8-44B1-BEF1-9870E7CDD244}" type="pres">
      <dgm:prSet presAssocID="{8241BAF9-6DC5-4E2B-BFD5-973019F40E8E}" presName="sibTrans" presStyleCnt="0"/>
      <dgm:spPr/>
    </dgm:pt>
    <dgm:pt modelId="{14419C3A-2927-400B-A245-60D2EE542EA3}" type="pres">
      <dgm:prSet presAssocID="{15E3110B-D344-4E6A-806B-C4C4BEA7FBDE}" presName="compNode" presStyleCnt="0"/>
      <dgm:spPr/>
    </dgm:pt>
    <dgm:pt modelId="{4F489BAA-4065-46A8-9319-7ADF1E8E0230}" type="pres">
      <dgm:prSet presAssocID="{15E3110B-D344-4E6A-806B-C4C4BEA7FBDE}" presName="iconBgRect" presStyleLbl="bgShp" presStyleIdx="3" presStyleCnt="4"/>
      <dgm:spPr>
        <a:prstGeom prst="round2DiagRect">
          <a:avLst>
            <a:gd name="adj1" fmla="val 29727"/>
            <a:gd name="adj2" fmla="val 0"/>
          </a:avLst>
        </a:prstGeom>
      </dgm:spPr>
    </dgm:pt>
    <dgm:pt modelId="{73EDEE92-3579-4576-9C6F-C5F85F8FFE87}" type="pres">
      <dgm:prSet presAssocID="{15E3110B-D344-4E6A-806B-C4C4BEA7FBD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 mark"/>
        </a:ext>
      </dgm:extLst>
    </dgm:pt>
    <dgm:pt modelId="{94C37CD9-0999-460E-88C7-81C492D519BE}" type="pres">
      <dgm:prSet presAssocID="{15E3110B-D344-4E6A-806B-C4C4BEA7FBDE}" presName="spaceRect" presStyleCnt="0"/>
      <dgm:spPr/>
    </dgm:pt>
    <dgm:pt modelId="{E60F6BC0-145F-4974-9DD9-F55CB4C8A29C}" type="pres">
      <dgm:prSet presAssocID="{15E3110B-D344-4E6A-806B-C4C4BEA7FBDE}" presName="textRect" presStyleLbl="revTx" presStyleIdx="3" presStyleCnt="4">
        <dgm:presLayoutVars>
          <dgm:chMax val="1"/>
          <dgm:chPref val="1"/>
        </dgm:presLayoutVars>
      </dgm:prSet>
      <dgm:spPr/>
    </dgm:pt>
  </dgm:ptLst>
  <dgm:cxnLst>
    <dgm:cxn modelId="{9E692210-E9FA-4E83-8574-1AD9EFB97753}" srcId="{28C7016E-E5EA-472F-BC4D-0FB9FDA4C7AC}" destId="{43FDD3BE-7C40-4A93-B8EF-74292E7AB200}" srcOrd="0" destOrd="0" parTransId="{00F7DBD7-B880-4880-945B-0E1F16613529}" sibTransId="{63E6F993-6995-4185-A384-8C7128E4033E}"/>
    <dgm:cxn modelId="{F8E72D5C-BD49-460C-8DC8-27183FA321B4}" srcId="{28C7016E-E5EA-472F-BC4D-0FB9FDA4C7AC}" destId="{C5D1685A-B599-4F2A-A38F-5B4C495747D8}" srcOrd="1" destOrd="0" parTransId="{666C6FD4-38C1-4974-9EE9-FEB0FBF5DBE7}" sibTransId="{DFCC6567-80E1-4BF3-891D-238ED14E77F7}"/>
    <dgm:cxn modelId="{35B30F49-47DC-4BF7-9E19-E3D2F31F14D9}" type="presOf" srcId="{C5D1685A-B599-4F2A-A38F-5B4C495747D8}" destId="{F314B177-C208-4CAA-A636-BA5761647560}" srcOrd="0" destOrd="0" presId="urn:microsoft.com/office/officeart/2018/5/layout/IconLeafLabelList"/>
    <dgm:cxn modelId="{94DB2A92-7BAE-4F9F-B1CA-5E7EC133E3F7}" srcId="{28C7016E-E5EA-472F-BC4D-0FB9FDA4C7AC}" destId="{4EB6E605-AD21-46AE-9EA2-6DF09C6784B6}" srcOrd="2" destOrd="0" parTransId="{B309B09E-DB99-47F9-9C88-E68154FCB2DE}" sibTransId="{8241BAF9-6DC5-4E2B-BFD5-973019F40E8E}"/>
    <dgm:cxn modelId="{BC554892-72F2-441E-9E58-D8C336AEB093}" type="presOf" srcId="{28C7016E-E5EA-472F-BC4D-0FB9FDA4C7AC}" destId="{DCACF792-408E-4D3F-A9CD-6787A3C077C8}" srcOrd="0" destOrd="0" presId="urn:microsoft.com/office/officeart/2018/5/layout/IconLeafLabelList"/>
    <dgm:cxn modelId="{F7E8EEB1-E04B-4CC7-9D19-A1F9146A158F}" type="presOf" srcId="{43FDD3BE-7C40-4A93-B8EF-74292E7AB200}" destId="{3B60C909-0561-467F-8264-A34732EA0AE2}" srcOrd="0" destOrd="0" presId="urn:microsoft.com/office/officeart/2018/5/layout/IconLeafLabelList"/>
    <dgm:cxn modelId="{141892B8-435E-4336-87B7-0DFD2C478563}" type="presOf" srcId="{15E3110B-D344-4E6A-806B-C4C4BEA7FBDE}" destId="{E60F6BC0-145F-4974-9DD9-F55CB4C8A29C}" srcOrd="0" destOrd="0" presId="urn:microsoft.com/office/officeart/2018/5/layout/IconLeafLabelList"/>
    <dgm:cxn modelId="{6D7C89B9-E4DE-4209-B1EB-66B5A1EEB6FC}" type="presOf" srcId="{4EB6E605-AD21-46AE-9EA2-6DF09C6784B6}" destId="{12015617-20F7-4512-B836-FF25FAE3B85D}" srcOrd="0" destOrd="0" presId="urn:microsoft.com/office/officeart/2018/5/layout/IconLeafLabelList"/>
    <dgm:cxn modelId="{6C28A2F3-556B-46BE-AA45-C547DF8B9C02}" srcId="{28C7016E-E5EA-472F-BC4D-0FB9FDA4C7AC}" destId="{15E3110B-D344-4E6A-806B-C4C4BEA7FBDE}" srcOrd="3" destOrd="0" parTransId="{E71DD358-F760-44CE-804B-F0841DF1DFC8}" sibTransId="{6A58DAAE-A29B-4DBE-9E04-C3F891257B38}"/>
    <dgm:cxn modelId="{11F22C5A-BB73-4C55-B925-FEDB66831050}" type="presParOf" srcId="{DCACF792-408E-4D3F-A9CD-6787A3C077C8}" destId="{1E420DB3-D99F-4CAF-91B7-7FDFC12D7AFC}" srcOrd="0" destOrd="0" presId="urn:microsoft.com/office/officeart/2018/5/layout/IconLeafLabelList"/>
    <dgm:cxn modelId="{5EA41CC6-C20E-4EC6-BB38-8042562A321A}" type="presParOf" srcId="{1E420DB3-D99F-4CAF-91B7-7FDFC12D7AFC}" destId="{CE274094-D9CB-401F-AEE2-B106137C9591}" srcOrd="0" destOrd="0" presId="urn:microsoft.com/office/officeart/2018/5/layout/IconLeafLabelList"/>
    <dgm:cxn modelId="{EA05CC57-37CD-447A-9BF1-2CB6C2CA0FD9}" type="presParOf" srcId="{1E420DB3-D99F-4CAF-91B7-7FDFC12D7AFC}" destId="{3BA1CBDD-1DF3-4487-88AF-55220C3F0EFD}" srcOrd="1" destOrd="0" presId="urn:microsoft.com/office/officeart/2018/5/layout/IconLeafLabelList"/>
    <dgm:cxn modelId="{F4144F3E-D48E-471B-AA47-772A0C24006A}" type="presParOf" srcId="{1E420DB3-D99F-4CAF-91B7-7FDFC12D7AFC}" destId="{9938BD71-FE33-4855-8ED3-396A58122164}" srcOrd="2" destOrd="0" presId="urn:microsoft.com/office/officeart/2018/5/layout/IconLeafLabelList"/>
    <dgm:cxn modelId="{745A0895-940D-4E46-8FDE-2C261220A203}" type="presParOf" srcId="{1E420DB3-D99F-4CAF-91B7-7FDFC12D7AFC}" destId="{3B60C909-0561-467F-8264-A34732EA0AE2}" srcOrd="3" destOrd="0" presId="urn:microsoft.com/office/officeart/2018/5/layout/IconLeafLabelList"/>
    <dgm:cxn modelId="{5A4B91CC-97CC-4086-9E50-F9E8FD5DFD53}" type="presParOf" srcId="{DCACF792-408E-4D3F-A9CD-6787A3C077C8}" destId="{9C9C87A0-49A0-49DD-BBA0-9C4FA0736FB0}" srcOrd="1" destOrd="0" presId="urn:microsoft.com/office/officeart/2018/5/layout/IconLeafLabelList"/>
    <dgm:cxn modelId="{E5D75E80-B30D-4FB2-87E0-3C4EFCF49047}" type="presParOf" srcId="{DCACF792-408E-4D3F-A9CD-6787A3C077C8}" destId="{26254B4B-D6C5-4FF0-BBF5-0871170C97BD}" srcOrd="2" destOrd="0" presId="urn:microsoft.com/office/officeart/2018/5/layout/IconLeafLabelList"/>
    <dgm:cxn modelId="{01344D1C-DF00-40FC-B5A4-05026E6892F1}" type="presParOf" srcId="{26254B4B-D6C5-4FF0-BBF5-0871170C97BD}" destId="{31C55D4E-9711-4BF2-A458-28FA6BC2999D}" srcOrd="0" destOrd="0" presId="urn:microsoft.com/office/officeart/2018/5/layout/IconLeafLabelList"/>
    <dgm:cxn modelId="{97EF68AF-397F-4754-9A36-38787B31A9E5}" type="presParOf" srcId="{26254B4B-D6C5-4FF0-BBF5-0871170C97BD}" destId="{22D2B654-5A96-47C4-A5CF-C385667005AE}" srcOrd="1" destOrd="0" presId="urn:microsoft.com/office/officeart/2018/5/layout/IconLeafLabelList"/>
    <dgm:cxn modelId="{0C41068B-66D4-4074-BD5F-068AC42F98A5}" type="presParOf" srcId="{26254B4B-D6C5-4FF0-BBF5-0871170C97BD}" destId="{1FEDE5F3-CBBC-497B-9436-17AB50DBCAA9}" srcOrd="2" destOrd="0" presId="urn:microsoft.com/office/officeart/2018/5/layout/IconLeafLabelList"/>
    <dgm:cxn modelId="{F0F77FC6-418D-4B6D-BF4A-312F241A7D2C}" type="presParOf" srcId="{26254B4B-D6C5-4FF0-BBF5-0871170C97BD}" destId="{F314B177-C208-4CAA-A636-BA5761647560}" srcOrd="3" destOrd="0" presId="urn:microsoft.com/office/officeart/2018/5/layout/IconLeafLabelList"/>
    <dgm:cxn modelId="{1339CF06-3AAC-4ADF-93AD-9FB5466F2017}" type="presParOf" srcId="{DCACF792-408E-4D3F-A9CD-6787A3C077C8}" destId="{F6B61268-CC41-4406-9604-2C3DA825F026}" srcOrd="3" destOrd="0" presId="urn:microsoft.com/office/officeart/2018/5/layout/IconLeafLabelList"/>
    <dgm:cxn modelId="{ECF04589-AD41-4FE3-B9EE-E48CCD15D416}" type="presParOf" srcId="{DCACF792-408E-4D3F-A9CD-6787A3C077C8}" destId="{DDAECBDB-590D-491E-B681-482C2F23B5B5}" srcOrd="4" destOrd="0" presId="urn:microsoft.com/office/officeart/2018/5/layout/IconLeafLabelList"/>
    <dgm:cxn modelId="{5E6AD95D-F623-4EF7-B120-A1204FA61BEC}" type="presParOf" srcId="{DDAECBDB-590D-491E-B681-482C2F23B5B5}" destId="{10DBE4BC-48F6-4038-BCB2-77B4928374A8}" srcOrd="0" destOrd="0" presId="urn:microsoft.com/office/officeart/2018/5/layout/IconLeafLabelList"/>
    <dgm:cxn modelId="{A8008F19-217D-4B6F-88B1-8259C988FBBA}" type="presParOf" srcId="{DDAECBDB-590D-491E-B681-482C2F23B5B5}" destId="{2B790757-BA17-4622-9E78-765EC3D6A4F3}" srcOrd="1" destOrd="0" presId="urn:microsoft.com/office/officeart/2018/5/layout/IconLeafLabelList"/>
    <dgm:cxn modelId="{0262B6E0-73A7-4195-9769-46821B2FD236}" type="presParOf" srcId="{DDAECBDB-590D-491E-B681-482C2F23B5B5}" destId="{60D5D23C-4D39-48A1-B46C-9F8753B9B7BC}" srcOrd="2" destOrd="0" presId="urn:microsoft.com/office/officeart/2018/5/layout/IconLeafLabelList"/>
    <dgm:cxn modelId="{183DE977-88CD-4F20-8F40-FCEBB1B297E2}" type="presParOf" srcId="{DDAECBDB-590D-491E-B681-482C2F23B5B5}" destId="{12015617-20F7-4512-B836-FF25FAE3B85D}" srcOrd="3" destOrd="0" presId="urn:microsoft.com/office/officeart/2018/5/layout/IconLeafLabelList"/>
    <dgm:cxn modelId="{BD0FDC6A-0BE8-4D74-ABFB-19EC17918BD2}" type="presParOf" srcId="{DCACF792-408E-4D3F-A9CD-6787A3C077C8}" destId="{B118C45E-CDF8-44B1-BEF1-9870E7CDD244}" srcOrd="5" destOrd="0" presId="urn:microsoft.com/office/officeart/2018/5/layout/IconLeafLabelList"/>
    <dgm:cxn modelId="{FA2FDD3A-1BD4-42B7-904C-D6A239DE7462}" type="presParOf" srcId="{DCACF792-408E-4D3F-A9CD-6787A3C077C8}" destId="{14419C3A-2927-400B-A245-60D2EE542EA3}" srcOrd="6" destOrd="0" presId="urn:microsoft.com/office/officeart/2018/5/layout/IconLeafLabelList"/>
    <dgm:cxn modelId="{B5F6C01B-6A97-4B21-A130-828BBD54E093}" type="presParOf" srcId="{14419C3A-2927-400B-A245-60D2EE542EA3}" destId="{4F489BAA-4065-46A8-9319-7ADF1E8E0230}" srcOrd="0" destOrd="0" presId="urn:microsoft.com/office/officeart/2018/5/layout/IconLeafLabelList"/>
    <dgm:cxn modelId="{0F7204E8-D8FA-4634-9326-DE23EB45F385}" type="presParOf" srcId="{14419C3A-2927-400B-A245-60D2EE542EA3}" destId="{73EDEE92-3579-4576-9C6F-C5F85F8FFE87}" srcOrd="1" destOrd="0" presId="urn:microsoft.com/office/officeart/2018/5/layout/IconLeafLabelList"/>
    <dgm:cxn modelId="{BA13FF70-4B3F-4B46-92A7-771CE2B9C107}" type="presParOf" srcId="{14419C3A-2927-400B-A245-60D2EE542EA3}" destId="{94C37CD9-0999-460E-88C7-81C492D519BE}" srcOrd="2" destOrd="0" presId="urn:microsoft.com/office/officeart/2018/5/layout/IconLeafLabelList"/>
    <dgm:cxn modelId="{5141B00C-5EE0-40DA-B7F4-FB57E914D100}" type="presParOf" srcId="{14419C3A-2927-400B-A245-60D2EE542EA3}" destId="{E60F6BC0-145F-4974-9DD9-F55CB4C8A29C}"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C8E902-8AED-4E38-90FF-B5CE9EF6EFE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54B60A6-872E-4835-B59D-5B1B7699369B}">
      <dgm:prSet/>
      <dgm:spPr/>
      <dgm:t>
        <a:bodyPr/>
        <a:lstStyle/>
        <a:p>
          <a:pPr>
            <a:lnSpc>
              <a:spcPct val="100000"/>
            </a:lnSpc>
          </a:pPr>
          <a:r>
            <a:rPr lang="en-US" dirty="0"/>
            <a:t>Understand the intersection between accreditation &amp; integrated planning</a:t>
          </a:r>
        </a:p>
      </dgm:t>
    </dgm:pt>
    <dgm:pt modelId="{B8139907-C933-4F03-A35E-F0D0C633784D}" type="parTrans" cxnId="{2C91B7FF-3651-499A-B240-AB79E706572D}">
      <dgm:prSet/>
      <dgm:spPr/>
      <dgm:t>
        <a:bodyPr/>
        <a:lstStyle/>
        <a:p>
          <a:endParaRPr lang="en-US"/>
        </a:p>
      </dgm:t>
    </dgm:pt>
    <dgm:pt modelId="{0651BDF1-60F0-44D3-94FE-CC9F11EA70E0}" type="sibTrans" cxnId="{2C91B7FF-3651-499A-B240-AB79E706572D}">
      <dgm:prSet/>
      <dgm:spPr/>
      <dgm:t>
        <a:bodyPr/>
        <a:lstStyle/>
        <a:p>
          <a:endParaRPr lang="en-US"/>
        </a:p>
      </dgm:t>
    </dgm:pt>
    <dgm:pt modelId="{F752E2C3-F42C-4338-B20A-BA4DD38FC306}">
      <dgm:prSet/>
      <dgm:spPr/>
      <dgm:t>
        <a:bodyPr/>
        <a:lstStyle/>
        <a:p>
          <a:pPr>
            <a:lnSpc>
              <a:spcPct val="100000"/>
            </a:lnSpc>
          </a:pPr>
          <a:r>
            <a:rPr lang="en-US" dirty="0"/>
            <a:t>Define your leadership role in accreditation &amp; integrated planning</a:t>
          </a:r>
        </a:p>
      </dgm:t>
    </dgm:pt>
    <dgm:pt modelId="{D39D3F6B-1B8E-499F-81B5-30A5798C2A4B}" type="parTrans" cxnId="{7BAD815F-4D25-4E90-AAC2-FC9058787CFC}">
      <dgm:prSet/>
      <dgm:spPr/>
      <dgm:t>
        <a:bodyPr/>
        <a:lstStyle/>
        <a:p>
          <a:endParaRPr lang="en-US"/>
        </a:p>
      </dgm:t>
    </dgm:pt>
    <dgm:pt modelId="{007532DC-FEF4-47AA-9F21-A03E19F66F37}" type="sibTrans" cxnId="{7BAD815F-4D25-4E90-AAC2-FC9058787CFC}">
      <dgm:prSet/>
      <dgm:spPr/>
      <dgm:t>
        <a:bodyPr/>
        <a:lstStyle/>
        <a:p>
          <a:endParaRPr lang="en-US"/>
        </a:p>
      </dgm:t>
    </dgm:pt>
    <dgm:pt modelId="{68CFC03F-23DE-49DF-98E1-4FEC56BC5093}">
      <dgm:prSet/>
      <dgm:spPr/>
      <dgm:t>
        <a:bodyPr/>
        <a:lstStyle/>
        <a:p>
          <a:pPr>
            <a:lnSpc>
              <a:spcPct val="100000"/>
            </a:lnSpc>
          </a:pPr>
          <a:r>
            <a:rPr lang="en-US" dirty="0"/>
            <a:t>Identify the College’s progress in developing the new Strategic Plan</a:t>
          </a:r>
        </a:p>
      </dgm:t>
    </dgm:pt>
    <dgm:pt modelId="{70313726-5507-4CC3-A8D8-C8C8E653359D}" type="parTrans" cxnId="{3A50D8F0-0DEE-4BB5-B37A-2DAB048617BE}">
      <dgm:prSet/>
      <dgm:spPr/>
      <dgm:t>
        <a:bodyPr/>
        <a:lstStyle/>
        <a:p>
          <a:endParaRPr lang="en-US"/>
        </a:p>
      </dgm:t>
    </dgm:pt>
    <dgm:pt modelId="{7277B0D5-81AC-4A43-841A-3B4B666E479A}" type="sibTrans" cxnId="{3A50D8F0-0DEE-4BB5-B37A-2DAB048617BE}">
      <dgm:prSet/>
      <dgm:spPr/>
      <dgm:t>
        <a:bodyPr/>
        <a:lstStyle/>
        <a:p>
          <a:endParaRPr lang="en-US"/>
        </a:p>
      </dgm:t>
    </dgm:pt>
    <dgm:pt modelId="{046CE03E-374F-4196-9C50-E76B54D87F6F}">
      <dgm:prSet/>
      <dgm:spPr/>
      <dgm:t>
        <a:bodyPr/>
        <a:lstStyle/>
        <a:p>
          <a:pPr>
            <a:lnSpc>
              <a:spcPct val="100000"/>
            </a:lnSpc>
          </a:pPr>
          <a:r>
            <a:rPr lang="en-US" dirty="0"/>
            <a:t>Reflect on emerging ISER findings</a:t>
          </a:r>
        </a:p>
      </dgm:t>
    </dgm:pt>
    <dgm:pt modelId="{305CED14-BD4B-4419-8065-3B2E39565545}" type="parTrans" cxnId="{BFF473F9-6670-46C3-83FF-C010813A1D92}">
      <dgm:prSet/>
      <dgm:spPr/>
      <dgm:t>
        <a:bodyPr/>
        <a:lstStyle/>
        <a:p>
          <a:endParaRPr lang="en-US"/>
        </a:p>
      </dgm:t>
    </dgm:pt>
    <dgm:pt modelId="{37771CE0-C040-4109-8D5C-0747067EF4C2}" type="sibTrans" cxnId="{BFF473F9-6670-46C3-83FF-C010813A1D92}">
      <dgm:prSet/>
      <dgm:spPr/>
      <dgm:t>
        <a:bodyPr/>
        <a:lstStyle/>
        <a:p>
          <a:endParaRPr lang="en-US"/>
        </a:p>
      </dgm:t>
    </dgm:pt>
    <dgm:pt modelId="{BB469178-A2AC-475F-8212-33F1E92CD5ED}">
      <dgm:prSet/>
      <dgm:spPr/>
      <dgm:t>
        <a:bodyPr/>
        <a:lstStyle/>
        <a:p>
          <a:pPr>
            <a:lnSpc>
              <a:spcPct val="100000"/>
            </a:lnSpc>
          </a:pPr>
          <a:r>
            <a:rPr lang="en-US" dirty="0"/>
            <a:t>Recognize your role in next steps for 2022-23 </a:t>
          </a:r>
        </a:p>
      </dgm:t>
    </dgm:pt>
    <dgm:pt modelId="{42D583F2-9026-452B-B7A1-2F582316ABC8}" type="parTrans" cxnId="{926D3172-0AA7-481D-BB9E-E974AFAE061D}">
      <dgm:prSet/>
      <dgm:spPr/>
      <dgm:t>
        <a:bodyPr/>
        <a:lstStyle/>
        <a:p>
          <a:endParaRPr lang="en-US"/>
        </a:p>
      </dgm:t>
    </dgm:pt>
    <dgm:pt modelId="{141D32A9-6717-4A42-8CAA-9825D6C7366A}" type="sibTrans" cxnId="{926D3172-0AA7-481D-BB9E-E974AFAE061D}">
      <dgm:prSet/>
      <dgm:spPr/>
      <dgm:t>
        <a:bodyPr/>
        <a:lstStyle/>
        <a:p>
          <a:endParaRPr lang="en-US"/>
        </a:p>
      </dgm:t>
    </dgm:pt>
    <dgm:pt modelId="{94EE9254-8524-47C7-816F-DFFBECB8417D}" type="pres">
      <dgm:prSet presAssocID="{C1C8E902-8AED-4E38-90FF-B5CE9EF6EFE2}" presName="root" presStyleCnt="0">
        <dgm:presLayoutVars>
          <dgm:dir/>
          <dgm:resizeHandles val="exact"/>
        </dgm:presLayoutVars>
      </dgm:prSet>
      <dgm:spPr/>
    </dgm:pt>
    <dgm:pt modelId="{5B116069-8B74-4523-9D12-CA6CED6719DA}" type="pres">
      <dgm:prSet presAssocID="{954B60A6-872E-4835-B59D-5B1B7699369B}" presName="compNode" presStyleCnt="0"/>
      <dgm:spPr/>
    </dgm:pt>
    <dgm:pt modelId="{BA4C3E53-2A5E-4CA3-A7D1-41ECD09A602D}" type="pres">
      <dgm:prSet presAssocID="{954B60A6-872E-4835-B59D-5B1B7699369B}" presName="bgRect" presStyleLbl="bgShp" presStyleIdx="0" presStyleCnt="5"/>
      <dgm:spPr/>
    </dgm:pt>
    <dgm:pt modelId="{61BFB64B-87F9-4D61-8DF0-9C598F7E300C}" type="pres">
      <dgm:prSet presAssocID="{954B60A6-872E-4835-B59D-5B1B7699369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2E6DDA27-B17A-4896-9104-88822AE55738}" type="pres">
      <dgm:prSet presAssocID="{954B60A6-872E-4835-B59D-5B1B7699369B}" presName="spaceRect" presStyleCnt="0"/>
      <dgm:spPr/>
    </dgm:pt>
    <dgm:pt modelId="{8F4B82B3-C2E8-4531-82B2-C1D9AB00E867}" type="pres">
      <dgm:prSet presAssocID="{954B60A6-872E-4835-B59D-5B1B7699369B}" presName="parTx" presStyleLbl="revTx" presStyleIdx="0" presStyleCnt="5">
        <dgm:presLayoutVars>
          <dgm:chMax val="0"/>
          <dgm:chPref val="0"/>
        </dgm:presLayoutVars>
      </dgm:prSet>
      <dgm:spPr/>
    </dgm:pt>
    <dgm:pt modelId="{E7B13180-9F55-4B8A-9F9A-20E70A104F9C}" type="pres">
      <dgm:prSet presAssocID="{0651BDF1-60F0-44D3-94FE-CC9F11EA70E0}" presName="sibTrans" presStyleCnt="0"/>
      <dgm:spPr/>
    </dgm:pt>
    <dgm:pt modelId="{D3175540-3896-4B75-81D5-F158B649CC42}" type="pres">
      <dgm:prSet presAssocID="{F752E2C3-F42C-4338-B20A-BA4DD38FC306}" presName="compNode" presStyleCnt="0"/>
      <dgm:spPr/>
    </dgm:pt>
    <dgm:pt modelId="{08209322-D0EE-47E3-9560-54D73F6B2BAD}" type="pres">
      <dgm:prSet presAssocID="{F752E2C3-F42C-4338-B20A-BA4DD38FC306}" presName="bgRect" presStyleLbl="bgShp" presStyleIdx="1" presStyleCnt="5"/>
      <dgm:spPr/>
    </dgm:pt>
    <dgm:pt modelId="{7088B4F0-673B-4671-9298-EAADECDFF38B}" type="pres">
      <dgm:prSet presAssocID="{F752E2C3-F42C-4338-B20A-BA4DD38FC3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A6438515-3E66-4735-8EDB-78BDFD5BE59A}" type="pres">
      <dgm:prSet presAssocID="{F752E2C3-F42C-4338-B20A-BA4DD38FC306}" presName="spaceRect" presStyleCnt="0"/>
      <dgm:spPr/>
    </dgm:pt>
    <dgm:pt modelId="{54F35702-0783-4824-AC63-49A346015361}" type="pres">
      <dgm:prSet presAssocID="{F752E2C3-F42C-4338-B20A-BA4DD38FC306}" presName="parTx" presStyleLbl="revTx" presStyleIdx="1" presStyleCnt="5">
        <dgm:presLayoutVars>
          <dgm:chMax val="0"/>
          <dgm:chPref val="0"/>
        </dgm:presLayoutVars>
      </dgm:prSet>
      <dgm:spPr/>
    </dgm:pt>
    <dgm:pt modelId="{0B201FE6-2546-4298-8B39-F5023945EEF6}" type="pres">
      <dgm:prSet presAssocID="{007532DC-FEF4-47AA-9F21-A03E19F66F37}" presName="sibTrans" presStyleCnt="0"/>
      <dgm:spPr/>
    </dgm:pt>
    <dgm:pt modelId="{C3ADA9BF-2919-4510-A534-BC206A670D1E}" type="pres">
      <dgm:prSet presAssocID="{68CFC03F-23DE-49DF-98E1-4FEC56BC5093}" presName="compNode" presStyleCnt="0"/>
      <dgm:spPr/>
    </dgm:pt>
    <dgm:pt modelId="{0E53B415-5ACF-40E1-AB8B-8E15A1A9BCC8}" type="pres">
      <dgm:prSet presAssocID="{68CFC03F-23DE-49DF-98E1-4FEC56BC5093}" presName="bgRect" presStyleLbl="bgShp" presStyleIdx="2" presStyleCnt="5"/>
      <dgm:spPr/>
    </dgm:pt>
    <dgm:pt modelId="{69F8C56F-6DBE-4607-A500-9F2881B882B9}" type="pres">
      <dgm:prSet presAssocID="{68CFC03F-23DE-49DF-98E1-4FEC56BC5093}"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04AFFE3A-1201-4E20-ABA5-28F4A8CF6352}" type="pres">
      <dgm:prSet presAssocID="{68CFC03F-23DE-49DF-98E1-4FEC56BC5093}" presName="spaceRect" presStyleCnt="0"/>
      <dgm:spPr/>
    </dgm:pt>
    <dgm:pt modelId="{105D4474-9BFB-4C45-A061-EF2EF33E5F89}" type="pres">
      <dgm:prSet presAssocID="{68CFC03F-23DE-49DF-98E1-4FEC56BC5093}" presName="parTx" presStyleLbl="revTx" presStyleIdx="2" presStyleCnt="5">
        <dgm:presLayoutVars>
          <dgm:chMax val="0"/>
          <dgm:chPref val="0"/>
        </dgm:presLayoutVars>
      </dgm:prSet>
      <dgm:spPr/>
    </dgm:pt>
    <dgm:pt modelId="{3854382F-B767-4843-AE53-77B03BAD1FF8}" type="pres">
      <dgm:prSet presAssocID="{7277B0D5-81AC-4A43-841A-3B4B666E479A}" presName="sibTrans" presStyleCnt="0"/>
      <dgm:spPr/>
    </dgm:pt>
    <dgm:pt modelId="{E04A6416-3D59-4B8C-87CD-35EB489A65B4}" type="pres">
      <dgm:prSet presAssocID="{046CE03E-374F-4196-9C50-E76B54D87F6F}" presName="compNode" presStyleCnt="0"/>
      <dgm:spPr/>
    </dgm:pt>
    <dgm:pt modelId="{775BFC23-4EBA-4E94-94AE-5AB86A359B20}" type="pres">
      <dgm:prSet presAssocID="{046CE03E-374F-4196-9C50-E76B54D87F6F}" presName="bgRect" presStyleLbl="bgShp" presStyleIdx="3" presStyleCnt="5"/>
      <dgm:spPr/>
    </dgm:pt>
    <dgm:pt modelId="{53C43530-018A-4D95-A5EB-7635D46C907F}" type="pres">
      <dgm:prSet presAssocID="{046CE03E-374F-4196-9C50-E76B54D87F6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a:ext>
      </dgm:extLst>
    </dgm:pt>
    <dgm:pt modelId="{D2E60958-5C6D-41F2-AD31-8A3E3A69F5D7}" type="pres">
      <dgm:prSet presAssocID="{046CE03E-374F-4196-9C50-E76B54D87F6F}" presName="spaceRect" presStyleCnt="0"/>
      <dgm:spPr/>
    </dgm:pt>
    <dgm:pt modelId="{5C2EC6D9-C1AA-4695-B49C-2732F7AD59E7}" type="pres">
      <dgm:prSet presAssocID="{046CE03E-374F-4196-9C50-E76B54D87F6F}" presName="parTx" presStyleLbl="revTx" presStyleIdx="3" presStyleCnt="5">
        <dgm:presLayoutVars>
          <dgm:chMax val="0"/>
          <dgm:chPref val="0"/>
        </dgm:presLayoutVars>
      </dgm:prSet>
      <dgm:spPr/>
    </dgm:pt>
    <dgm:pt modelId="{DA311BC3-91E2-41F1-9859-78E5D0310124}" type="pres">
      <dgm:prSet presAssocID="{37771CE0-C040-4109-8D5C-0747067EF4C2}" presName="sibTrans" presStyleCnt="0"/>
      <dgm:spPr/>
    </dgm:pt>
    <dgm:pt modelId="{91618F72-D445-4CF5-8B19-4FE75E3C0D2B}" type="pres">
      <dgm:prSet presAssocID="{BB469178-A2AC-475F-8212-33F1E92CD5ED}" presName="compNode" presStyleCnt="0"/>
      <dgm:spPr/>
    </dgm:pt>
    <dgm:pt modelId="{079814C1-7792-4388-A051-6C87BE1C40D8}" type="pres">
      <dgm:prSet presAssocID="{BB469178-A2AC-475F-8212-33F1E92CD5ED}" presName="bgRect" presStyleLbl="bgShp" presStyleIdx="4" presStyleCnt="5"/>
      <dgm:spPr/>
    </dgm:pt>
    <dgm:pt modelId="{21313C6F-E93F-494A-A4D0-A3536C392504}" type="pres">
      <dgm:prSet presAssocID="{BB469178-A2AC-475F-8212-33F1E92CD5E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CF96B3EC-2F42-41AA-A19E-049DFD9A6D9E}" type="pres">
      <dgm:prSet presAssocID="{BB469178-A2AC-475F-8212-33F1E92CD5ED}" presName="spaceRect" presStyleCnt="0"/>
      <dgm:spPr/>
    </dgm:pt>
    <dgm:pt modelId="{2D6E3E6C-893D-4DB2-8C08-DE5255F87B77}" type="pres">
      <dgm:prSet presAssocID="{BB469178-A2AC-475F-8212-33F1E92CD5ED}" presName="parTx" presStyleLbl="revTx" presStyleIdx="4" presStyleCnt="5">
        <dgm:presLayoutVars>
          <dgm:chMax val="0"/>
          <dgm:chPref val="0"/>
        </dgm:presLayoutVars>
      </dgm:prSet>
      <dgm:spPr/>
    </dgm:pt>
  </dgm:ptLst>
  <dgm:cxnLst>
    <dgm:cxn modelId="{189F773C-6E07-443F-9836-E9342132AC6A}" type="presOf" srcId="{046CE03E-374F-4196-9C50-E76B54D87F6F}" destId="{5C2EC6D9-C1AA-4695-B49C-2732F7AD59E7}" srcOrd="0" destOrd="0" presId="urn:microsoft.com/office/officeart/2018/2/layout/IconVerticalSolidList"/>
    <dgm:cxn modelId="{F563E55D-ACD3-4F62-92B7-4A687F0B8D97}" type="presOf" srcId="{C1C8E902-8AED-4E38-90FF-B5CE9EF6EFE2}" destId="{94EE9254-8524-47C7-816F-DFFBECB8417D}" srcOrd="0" destOrd="0" presId="urn:microsoft.com/office/officeart/2018/2/layout/IconVerticalSolidList"/>
    <dgm:cxn modelId="{7BAD815F-4D25-4E90-AAC2-FC9058787CFC}" srcId="{C1C8E902-8AED-4E38-90FF-B5CE9EF6EFE2}" destId="{F752E2C3-F42C-4338-B20A-BA4DD38FC306}" srcOrd="1" destOrd="0" parTransId="{D39D3F6B-1B8E-499F-81B5-30A5798C2A4B}" sibTransId="{007532DC-FEF4-47AA-9F21-A03E19F66F37}"/>
    <dgm:cxn modelId="{926D3172-0AA7-481D-BB9E-E974AFAE061D}" srcId="{C1C8E902-8AED-4E38-90FF-B5CE9EF6EFE2}" destId="{BB469178-A2AC-475F-8212-33F1E92CD5ED}" srcOrd="4" destOrd="0" parTransId="{42D583F2-9026-452B-B7A1-2F582316ABC8}" sibTransId="{141D32A9-6717-4A42-8CAA-9825D6C7366A}"/>
    <dgm:cxn modelId="{7B015B9B-1AD4-4296-9E11-75CC62BBF6DF}" type="presOf" srcId="{68CFC03F-23DE-49DF-98E1-4FEC56BC5093}" destId="{105D4474-9BFB-4C45-A061-EF2EF33E5F89}" srcOrd="0" destOrd="0" presId="urn:microsoft.com/office/officeart/2018/2/layout/IconVerticalSolidList"/>
    <dgm:cxn modelId="{56DD27A5-5AE4-4BED-A092-C2CA483AD981}" type="presOf" srcId="{954B60A6-872E-4835-B59D-5B1B7699369B}" destId="{8F4B82B3-C2E8-4531-82B2-C1D9AB00E867}" srcOrd="0" destOrd="0" presId="urn:microsoft.com/office/officeart/2018/2/layout/IconVerticalSolidList"/>
    <dgm:cxn modelId="{AE77BFA9-BC86-4FC2-9940-E18D511C6853}" type="presOf" srcId="{BB469178-A2AC-475F-8212-33F1E92CD5ED}" destId="{2D6E3E6C-893D-4DB2-8C08-DE5255F87B77}" srcOrd="0" destOrd="0" presId="urn:microsoft.com/office/officeart/2018/2/layout/IconVerticalSolidList"/>
    <dgm:cxn modelId="{3A50D8F0-0DEE-4BB5-B37A-2DAB048617BE}" srcId="{C1C8E902-8AED-4E38-90FF-B5CE9EF6EFE2}" destId="{68CFC03F-23DE-49DF-98E1-4FEC56BC5093}" srcOrd="2" destOrd="0" parTransId="{70313726-5507-4CC3-A8D8-C8C8E653359D}" sibTransId="{7277B0D5-81AC-4A43-841A-3B4B666E479A}"/>
    <dgm:cxn modelId="{275A36F6-A914-4054-8767-267F3899E869}" type="presOf" srcId="{F752E2C3-F42C-4338-B20A-BA4DD38FC306}" destId="{54F35702-0783-4824-AC63-49A346015361}" srcOrd="0" destOrd="0" presId="urn:microsoft.com/office/officeart/2018/2/layout/IconVerticalSolidList"/>
    <dgm:cxn modelId="{BFF473F9-6670-46C3-83FF-C010813A1D92}" srcId="{C1C8E902-8AED-4E38-90FF-B5CE9EF6EFE2}" destId="{046CE03E-374F-4196-9C50-E76B54D87F6F}" srcOrd="3" destOrd="0" parTransId="{305CED14-BD4B-4419-8065-3B2E39565545}" sibTransId="{37771CE0-C040-4109-8D5C-0747067EF4C2}"/>
    <dgm:cxn modelId="{2C91B7FF-3651-499A-B240-AB79E706572D}" srcId="{C1C8E902-8AED-4E38-90FF-B5CE9EF6EFE2}" destId="{954B60A6-872E-4835-B59D-5B1B7699369B}" srcOrd="0" destOrd="0" parTransId="{B8139907-C933-4F03-A35E-F0D0C633784D}" sibTransId="{0651BDF1-60F0-44D3-94FE-CC9F11EA70E0}"/>
    <dgm:cxn modelId="{BB6827B2-98A9-4FC0-8751-6AB13F9626D0}" type="presParOf" srcId="{94EE9254-8524-47C7-816F-DFFBECB8417D}" destId="{5B116069-8B74-4523-9D12-CA6CED6719DA}" srcOrd="0" destOrd="0" presId="urn:microsoft.com/office/officeart/2018/2/layout/IconVerticalSolidList"/>
    <dgm:cxn modelId="{A229808B-EBDE-43E0-9B35-36B8D9641B10}" type="presParOf" srcId="{5B116069-8B74-4523-9D12-CA6CED6719DA}" destId="{BA4C3E53-2A5E-4CA3-A7D1-41ECD09A602D}" srcOrd="0" destOrd="0" presId="urn:microsoft.com/office/officeart/2018/2/layout/IconVerticalSolidList"/>
    <dgm:cxn modelId="{D3CF4089-2542-4E23-BE2E-58060361E2FA}" type="presParOf" srcId="{5B116069-8B74-4523-9D12-CA6CED6719DA}" destId="{61BFB64B-87F9-4D61-8DF0-9C598F7E300C}" srcOrd="1" destOrd="0" presId="urn:microsoft.com/office/officeart/2018/2/layout/IconVerticalSolidList"/>
    <dgm:cxn modelId="{54D10010-883D-4C97-A27A-8ED50C6EC4A4}" type="presParOf" srcId="{5B116069-8B74-4523-9D12-CA6CED6719DA}" destId="{2E6DDA27-B17A-4896-9104-88822AE55738}" srcOrd="2" destOrd="0" presId="urn:microsoft.com/office/officeart/2018/2/layout/IconVerticalSolidList"/>
    <dgm:cxn modelId="{FF731919-CF81-471B-A0F8-C033EB0C4A30}" type="presParOf" srcId="{5B116069-8B74-4523-9D12-CA6CED6719DA}" destId="{8F4B82B3-C2E8-4531-82B2-C1D9AB00E867}" srcOrd="3" destOrd="0" presId="urn:microsoft.com/office/officeart/2018/2/layout/IconVerticalSolidList"/>
    <dgm:cxn modelId="{1D7F27BD-4D2E-4E0C-866B-D67411C56EF5}" type="presParOf" srcId="{94EE9254-8524-47C7-816F-DFFBECB8417D}" destId="{E7B13180-9F55-4B8A-9F9A-20E70A104F9C}" srcOrd="1" destOrd="0" presId="urn:microsoft.com/office/officeart/2018/2/layout/IconVerticalSolidList"/>
    <dgm:cxn modelId="{E5A859B2-3292-423B-BE36-30043EF11310}" type="presParOf" srcId="{94EE9254-8524-47C7-816F-DFFBECB8417D}" destId="{D3175540-3896-4B75-81D5-F158B649CC42}" srcOrd="2" destOrd="0" presId="urn:microsoft.com/office/officeart/2018/2/layout/IconVerticalSolidList"/>
    <dgm:cxn modelId="{94FA7571-4131-4368-BEAD-1F4A57756ED5}" type="presParOf" srcId="{D3175540-3896-4B75-81D5-F158B649CC42}" destId="{08209322-D0EE-47E3-9560-54D73F6B2BAD}" srcOrd="0" destOrd="0" presId="urn:microsoft.com/office/officeart/2018/2/layout/IconVerticalSolidList"/>
    <dgm:cxn modelId="{02A9A648-78DD-4144-A309-1500B4D3724C}" type="presParOf" srcId="{D3175540-3896-4B75-81D5-F158B649CC42}" destId="{7088B4F0-673B-4671-9298-EAADECDFF38B}" srcOrd="1" destOrd="0" presId="urn:microsoft.com/office/officeart/2018/2/layout/IconVerticalSolidList"/>
    <dgm:cxn modelId="{24F0AB9D-FE20-4803-9A3F-F71CA63E7D8D}" type="presParOf" srcId="{D3175540-3896-4B75-81D5-F158B649CC42}" destId="{A6438515-3E66-4735-8EDB-78BDFD5BE59A}" srcOrd="2" destOrd="0" presId="urn:microsoft.com/office/officeart/2018/2/layout/IconVerticalSolidList"/>
    <dgm:cxn modelId="{4E79B0E0-C5F2-4911-BBA9-978EF8E3E797}" type="presParOf" srcId="{D3175540-3896-4B75-81D5-F158B649CC42}" destId="{54F35702-0783-4824-AC63-49A346015361}" srcOrd="3" destOrd="0" presId="urn:microsoft.com/office/officeart/2018/2/layout/IconVerticalSolidList"/>
    <dgm:cxn modelId="{B1F83400-4792-44E7-B8E9-4BDD7DBF21CC}" type="presParOf" srcId="{94EE9254-8524-47C7-816F-DFFBECB8417D}" destId="{0B201FE6-2546-4298-8B39-F5023945EEF6}" srcOrd="3" destOrd="0" presId="urn:microsoft.com/office/officeart/2018/2/layout/IconVerticalSolidList"/>
    <dgm:cxn modelId="{FD8BCE60-4F65-42AF-AC6A-0CF6D9F2C0EE}" type="presParOf" srcId="{94EE9254-8524-47C7-816F-DFFBECB8417D}" destId="{C3ADA9BF-2919-4510-A534-BC206A670D1E}" srcOrd="4" destOrd="0" presId="urn:microsoft.com/office/officeart/2018/2/layout/IconVerticalSolidList"/>
    <dgm:cxn modelId="{AE00A3E5-2218-40A2-830D-1743658BC382}" type="presParOf" srcId="{C3ADA9BF-2919-4510-A534-BC206A670D1E}" destId="{0E53B415-5ACF-40E1-AB8B-8E15A1A9BCC8}" srcOrd="0" destOrd="0" presId="urn:microsoft.com/office/officeart/2018/2/layout/IconVerticalSolidList"/>
    <dgm:cxn modelId="{1FC0B883-7FB2-4168-AAA7-72A727CA0023}" type="presParOf" srcId="{C3ADA9BF-2919-4510-A534-BC206A670D1E}" destId="{69F8C56F-6DBE-4607-A500-9F2881B882B9}" srcOrd="1" destOrd="0" presId="urn:microsoft.com/office/officeart/2018/2/layout/IconVerticalSolidList"/>
    <dgm:cxn modelId="{826A828D-0C60-413A-A555-743411F4C286}" type="presParOf" srcId="{C3ADA9BF-2919-4510-A534-BC206A670D1E}" destId="{04AFFE3A-1201-4E20-ABA5-28F4A8CF6352}" srcOrd="2" destOrd="0" presId="urn:microsoft.com/office/officeart/2018/2/layout/IconVerticalSolidList"/>
    <dgm:cxn modelId="{14896AF8-08F1-4411-8264-E6E14900F37B}" type="presParOf" srcId="{C3ADA9BF-2919-4510-A534-BC206A670D1E}" destId="{105D4474-9BFB-4C45-A061-EF2EF33E5F89}" srcOrd="3" destOrd="0" presId="urn:microsoft.com/office/officeart/2018/2/layout/IconVerticalSolidList"/>
    <dgm:cxn modelId="{9A0EA278-1237-4ECC-B110-4E20AE993E56}" type="presParOf" srcId="{94EE9254-8524-47C7-816F-DFFBECB8417D}" destId="{3854382F-B767-4843-AE53-77B03BAD1FF8}" srcOrd="5" destOrd="0" presId="urn:microsoft.com/office/officeart/2018/2/layout/IconVerticalSolidList"/>
    <dgm:cxn modelId="{9BA66D70-5626-47EA-86CA-8495AC0889D0}" type="presParOf" srcId="{94EE9254-8524-47C7-816F-DFFBECB8417D}" destId="{E04A6416-3D59-4B8C-87CD-35EB489A65B4}" srcOrd="6" destOrd="0" presId="urn:microsoft.com/office/officeart/2018/2/layout/IconVerticalSolidList"/>
    <dgm:cxn modelId="{75F0F381-20A3-4015-9E2F-37B4ABD588CC}" type="presParOf" srcId="{E04A6416-3D59-4B8C-87CD-35EB489A65B4}" destId="{775BFC23-4EBA-4E94-94AE-5AB86A359B20}" srcOrd="0" destOrd="0" presId="urn:microsoft.com/office/officeart/2018/2/layout/IconVerticalSolidList"/>
    <dgm:cxn modelId="{1D189C60-695A-4685-8EBD-FDE7FCE79BF9}" type="presParOf" srcId="{E04A6416-3D59-4B8C-87CD-35EB489A65B4}" destId="{53C43530-018A-4D95-A5EB-7635D46C907F}" srcOrd="1" destOrd="0" presId="urn:microsoft.com/office/officeart/2018/2/layout/IconVerticalSolidList"/>
    <dgm:cxn modelId="{95450DB3-CA77-47BA-A7CA-A3856091404E}" type="presParOf" srcId="{E04A6416-3D59-4B8C-87CD-35EB489A65B4}" destId="{D2E60958-5C6D-41F2-AD31-8A3E3A69F5D7}" srcOrd="2" destOrd="0" presId="urn:microsoft.com/office/officeart/2018/2/layout/IconVerticalSolidList"/>
    <dgm:cxn modelId="{A56679DD-D35B-46B6-9B2F-EE687FC1D7C1}" type="presParOf" srcId="{E04A6416-3D59-4B8C-87CD-35EB489A65B4}" destId="{5C2EC6D9-C1AA-4695-B49C-2732F7AD59E7}" srcOrd="3" destOrd="0" presId="urn:microsoft.com/office/officeart/2018/2/layout/IconVerticalSolidList"/>
    <dgm:cxn modelId="{C79DCDF6-59F1-48F2-89ED-8978D25FB02D}" type="presParOf" srcId="{94EE9254-8524-47C7-816F-DFFBECB8417D}" destId="{DA311BC3-91E2-41F1-9859-78E5D0310124}" srcOrd="7" destOrd="0" presId="urn:microsoft.com/office/officeart/2018/2/layout/IconVerticalSolidList"/>
    <dgm:cxn modelId="{FC02529B-5297-4FEA-BA26-111A71D6FABE}" type="presParOf" srcId="{94EE9254-8524-47C7-816F-DFFBECB8417D}" destId="{91618F72-D445-4CF5-8B19-4FE75E3C0D2B}" srcOrd="8" destOrd="0" presId="urn:microsoft.com/office/officeart/2018/2/layout/IconVerticalSolidList"/>
    <dgm:cxn modelId="{8DF94381-0054-41C9-B34F-7C045DDFB532}" type="presParOf" srcId="{91618F72-D445-4CF5-8B19-4FE75E3C0D2B}" destId="{079814C1-7792-4388-A051-6C87BE1C40D8}" srcOrd="0" destOrd="0" presId="urn:microsoft.com/office/officeart/2018/2/layout/IconVerticalSolidList"/>
    <dgm:cxn modelId="{429007D8-1520-498C-BD74-3C6CF79E5F8B}" type="presParOf" srcId="{91618F72-D445-4CF5-8B19-4FE75E3C0D2B}" destId="{21313C6F-E93F-494A-A4D0-A3536C392504}" srcOrd="1" destOrd="0" presId="urn:microsoft.com/office/officeart/2018/2/layout/IconVerticalSolidList"/>
    <dgm:cxn modelId="{10115F50-7138-41DF-9049-87C71668F8E4}" type="presParOf" srcId="{91618F72-D445-4CF5-8B19-4FE75E3C0D2B}" destId="{CF96B3EC-2F42-41AA-A19E-049DFD9A6D9E}" srcOrd="2" destOrd="0" presId="urn:microsoft.com/office/officeart/2018/2/layout/IconVerticalSolidList"/>
    <dgm:cxn modelId="{39B2D084-845E-4432-8C03-8BEDE117A2D2}" type="presParOf" srcId="{91618F72-D445-4CF5-8B19-4FE75E3C0D2B}" destId="{2D6E3E6C-893D-4DB2-8C08-DE5255F87B7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C3E53-2A5E-4CA3-A7D1-41ECD09A602D}">
      <dsp:nvSpPr>
        <dsp:cNvPr id="0" name=""/>
        <dsp:cNvSpPr/>
      </dsp:nvSpPr>
      <dsp:spPr>
        <a:xfrm>
          <a:off x="0" y="4366"/>
          <a:ext cx="6245265" cy="9301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BFB64B-87F9-4D61-8DF0-9C598F7E300C}">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4B82B3-C2E8-4531-82B2-C1D9AB00E867}">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dirty="0"/>
            <a:t>Understand what to expect during the ACCJC Formative/Summative review process</a:t>
          </a:r>
        </a:p>
      </dsp:txBody>
      <dsp:txXfrm>
        <a:off x="1074268" y="4366"/>
        <a:ext cx="5170996" cy="930102"/>
      </dsp:txXfrm>
    </dsp:sp>
    <dsp:sp modelId="{08209322-D0EE-47E3-9560-54D73F6B2BAD}">
      <dsp:nvSpPr>
        <dsp:cNvPr id="0" name=""/>
        <dsp:cNvSpPr/>
      </dsp:nvSpPr>
      <dsp:spPr>
        <a:xfrm>
          <a:off x="0" y="1166994"/>
          <a:ext cx="6245265" cy="9301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88B4F0-673B-4671-9298-EAADECDFF38B}">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F35702-0783-4824-AC63-49A346015361}">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dirty="0"/>
            <a:t>Be familiar with the School of Continuing Education ASC WASC accreditation process</a:t>
          </a:r>
        </a:p>
      </dsp:txBody>
      <dsp:txXfrm>
        <a:off x="1074268" y="1166994"/>
        <a:ext cx="5170996" cy="930102"/>
      </dsp:txXfrm>
    </dsp:sp>
    <dsp:sp modelId="{0E53B415-5ACF-40E1-AB8B-8E15A1A9BCC8}">
      <dsp:nvSpPr>
        <dsp:cNvPr id="0" name=""/>
        <dsp:cNvSpPr/>
      </dsp:nvSpPr>
      <dsp:spPr>
        <a:xfrm>
          <a:off x="0" y="2329622"/>
          <a:ext cx="6245265" cy="9301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F8C56F-6DBE-4607-A500-9F2881B882B9}">
      <dsp:nvSpPr>
        <dsp:cNvPr id="0" name=""/>
        <dsp:cNvSpPr/>
      </dsp:nvSpPr>
      <dsp:spPr>
        <a:xfrm>
          <a:off x="281355" y="2538895"/>
          <a:ext cx="511556" cy="511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5D4474-9BFB-4C45-A061-EF2EF33E5F89}">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dirty="0"/>
            <a:t>Celebrate accreditation work completed</a:t>
          </a:r>
        </a:p>
      </dsp:txBody>
      <dsp:txXfrm>
        <a:off x="1074268" y="2329622"/>
        <a:ext cx="5170996" cy="930102"/>
      </dsp:txXfrm>
    </dsp:sp>
    <dsp:sp modelId="{775BFC23-4EBA-4E94-94AE-5AB86A359B20}">
      <dsp:nvSpPr>
        <dsp:cNvPr id="0" name=""/>
        <dsp:cNvSpPr/>
      </dsp:nvSpPr>
      <dsp:spPr>
        <a:xfrm>
          <a:off x="0" y="3492250"/>
          <a:ext cx="6245265" cy="93010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C43530-018A-4D95-A5EB-7635D46C907F}">
      <dsp:nvSpPr>
        <dsp:cNvPr id="0" name=""/>
        <dsp:cNvSpPr/>
      </dsp:nvSpPr>
      <dsp:spPr>
        <a:xfrm>
          <a:off x="281355" y="3701523"/>
          <a:ext cx="511556" cy="511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2EC6D9-C1AA-4695-B49C-2732F7AD59E7}">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dirty="0"/>
            <a:t>Recognize accreditation in action during Fall 2022</a:t>
          </a:r>
        </a:p>
      </dsp:txBody>
      <dsp:txXfrm>
        <a:off x="1074268" y="3492250"/>
        <a:ext cx="5170996" cy="930102"/>
      </dsp:txXfrm>
    </dsp:sp>
    <dsp:sp modelId="{079814C1-7792-4388-A051-6C87BE1C40D8}">
      <dsp:nvSpPr>
        <dsp:cNvPr id="0" name=""/>
        <dsp:cNvSpPr/>
      </dsp:nvSpPr>
      <dsp:spPr>
        <a:xfrm>
          <a:off x="0" y="4654878"/>
          <a:ext cx="6245265" cy="93010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313C6F-E93F-494A-A4D0-A3536C392504}">
      <dsp:nvSpPr>
        <dsp:cNvPr id="0" name=""/>
        <dsp:cNvSpPr/>
      </dsp:nvSpPr>
      <dsp:spPr>
        <a:xfrm>
          <a:off x="281355" y="4864151"/>
          <a:ext cx="511556" cy="511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6E3E6C-893D-4DB2-8C08-DE5255F87B77}">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dirty="0"/>
            <a:t>Know about upcoming Key events</a:t>
          </a:r>
        </a:p>
      </dsp:txBody>
      <dsp:txXfrm>
        <a:off x="1074268" y="4654878"/>
        <a:ext cx="5170996" cy="9301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8C780-0624-4CCB-B0FD-AEBFB2CD863B}">
      <dsp:nvSpPr>
        <dsp:cNvPr id="0" name=""/>
        <dsp:cNvSpPr/>
      </dsp:nvSpPr>
      <dsp:spPr>
        <a:xfrm>
          <a:off x="4929" y="547129"/>
          <a:ext cx="1889521" cy="374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u="none" kern="1200">
              <a:latin typeface="Times New Roman" panose="02020603050405020304" pitchFamily="18" charset="0"/>
              <a:cs typeface="Times New Roman" panose="02020603050405020304" pitchFamily="18" charset="0"/>
            </a:rPr>
            <a:t>Fall 2020</a:t>
          </a:r>
        </a:p>
      </dsp:txBody>
      <dsp:txXfrm>
        <a:off x="4929" y="547129"/>
        <a:ext cx="1889521" cy="374400"/>
      </dsp:txXfrm>
    </dsp:sp>
    <dsp:sp modelId="{CC2A7C3F-8D5B-486B-B9AB-F3C43BAD4515}">
      <dsp:nvSpPr>
        <dsp:cNvPr id="0" name=""/>
        <dsp:cNvSpPr/>
      </dsp:nvSpPr>
      <dsp:spPr>
        <a:xfrm>
          <a:off x="4929" y="921529"/>
          <a:ext cx="1889521" cy="288267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u="none" kern="1200">
              <a:latin typeface="Times New Roman" panose="02020603050405020304" pitchFamily="18" charset="0"/>
              <a:cs typeface="Times New Roman" panose="02020603050405020304" pitchFamily="18" charset="0"/>
            </a:rPr>
            <a:t>IEC began the process of developing college priorities with a survey to committees</a:t>
          </a:r>
          <a:endParaRPr lang="en-US" sz="1300" u="sng" kern="120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Char char="•"/>
          </a:pPr>
          <a:r>
            <a:rPr lang="en-US" sz="1300" u="none" kern="1200">
              <a:latin typeface="Times New Roman" panose="02020603050405020304" pitchFamily="18" charset="0"/>
              <a:cs typeface="Times New Roman" panose="02020603050405020304" pitchFamily="18" charset="0"/>
            </a:rPr>
            <a:t>Coding of survey data generated 23 themes</a:t>
          </a:r>
        </a:p>
        <a:p>
          <a:pPr marL="114300" lvl="1" indent="-114300" algn="l" defTabSz="577850">
            <a:lnSpc>
              <a:spcPct val="90000"/>
            </a:lnSpc>
            <a:spcBef>
              <a:spcPct val="0"/>
            </a:spcBef>
            <a:spcAft>
              <a:spcPct val="15000"/>
            </a:spcAft>
            <a:buChar char="•"/>
          </a:pPr>
          <a:endParaRPr lang="en-US" sz="1300" u="sng" kern="1200">
            <a:latin typeface="Times New Roman" panose="02020603050405020304" pitchFamily="18" charset="0"/>
            <a:cs typeface="Times New Roman" panose="02020603050405020304" pitchFamily="18" charset="0"/>
          </a:endParaRPr>
        </a:p>
      </dsp:txBody>
      <dsp:txXfrm>
        <a:off x="4929" y="921529"/>
        <a:ext cx="1889521" cy="2882678"/>
      </dsp:txXfrm>
    </dsp:sp>
    <dsp:sp modelId="{F62E0B69-C4CE-4BCC-9BA9-2F4038F3D010}">
      <dsp:nvSpPr>
        <dsp:cNvPr id="0" name=""/>
        <dsp:cNvSpPr/>
      </dsp:nvSpPr>
      <dsp:spPr>
        <a:xfrm>
          <a:off x="2158984" y="547129"/>
          <a:ext cx="1889521" cy="374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u="none" kern="1200">
              <a:latin typeface="Times New Roman" panose="02020603050405020304" pitchFamily="18" charset="0"/>
              <a:cs typeface="Times New Roman" panose="02020603050405020304" pitchFamily="18" charset="0"/>
            </a:rPr>
            <a:t>Spring 2021</a:t>
          </a:r>
        </a:p>
      </dsp:txBody>
      <dsp:txXfrm>
        <a:off x="2158984" y="547129"/>
        <a:ext cx="1889521" cy="374400"/>
      </dsp:txXfrm>
    </dsp:sp>
    <dsp:sp modelId="{8C8E5B10-E9B6-49FA-814D-A35956C280F6}">
      <dsp:nvSpPr>
        <dsp:cNvPr id="0" name=""/>
        <dsp:cNvSpPr/>
      </dsp:nvSpPr>
      <dsp:spPr>
        <a:xfrm>
          <a:off x="2158984" y="921529"/>
          <a:ext cx="1889521" cy="288267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latin typeface="Times New Roman" panose="02020603050405020304" pitchFamily="18" charset="0"/>
              <a:cs typeface="Times New Roman" panose="02020603050405020304" pitchFamily="18" charset="0"/>
            </a:rPr>
            <a:t>IEC and EPAC attendees worked on development of meta-level priorties.</a:t>
          </a:r>
        </a:p>
        <a:p>
          <a:pPr marL="114300" lvl="1" indent="-114300" algn="l" defTabSz="577850">
            <a:lnSpc>
              <a:spcPct val="90000"/>
            </a:lnSpc>
            <a:spcBef>
              <a:spcPct val="0"/>
            </a:spcBef>
            <a:spcAft>
              <a:spcPct val="15000"/>
            </a:spcAft>
            <a:buChar char="•"/>
          </a:pPr>
          <a:r>
            <a:rPr lang="en-US" sz="1300" kern="1200">
              <a:latin typeface="Times New Roman" panose="02020603050405020304" pitchFamily="18" charset="0"/>
              <a:cs typeface="Times New Roman" panose="02020603050405020304" pitchFamily="18" charset="0"/>
            </a:rPr>
            <a:t>IEC further synthesized meta-level priorites and developed 6 college priorties. </a:t>
          </a:r>
        </a:p>
        <a:p>
          <a:pPr marL="114300" lvl="1" indent="-114300" algn="l" defTabSz="577850">
            <a:lnSpc>
              <a:spcPct val="90000"/>
            </a:lnSpc>
            <a:spcBef>
              <a:spcPct val="0"/>
            </a:spcBef>
            <a:spcAft>
              <a:spcPct val="15000"/>
            </a:spcAft>
            <a:buChar char="•"/>
          </a:pPr>
          <a:r>
            <a:rPr lang="en-US" sz="1300" kern="1200" dirty="0">
              <a:latin typeface="Times New Roman" panose="02020603050405020304" pitchFamily="18" charset="0"/>
              <a:cs typeface="Times New Roman" panose="02020603050405020304" pitchFamily="18" charset="0"/>
            </a:rPr>
            <a:t>PAC approved 6 college priorities</a:t>
          </a:r>
        </a:p>
      </dsp:txBody>
      <dsp:txXfrm>
        <a:off x="2158984" y="921529"/>
        <a:ext cx="1889521" cy="2882678"/>
      </dsp:txXfrm>
    </dsp:sp>
    <dsp:sp modelId="{A587D51D-3EB0-4668-AFE7-1CC568551D49}">
      <dsp:nvSpPr>
        <dsp:cNvPr id="0" name=""/>
        <dsp:cNvSpPr/>
      </dsp:nvSpPr>
      <dsp:spPr>
        <a:xfrm>
          <a:off x="4313039" y="547129"/>
          <a:ext cx="1889521" cy="3744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a:latin typeface="Times New Roman" panose="02020603050405020304" pitchFamily="18" charset="0"/>
              <a:cs typeface="Times New Roman" panose="02020603050405020304" pitchFamily="18" charset="0"/>
            </a:rPr>
            <a:t>Fall 2021</a:t>
          </a:r>
        </a:p>
      </dsp:txBody>
      <dsp:txXfrm>
        <a:off x="4313039" y="547129"/>
        <a:ext cx="1889521" cy="374400"/>
      </dsp:txXfrm>
    </dsp:sp>
    <dsp:sp modelId="{1CB886F8-6C27-4621-B327-C2BAD6300B1D}">
      <dsp:nvSpPr>
        <dsp:cNvPr id="0" name=""/>
        <dsp:cNvSpPr/>
      </dsp:nvSpPr>
      <dsp:spPr>
        <a:xfrm>
          <a:off x="4313039" y="921529"/>
          <a:ext cx="1889521" cy="288267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latin typeface="Times New Roman" panose="02020603050405020304" pitchFamily="18" charset="0"/>
              <a:cs typeface="Times New Roman" panose="02020603050405020304" pitchFamily="18" charset="0"/>
            </a:rPr>
            <a:t>IEC co-chairs lead an EPAC training session on goals, objectives, strategies, and actions. </a:t>
          </a:r>
        </a:p>
      </dsp:txBody>
      <dsp:txXfrm>
        <a:off x="4313039" y="921529"/>
        <a:ext cx="1889521" cy="2882678"/>
      </dsp:txXfrm>
    </dsp:sp>
    <dsp:sp modelId="{3653AA0E-0772-4C0E-B5A8-E2B690680815}">
      <dsp:nvSpPr>
        <dsp:cNvPr id="0" name=""/>
        <dsp:cNvSpPr/>
      </dsp:nvSpPr>
      <dsp:spPr>
        <a:xfrm>
          <a:off x="6467094" y="547129"/>
          <a:ext cx="1889521" cy="3744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a:latin typeface="Times New Roman" panose="02020603050405020304" pitchFamily="18" charset="0"/>
              <a:cs typeface="Times New Roman" panose="02020603050405020304" pitchFamily="18" charset="0"/>
            </a:rPr>
            <a:t>Spring 2022</a:t>
          </a:r>
        </a:p>
      </dsp:txBody>
      <dsp:txXfrm>
        <a:off x="6467094" y="547129"/>
        <a:ext cx="1889521" cy="374400"/>
      </dsp:txXfrm>
    </dsp:sp>
    <dsp:sp modelId="{6915D3EF-EEB7-4F48-99DF-D85484564E3C}">
      <dsp:nvSpPr>
        <dsp:cNvPr id="0" name=""/>
        <dsp:cNvSpPr/>
      </dsp:nvSpPr>
      <dsp:spPr>
        <a:xfrm>
          <a:off x="6467094" y="921529"/>
          <a:ext cx="1889521" cy="288267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latin typeface="Times New Roman" panose="02020603050405020304" pitchFamily="18" charset="0"/>
              <a:cs typeface="Times New Roman" panose="02020603050405020304" pitchFamily="18" charset="0"/>
            </a:rPr>
            <a:t>IEC hosted six listening sessions &amp; launched campus-wide survey</a:t>
          </a:r>
        </a:p>
        <a:p>
          <a:pPr marL="114300" lvl="1" indent="-114300" algn="l" defTabSz="577850">
            <a:lnSpc>
              <a:spcPct val="90000"/>
            </a:lnSpc>
            <a:spcBef>
              <a:spcPct val="0"/>
            </a:spcBef>
            <a:spcAft>
              <a:spcPct val="15000"/>
            </a:spcAft>
            <a:buChar char="•"/>
          </a:pPr>
          <a:r>
            <a:rPr lang="en-US" sz="1300" kern="1200">
              <a:latin typeface="Times New Roman" panose="02020603050405020304" pitchFamily="18" charset="0"/>
              <a:cs typeface="Times New Roman" panose="02020603050405020304" pitchFamily="18" charset="0"/>
            </a:rPr>
            <a:t>EPAC engaged in a listening session of their own</a:t>
          </a:r>
        </a:p>
        <a:p>
          <a:pPr marL="114300" lvl="1" indent="-114300" algn="l" defTabSz="577850">
            <a:lnSpc>
              <a:spcPct val="90000"/>
            </a:lnSpc>
            <a:spcBef>
              <a:spcPct val="0"/>
            </a:spcBef>
            <a:spcAft>
              <a:spcPct val="15000"/>
            </a:spcAft>
            <a:buChar char="•"/>
          </a:pPr>
          <a:r>
            <a:rPr lang="en-US" sz="1300" kern="1200">
              <a:latin typeface="Times New Roman" panose="02020603050405020304" pitchFamily="18" charset="0"/>
              <a:cs typeface="Times New Roman" panose="02020603050405020304" pitchFamily="18" charset="0"/>
            </a:rPr>
            <a:t>RIE analyzed feedback data and generated themes</a:t>
          </a:r>
        </a:p>
        <a:p>
          <a:pPr marL="114300" lvl="1" indent="-114300" algn="l" defTabSz="577850">
            <a:lnSpc>
              <a:spcPct val="90000"/>
            </a:lnSpc>
            <a:spcBef>
              <a:spcPct val="0"/>
            </a:spcBef>
            <a:spcAft>
              <a:spcPct val="15000"/>
            </a:spcAft>
            <a:buChar char="•"/>
          </a:pPr>
          <a:r>
            <a:rPr lang="en-US" sz="1300" kern="1200" dirty="0">
              <a:latin typeface="Times New Roman" panose="02020603050405020304" pitchFamily="18" charset="0"/>
              <a:cs typeface="Times New Roman" panose="02020603050405020304" pitchFamily="18" charset="0"/>
            </a:rPr>
            <a:t>IEC used themes to develop goals, objectives, strategies, and actions. </a:t>
          </a:r>
        </a:p>
        <a:p>
          <a:pPr marL="114300" lvl="1" indent="-114300" algn="l" defTabSz="577850">
            <a:lnSpc>
              <a:spcPct val="90000"/>
            </a:lnSpc>
            <a:spcBef>
              <a:spcPct val="0"/>
            </a:spcBef>
            <a:spcAft>
              <a:spcPct val="15000"/>
            </a:spcAft>
            <a:buChar char="•"/>
          </a:pPr>
          <a:r>
            <a:rPr lang="en-US" sz="1300" kern="1200" dirty="0">
              <a:latin typeface="Times New Roman" panose="02020603050405020304" pitchFamily="18" charset="0"/>
              <a:cs typeface="Times New Roman" panose="02020603050405020304" pitchFamily="18" charset="0"/>
            </a:rPr>
            <a:t>Campus leaders attended SCUP training</a:t>
          </a:r>
        </a:p>
      </dsp:txBody>
      <dsp:txXfrm>
        <a:off x="6467094" y="921529"/>
        <a:ext cx="1889521" cy="2882678"/>
      </dsp:txXfrm>
    </dsp:sp>
    <dsp:sp modelId="{FEBA6676-1E78-4E89-B2F3-1B2C7AEEE244}">
      <dsp:nvSpPr>
        <dsp:cNvPr id="0" name=""/>
        <dsp:cNvSpPr/>
      </dsp:nvSpPr>
      <dsp:spPr>
        <a:xfrm>
          <a:off x="8621148" y="547129"/>
          <a:ext cx="1889521" cy="374400"/>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a:latin typeface="Times New Roman" panose="02020603050405020304" pitchFamily="18" charset="0"/>
              <a:cs typeface="Times New Roman" panose="02020603050405020304" pitchFamily="18" charset="0"/>
            </a:rPr>
            <a:t>Fall 2022</a:t>
          </a:r>
        </a:p>
      </dsp:txBody>
      <dsp:txXfrm>
        <a:off x="8621148" y="547129"/>
        <a:ext cx="1889521" cy="374400"/>
      </dsp:txXfrm>
    </dsp:sp>
    <dsp:sp modelId="{8A3C9487-F5E6-45E2-BB60-4DCB11ADFAF7}">
      <dsp:nvSpPr>
        <dsp:cNvPr id="0" name=""/>
        <dsp:cNvSpPr/>
      </dsp:nvSpPr>
      <dsp:spPr>
        <a:xfrm>
          <a:off x="8621148" y="921529"/>
          <a:ext cx="1889521" cy="2882678"/>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b="0" kern="1200">
              <a:latin typeface="Times New Roman" panose="02020603050405020304" pitchFamily="18" charset="0"/>
              <a:cs typeface="Times New Roman" panose="02020603050405020304" pitchFamily="18" charset="0"/>
            </a:rPr>
            <a:t>IEC final revisions and approval of strategic plan.</a:t>
          </a:r>
        </a:p>
        <a:p>
          <a:pPr marL="114300" lvl="1" indent="-114300" algn="l" defTabSz="577850">
            <a:lnSpc>
              <a:spcPct val="90000"/>
            </a:lnSpc>
            <a:spcBef>
              <a:spcPct val="0"/>
            </a:spcBef>
            <a:spcAft>
              <a:spcPct val="15000"/>
            </a:spcAft>
            <a:buChar char="•"/>
          </a:pPr>
          <a:r>
            <a:rPr lang="en-US" sz="1300" b="0" kern="1200" dirty="0">
              <a:latin typeface="Times New Roman" panose="02020603050405020304" pitchFamily="18" charset="0"/>
              <a:cs typeface="Times New Roman" panose="02020603050405020304" pitchFamily="18" charset="0"/>
            </a:rPr>
            <a:t>IEC recommendation of strategic plan to PAC.</a:t>
          </a:r>
        </a:p>
        <a:p>
          <a:pPr marL="114300" lvl="1" indent="-114300" algn="l" defTabSz="577850">
            <a:lnSpc>
              <a:spcPct val="90000"/>
            </a:lnSpc>
            <a:spcBef>
              <a:spcPct val="0"/>
            </a:spcBef>
            <a:spcAft>
              <a:spcPct val="15000"/>
            </a:spcAft>
            <a:buChar char="•"/>
          </a:pPr>
          <a:r>
            <a:rPr lang="en-US" sz="1300" b="0" kern="1200" dirty="0">
              <a:latin typeface="Times New Roman" panose="02020603050405020304" pitchFamily="18" charset="0"/>
              <a:cs typeface="Times New Roman" panose="02020603050405020304" pitchFamily="18" charset="0"/>
            </a:rPr>
            <a:t>PAC approval of strategic plan</a:t>
          </a:r>
        </a:p>
        <a:p>
          <a:pPr marL="114300" lvl="1" indent="-114300" algn="l" defTabSz="577850">
            <a:lnSpc>
              <a:spcPct val="90000"/>
            </a:lnSpc>
            <a:spcBef>
              <a:spcPct val="0"/>
            </a:spcBef>
            <a:spcAft>
              <a:spcPct val="15000"/>
            </a:spcAft>
            <a:buChar char="•"/>
          </a:pPr>
          <a:r>
            <a:rPr lang="en-US" sz="1300" b="0" kern="1200" dirty="0">
              <a:latin typeface="Times New Roman" panose="02020603050405020304" pitchFamily="18" charset="0"/>
              <a:cs typeface="Times New Roman" panose="02020603050405020304" pitchFamily="18" charset="0"/>
            </a:rPr>
            <a:t>Mission/Vision/Values anticipated approval by Board of Trustees</a:t>
          </a:r>
        </a:p>
      </dsp:txBody>
      <dsp:txXfrm>
        <a:off x="8621148" y="921529"/>
        <a:ext cx="1889521" cy="28826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585AE-3414-4E91-8B19-8B7F85D4D836}">
      <dsp:nvSpPr>
        <dsp:cNvPr id="0" name=""/>
        <dsp:cNvSpPr/>
      </dsp:nvSpPr>
      <dsp:spPr>
        <a:xfrm>
          <a:off x="3208319" y="1491448"/>
          <a:ext cx="3715539" cy="37155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9850" tIns="69850" rIns="69850" bIns="69850" numCol="1" spcCol="1270" anchor="ctr" anchorCtr="0">
          <a:noAutofit/>
        </a:bodyPr>
        <a:lstStyle/>
        <a:p>
          <a:pPr marL="0" lvl="0" indent="0" algn="ctr" defTabSz="2444750">
            <a:lnSpc>
              <a:spcPct val="90000"/>
            </a:lnSpc>
            <a:spcBef>
              <a:spcPct val="0"/>
            </a:spcBef>
            <a:spcAft>
              <a:spcPct val="35000"/>
            </a:spcAft>
            <a:buNone/>
          </a:pPr>
          <a:r>
            <a:rPr lang="en-US" sz="5500" kern="1200"/>
            <a:t>Strategic Plan</a:t>
          </a:r>
        </a:p>
      </dsp:txBody>
      <dsp:txXfrm>
        <a:off x="3752447" y="2035576"/>
        <a:ext cx="2627283" cy="2627283"/>
      </dsp:txXfrm>
    </dsp:sp>
    <dsp:sp modelId="{EF668A3D-2788-4A4A-A11E-8645AB3496E0}">
      <dsp:nvSpPr>
        <dsp:cNvPr id="0" name=""/>
        <dsp:cNvSpPr/>
      </dsp:nvSpPr>
      <dsp:spPr>
        <a:xfrm>
          <a:off x="3071616" y="74870"/>
          <a:ext cx="1857769" cy="18577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Effectively coordinate human, physical, technology, and financial resources to improve student accessibility, growth, and academic success.</a:t>
          </a:r>
        </a:p>
      </dsp:txBody>
      <dsp:txXfrm>
        <a:off x="3343680" y="346934"/>
        <a:ext cx="1313641" cy="1313641"/>
      </dsp:txXfrm>
    </dsp:sp>
    <dsp:sp modelId="{53F3ED0A-CAC9-41AA-BD23-795A25052BB8}">
      <dsp:nvSpPr>
        <dsp:cNvPr id="0" name=""/>
        <dsp:cNvSpPr/>
      </dsp:nvSpPr>
      <dsp:spPr>
        <a:xfrm>
          <a:off x="4979075" y="126513"/>
          <a:ext cx="1857769" cy="18577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Develop and expand strategies for and communication about opportunities for students that support retention, persistence, and success.</a:t>
          </a:r>
        </a:p>
      </dsp:txBody>
      <dsp:txXfrm>
        <a:off x="5251139" y="398577"/>
        <a:ext cx="1313641" cy="1313641"/>
      </dsp:txXfrm>
    </dsp:sp>
    <dsp:sp modelId="{6D4C9FCF-6482-49D1-9887-364BF224686F}">
      <dsp:nvSpPr>
        <dsp:cNvPr id="0" name=""/>
        <dsp:cNvSpPr/>
      </dsp:nvSpPr>
      <dsp:spPr>
        <a:xfrm>
          <a:off x="6384474" y="1399981"/>
          <a:ext cx="1857769" cy="18577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Further develop, facilitate, and maintain a physically and emotionally safe and accessible campus environment.</a:t>
          </a:r>
        </a:p>
      </dsp:txBody>
      <dsp:txXfrm>
        <a:off x="6656538" y="1672045"/>
        <a:ext cx="1313641" cy="1313641"/>
      </dsp:txXfrm>
    </dsp:sp>
    <dsp:sp modelId="{FFEFEE94-2821-4FDA-9D3D-62B55BB6CC92}">
      <dsp:nvSpPr>
        <dsp:cNvPr id="0" name=""/>
        <dsp:cNvSpPr/>
      </dsp:nvSpPr>
      <dsp:spPr>
        <a:xfrm>
          <a:off x="6540247" y="3322017"/>
          <a:ext cx="1857769" cy="18577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Advance and foster an equitable, diverse, inclusive, just, and anti-racist campus culture that empowers our community to make positive change in society.</a:t>
          </a:r>
        </a:p>
      </dsp:txBody>
      <dsp:txXfrm>
        <a:off x="6812311" y="3594081"/>
        <a:ext cx="1313641" cy="1313641"/>
      </dsp:txXfrm>
    </dsp:sp>
    <dsp:sp modelId="{BE73056E-8F9A-4320-A718-9F55F805418B}">
      <dsp:nvSpPr>
        <dsp:cNvPr id="0" name=""/>
        <dsp:cNvSpPr/>
      </dsp:nvSpPr>
      <dsp:spPr>
        <a:xfrm>
          <a:off x="1941088" y="3326197"/>
          <a:ext cx="1857769" cy="18577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Embed environmental, social, and economic sustainability into the work and decision-making processes of all areas of campus</a:t>
          </a:r>
        </a:p>
      </dsp:txBody>
      <dsp:txXfrm>
        <a:off x="2213152" y="3598261"/>
        <a:ext cx="1313641" cy="1313641"/>
      </dsp:txXfrm>
    </dsp:sp>
    <dsp:sp modelId="{2B2310C7-ABAA-4D52-BB98-30111B43C245}">
      <dsp:nvSpPr>
        <dsp:cNvPr id="0" name=""/>
        <dsp:cNvSpPr/>
      </dsp:nvSpPr>
      <dsp:spPr>
        <a:xfrm>
          <a:off x="1701685" y="1417479"/>
          <a:ext cx="1857769" cy="18577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Ensure open and authentic communication and coordination among stakeholders to support achievement of college goals</a:t>
          </a:r>
        </a:p>
      </dsp:txBody>
      <dsp:txXfrm>
        <a:off x="1973749" y="1689543"/>
        <a:ext cx="1313641" cy="13136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1B1C2-BF6D-454F-9DFD-4C38E3B1E7CB}">
      <dsp:nvSpPr>
        <dsp:cNvPr id="0" name=""/>
        <dsp:cNvSpPr/>
      </dsp:nvSpPr>
      <dsp:spPr>
        <a:xfrm rot="5400000">
          <a:off x="5548163" y="-2398117"/>
          <a:ext cx="593936" cy="550130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kern="1200">
              <a:solidFill>
                <a:prstClr val="black">
                  <a:hueOff val="0"/>
                  <a:satOff val="0"/>
                  <a:lumOff val="0"/>
                  <a:alphaOff val="0"/>
                </a:prstClr>
              </a:solidFill>
              <a:effectLst/>
              <a:latin typeface="Calibri" panose="020F0502020204030204"/>
              <a:ea typeface="Calibri" panose="020F0502020204030204" pitchFamily="34" charset="0"/>
              <a:cs typeface="Times New Roman" panose="02020603050405020304" pitchFamily="18" charset="0"/>
            </a:rPr>
            <a:t>  Describes how goals will be achieved through the use of available resources.</a:t>
          </a:r>
        </a:p>
      </dsp:txBody>
      <dsp:txXfrm rot="-5400000">
        <a:off x="3094481" y="84559"/>
        <a:ext cx="5472306" cy="535948"/>
      </dsp:txXfrm>
    </dsp:sp>
    <dsp:sp modelId="{7A244339-922D-45AB-B648-6310D59DF1CB}">
      <dsp:nvSpPr>
        <dsp:cNvPr id="0" name=""/>
        <dsp:cNvSpPr/>
      </dsp:nvSpPr>
      <dsp:spPr>
        <a:xfrm>
          <a:off x="0" y="1206"/>
          <a:ext cx="3094481" cy="70265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a:t>Strategic Plan</a:t>
          </a:r>
        </a:p>
      </dsp:txBody>
      <dsp:txXfrm>
        <a:off x="34301" y="35507"/>
        <a:ext cx="3025879" cy="634048"/>
      </dsp:txXfrm>
    </dsp:sp>
    <dsp:sp modelId="{BBE0A2C7-7985-4E44-A443-4926ADCA3F3A}">
      <dsp:nvSpPr>
        <dsp:cNvPr id="0" name=""/>
        <dsp:cNvSpPr/>
      </dsp:nvSpPr>
      <dsp:spPr>
        <a:xfrm rot="5400000">
          <a:off x="5564071" y="-1660334"/>
          <a:ext cx="562120" cy="550130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None/>
          </a:pPr>
          <a:r>
            <a:rPr lang="en-US" sz="1100" kern="120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1200">
              <a:effectLst/>
              <a:latin typeface="+mn-lt"/>
              <a:ea typeface="Calibri" panose="020F0502020204030204" pitchFamily="34" charset="0"/>
              <a:cs typeface="Times New Roman" panose="02020603050405020304" pitchFamily="18" charset="0"/>
            </a:rPr>
            <a:t>Themes identified as broad campus objectives.</a:t>
          </a:r>
          <a:endParaRPr lang="en-US" sz="1400" kern="1200">
            <a:latin typeface="+mn-lt"/>
          </a:endParaRPr>
        </a:p>
      </dsp:txBody>
      <dsp:txXfrm rot="-5400000">
        <a:off x="3094481" y="836696"/>
        <a:ext cx="5473860" cy="507240"/>
      </dsp:txXfrm>
    </dsp:sp>
    <dsp:sp modelId="{1318E743-F53B-454A-8AC8-8986AD166CA4}">
      <dsp:nvSpPr>
        <dsp:cNvPr id="0" name=""/>
        <dsp:cNvSpPr/>
      </dsp:nvSpPr>
      <dsp:spPr>
        <a:xfrm>
          <a:off x="0" y="738990"/>
          <a:ext cx="3094481" cy="70265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a:effectLst/>
              <a:latin typeface="+mn-lt"/>
              <a:ea typeface="Calibri" panose="020F0502020204030204" pitchFamily="34" charset="0"/>
              <a:cs typeface="Times New Roman" panose="02020603050405020304" pitchFamily="18" charset="0"/>
            </a:rPr>
            <a:t>Strategic Priority</a:t>
          </a:r>
          <a:endParaRPr lang="en-US" sz="3100" b="1" kern="1200">
            <a:latin typeface="+mn-lt"/>
          </a:endParaRPr>
        </a:p>
      </dsp:txBody>
      <dsp:txXfrm>
        <a:off x="34301" y="773291"/>
        <a:ext cx="3025879" cy="634048"/>
      </dsp:txXfrm>
    </dsp:sp>
    <dsp:sp modelId="{D9C76D53-5160-4B7E-A881-025A9120DFD2}">
      <dsp:nvSpPr>
        <dsp:cNvPr id="0" name=""/>
        <dsp:cNvSpPr/>
      </dsp:nvSpPr>
      <dsp:spPr>
        <a:xfrm rot="5400000">
          <a:off x="5564071" y="-922550"/>
          <a:ext cx="562120" cy="550130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None/>
          </a:pPr>
          <a:r>
            <a:rPr lang="en-US" sz="1100" kern="120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1200">
              <a:solidFill>
                <a:prstClr val="black">
                  <a:hueOff val="0"/>
                  <a:satOff val="0"/>
                  <a:lumOff val="0"/>
                  <a:alphaOff val="0"/>
                </a:prstClr>
              </a:solidFill>
              <a:effectLst/>
              <a:latin typeface="Calibri" panose="020F0502020204030204"/>
              <a:ea typeface="Calibri" panose="020F0502020204030204" pitchFamily="34" charset="0"/>
              <a:cs typeface="Times New Roman" panose="02020603050405020304" pitchFamily="18" charset="0"/>
            </a:rPr>
            <a:t>A broad statement of what an institution would like to accomplish or achieve. It is typically a big statement described in broad qualitative terms. Goals are supported by measurable objectives. </a:t>
          </a:r>
        </a:p>
      </dsp:txBody>
      <dsp:txXfrm rot="-5400000">
        <a:off x="3094481" y="1574480"/>
        <a:ext cx="5473860" cy="507240"/>
      </dsp:txXfrm>
    </dsp:sp>
    <dsp:sp modelId="{A35BA430-3CB8-4FE3-9C48-ED26DB32310B}">
      <dsp:nvSpPr>
        <dsp:cNvPr id="0" name=""/>
        <dsp:cNvSpPr/>
      </dsp:nvSpPr>
      <dsp:spPr>
        <a:xfrm>
          <a:off x="0" y="1476773"/>
          <a:ext cx="3094481" cy="70265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a:t>Goal</a:t>
          </a:r>
        </a:p>
      </dsp:txBody>
      <dsp:txXfrm>
        <a:off x="34301" y="1511074"/>
        <a:ext cx="3025879" cy="634048"/>
      </dsp:txXfrm>
    </dsp:sp>
    <dsp:sp modelId="{723137E9-2850-4F81-A283-5BE54FDC4A1D}">
      <dsp:nvSpPr>
        <dsp:cNvPr id="0" name=""/>
        <dsp:cNvSpPr/>
      </dsp:nvSpPr>
      <dsp:spPr>
        <a:xfrm rot="5400000">
          <a:off x="5564071" y="-184767"/>
          <a:ext cx="562120" cy="550130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None/>
          </a:pPr>
          <a:r>
            <a:rPr lang="en-US" sz="1100" kern="120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1200">
              <a:effectLst/>
              <a:latin typeface="+mn-lt"/>
              <a:ea typeface="Calibri" panose="020F0502020204030204" pitchFamily="34" charset="0"/>
              <a:cs typeface="Times New Roman" panose="02020603050405020304" pitchFamily="18" charset="0"/>
            </a:rPr>
            <a:t>An objective is a specific outcome that defines a goal. Objectives are measurable and define how much improvement will take place. Objectives are described in specific quantitative metrics. </a:t>
          </a:r>
          <a:endParaRPr lang="en-US" sz="1400" kern="1200">
            <a:latin typeface="+mn-lt"/>
          </a:endParaRPr>
        </a:p>
      </dsp:txBody>
      <dsp:txXfrm rot="-5400000">
        <a:off x="3094481" y="2312263"/>
        <a:ext cx="5473860" cy="507240"/>
      </dsp:txXfrm>
    </dsp:sp>
    <dsp:sp modelId="{90E32742-533C-430D-95EF-450C7C15251D}">
      <dsp:nvSpPr>
        <dsp:cNvPr id="0" name=""/>
        <dsp:cNvSpPr/>
      </dsp:nvSpPr>
      <dsp:spPr>
        <a:xfrm>
          <a:off x="0" y="2214557"/>
          <a:ext cx="3094481" cy="70265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a:effectLst/>
              <a:latin typeface="Calibri" panose="020F0502020204030204" pitchFamily="34" charset="0"/>
              <a:ea typeface="Calibri" panose="020F0502020204030204" pitchFamily="34" charset="0"/>
              <a:cs typeface="Calibri" panose="020F0502020204030204" pitchFamily="34" charset="0"/>
            </a:rPr>
            <a:t>Objective</a:t>
          </a:r>
          <a:endParaRPr lang="en-US" sz="3100" b="1" kern="1200">
            <a:latin typeface="Calibri" panose="020F0502020204030204" pitchFamily="34" charset="0"/>
            <a:cs typeface="Calibri" panose="020F0502020204030204" pitchFamily="34" charset="0"/>
          </a:endParaRPr>
        </a:p>
      </dsp:txBody>
      <dsp:txXfrm>
        <a:off x="34301" y="2248858"/>
        <a:ext cx="3025879" cy="634048"/>
      </dsp:txXfrm>
    </dsp:sp>
    <dsp:sp modelId="{4E29195B-590E-4B1F-90A9-9E0571E401C3}">
      <dsp:nvSpPr>
        <dsp:cNvPr id="0" name=""/>
        <dsp:cNvSpPr/>
      </dsp:nvSpPr>
      <dsp:spPr>
        <a:xfrm rot="5400000">
          <a:off x="5564071" y="553015"/>
          <a:ext cx="562120" cy="550130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None/>
          </a:pPr>
          <a:r>
            <a:rPr lang="en-US" sz="1100" kern="120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1200">
              <a:effectLst/>
              <a:latin typeface="+mn-lt"/>
              <a:ea typeface="Calibri" panose="020F0502020204030204" pitchFamily="34" charset="0"/>
              <a:cs typeface="Times New Roman" panose="02020603050405020304" pitchFamily="18" charset="0"/>
            </a:rPr>
            <a:t>A broad method or approach for achieving a goal. It provides a high-level plan the institution will follow to achieve a goal. Strategies answer the question “how do we accomplish our objectives”? </a:t>
          </a:r>
          <a:endParaRPr lang="en-US" sz="1400" kern="1200">
            <a:latin typeface="+mn-lt"/>
          </a:endParaRPr>
        </a:p>
      </dsp:txBody>
      <dsp:txXfrm rot="-5400000">
        <a:off x="3094481" y="3050045"/>
        <a:ext cx="5473860" cy="507240"/>
      </dsp:txXfrm>
    </dsp:sp>
    <dsp:sp modelId="{8A061C8D-BF46-4AF8-A13F-D677EABFD73F}">
      <dsp:nvSpPr>
        <dsp:cNvPr id="0" name=""/>
        <dsp:cNvSpPr/>
      </dsp:nvSpPr>
      <dsp:spPr>
        <a:xfrm>
          <a:off x="0" y="2952340"/>
          <a:ext cx="3094481" cy="70265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a:t>Strategy</a:t>
          </a:r>
        </a:p>
      </dsp:txBody>
      <dsp:txXfrm>
        <a:off x="34301" y="2986641"/>
        <a:ext cx="3025879" cy="634048"/>
      </dsp:txXfrm>
    </dsp:sp>
    <dsp:sp modelId="{6DE3D177-9AA1-41FD-82DF-29C7ABFA4B52}">
      <dsp:nvSpPr>
        <dsp:cNvPr id="0" name=""/>
        <dsp:cNvSpPr/>
      </dsp:nvSpPr>
      <dsp:spPr>
        <a:xfrm rot="5400000">
          <a:off x="5564071" y="1290799"/>
          <a:ext cx="562120" cy="550130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None/>
          </a:pPr>
          <a:r>
            <a:rPr lang="en-US" sz="1100" kern="120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1200">
              <a:effectLst/>
              <a:latin typeface="+mn-lt"/>
              <a:ea typeface="Calibri" panose="020F0502020204030204" pitchFamily="34" charset="0"/>
              <a:cs typeface="Times New Roman" panose="02020603050405020304" pitchFamily="18" charset="0"/>
            </a:rPr>
            <a:t>An action is a specific activity or step that will be implemented to meet an objective and execute a strategy.</a:t>
          </a:r>
          <a:endParaRPr lang="en-US" sz="1400" kern="1200">
            <a:latin typeface="+mn-lt"/>
          </a:endParaRPr>
        </a:p>
      </dsp:txBody>
      <dsp:txXfrm rot="-5400000">
        <a:off x="3094481" y="3787829"/>
        <a:ext cx="5473860" cy="507240"/>
      </dsp:txXfrm>
    </dsp:sp>
    <dsp:sp modelId="{69748EDF-81F9-455D-BBFF-A9FDBFF2497E}">
      <dsp:nvSpPr>
        <dsp:cNvPr id="0" name=""/>
        <dsp:cNvSpPr/>
      </dsp:nvSpPr>
      <dsp:spPr>
        <a:xfrm>
          <a:off x="0" y="3690124"/>
          <a:ext cx="3094481" cy="70265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a:t>Action</a:t>
          </a:r>
        </a:p>
      </dsp:txBody>
      <dsp:txXfrm>
        <a:off x="34301" y="3724425"/>
        <a:ext cx="3025879" cy="6340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F3968-AD4C-4C53-BD71-334CCFF9FDC4}">
      <dsp:nvSpPr>
        <dsp:cNvPr id="0" name=""/>
        <dsp:cNvSpPr/>
      </dsp:nvSpPr>
      <dsp:spPr>
        <a:xfrm>
          <a:off x="51" y="234347"/>
          <a:ext cx="4913783" cy="864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a:t>Improvement Plans         </a:t>
          </a:r>
        </a:p>
      </dsp:txBody>
      <dsp:txXfrm>
        <a:off x="51" y="234347"/>
        <a:ext cx="4913783" cy="864000"/>
      </dsp:txXfrm>
    </dsp:sp>
    <dsp:sp modelId="{9DFC167B-7058-4BEB-BD8E-7B0DEAF0D376}">
      <dsp:nvSpPr>
        <dsp:cNvPr id="0" name=""/>
        <dsp:cNvSpPr/>
      </dsp:nvSpPr>
      <dsp:spPr>
        <a:xfrm>
          <a:off x="51" y="1098347"/>
          <a:ext cx="4913783" cy="301864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a:t>Purpose: Plans to strengthen college’s alignment to specific standards</a:t>
          </a:r>
        </a:p>
      </dsp:txBody>
      <dsp:txXfrm>
        <a:off x="51" y="1098347"/>
        <a:ext cx="4913783" cy="3018642"/>
      </dsp:txXfrm>
    </dsp:sp>
    <dsp:sp modelId="{F8A5976E-E35E-42D3-B9D6-F244B315F57A}">
      <dsp:nvSpPr>
        <dsp:cNvPr id="0" name=""/>
        <dsp:cNvSpPr/>
      </dsp:nvSpPr>
      <dsp:spPr>
        <a:xfrm>
          <a:off x="5601764" y="234347"/>
          <a:ext cx="4913783" cy="864000"/>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a:t>Quality Focus Essay (QFE)</a:t>
          </a:r>
          <a:endParaRPr lang="en-US" sz="3000" kern="1200"/>
        </a:p>
      </dsp:txBody>
      <dsp:txXfrm>
        <a:off x="5601764" y="234347"/>
        <a:ext cx="4913783" cy="864000"/>
      </dsp:txXfrm>
    </dsp:sp>
    <dsp:sp modelId="{CD9CFC6E-1F2B-4C65-ADA2-F11EE8B7336E}">
      <dsp:nvSpPr>
        <dsp:cNvPr id="0" name=""/>
        <dsp:cNvSpPr/>
      </dsp:nvSpPr>
      <dsp:spPr>
        <a:xfrm>
          <a:off x="5601764" y="1098347"/>
          <a:ext cx="4913783" cy="3018642"/>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a:t>Purpose: Long term plans to </a:t>
          </a:r>
          <a:r>
            <a:rPr lang="en-US" sz="3000" b="1" i="1" kern="1200"/>
            <a:t>improve student learning and achievement</a:t>
          </a:r>
          <a:endParaRPr lang="en-US" sz="3000" kern="1200"/>
        </a:p>
        <a:p>
          <a:pPr marL="285750" lvl="1" indent="-285750" algn="l" defTabSz="1333500">
            <a:lnSpc>
              <a:spcPct val="90000"/>
            </a:lnSpc>
            <a:spcBef>
              <a:spcPct val="0"/>
            </a:spcBef>
            <a:spcAft>
              <a:spcPct val="15000"/>
            </a:spcAft>
            <a:buChar char="•"/>
          </a:pPr>
          <a:r>
            <a:rPr lang="en-US" sz="3000" kern="1200"/>
            <a:t>Identify outcomes, which are measurable and achievable</a:t>
          </a:r>
        </a:p>
      </dsp:txBody>
      <dsp:txXfrm>
        <a:off x="5601764" y="1098347"/>
        <a:ext cx="4913783" cy="30186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F9EFA-ADFC-4D52-ABD4-2D84F6B571E3}">
      <dsp:nvSpPr>
        <dsp:cNvPr id="0" name=""/>
        <dsp:cNvSpPr/>
      </dsp:nvSpPr>
      <dsp:spPr>
        <a:xfrm>
          <a:off x="0" y="506"/>
          <a:ext cx="7672251"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F5DEC32-B6ED-45B9-8B91-EC0D964ECABE}">
      <dsp:nvSpPr>
        <dsp:cNvPr id="0" name=""/>
        <dsp:cNvSpPr/>
      </dsp:nvSpPr>
      <dsp:spPr>
        <a:xfrm>
          <a:off x="0" y="506"/>
          <a:ext cx="1534450" cy="59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mn-lt"/>
            </a:rPr>
            <a:t>Kelly Fowler</a:t>
          </a:r>
          <a:endParaRPr lang="en-US" sz="1600" kern="1200">
            <a:latin typeface="+mn-lt"/>
          </a:endParaRPr>
        </a:p>
      </dsp:txBody>
      <dsp:txXfrm>
        <a:off x="0" y="506"/>
        <a:ext cx="1534450" cy="592258"/>
      </dsp:txXfrm>
    </dsp:sp>
    <dsp:sp modelId="{7E8487B5-0635-49EF-92AB-A207DB915C1B}">
      <dsp:nvSpPr>
        <dsp:cNvPr id="0" name=""/>
        <dsp:cNvSpPr/>
      </dsp:nvSpPr>
      <dsp:spPr>
        <a:xfrm>
          <a:off x="1649533" y="27400"/>
          <a:ext cx="6022717" cy="53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mn-lt"/>
            </a:rPr>
            <a:t>Vice President of Instruction; Accreditation Liaison Officer</a:t>
          </a:r>
        </a:p>
      </dsp:txBody>
      <dsp:txXfrm>
        <a:off x="1649533" y="27400"/>
        <a:ext cx="6022717" cy="537891"/>
      </dsp:txXfrm>
    </dsp:sp>
    <dsp:sp modelId="{BEF99069-D2A8-4E86-A0FB-BD81F25896A7}">
      <dsp:nvSpPr>
        <dsp:cNvPr id="0" name=""/>
        <dsp:cNvSpPr/>
      </dsp:nvSpPr>
      <dsp:spPr>
        <a:xfrm>
          <a:off x="1534450" y="565292"/>
          <a:ext cx="61378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90FE6659-7CB0-44DD-B0B2-93098A7DC87B}">
      <dsp:nvSpPr>
        <dsp:cNvPr id="0" name=""/>
        <dsp:cNvSpPr/>
      </dsp:nvSpPr>
      <dsp:spPr>
        <a:xfrm>
          <a:off x="0" y="592765"/>
          <a:ext cx="7672251"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A1D160-D389-452D-A044-6CE77C190F9D}">
      <dsp:nvSpPr>
        <dsp:cNvPr id="0" name=""/>
        <dsp:cNvSpPr/>
      </dsp:nvSpPr>
      <dsp:spPr>
        <a:xfrm>
          <a:off x="0" y="592765"/>
          <a:ext cx="1534450" cy="59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mn-lt"/>
            </a:rPr>
            <a:t>Lianne Greenlee</a:t>
          </a:r>
          <a:endParaRPr lang="en-US" sz="1600" kern="1200">
            <a:latin typeface="+mn-lt"/>
          </a:endParaRPr>
        </a:p>
      </dsp:txBody>
      <dsp:txXfrm>
        <a:off x="0" y="592765"/>
        <a:ext cx="1534450" cy="592258"/>
      </dsp:txXfrm>
    </dsp:sp>
    <dsp:sp modelId="{15CD678B-A366-48B8-A38E-10AC71F42FE5}">
      <dsp:nvSpPr>
        <dsp:cNvPr id="0" name=""/>
        <dsp:cNvSpPr/>
      </dsp:nvSpPr>
      <dsp:spPr>
        <a:xfrm>
          <a:off x="1649533" y="619659"/>
          <a:ext cx="6022717" cy="53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mn-lt"/>
            </a:rPr>
            <a:t>Assistant Dean of Accreditation</a:t>
          </a:r>
        </a:p>
      </dsp:txBody>
      <dsp:txXfrm>
        <a:off x="1649533" y="619659"/>
        <a:ext cx="6022717" cy="537891"/>
      </dsp:txXfrm>
    </dsp:sp>
    <dsp:sp modelId="{4809F2BF-0736-4CDD-B7B5-0E181598CBD0}">
      <dsp:nvSpPr>
        <dsp:cNvPr id="0" name=""/>
        <dsp:cNvSpPr/>
      </dsp:nvSpPr>
      <dsp:spPr>
        <a:xfrm>
          <a:off x="1534450" y="1157551"/>
          <a:ext cx="61378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5E7F2795-3AF8-4562-97D3-7FE215BD8D36}">
      <dsp:nvSpPr>
        <dsp:cNvPr id="0" name=""/>
        <dsp:cNvSpPr/>
      </dsp:nvSpPr>
      <dsp:spPr>
        <a:xfrm>
          <a:off x="0" y="1185024"/>
          <a:ext cx="7672251"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EB29B25-342E-4D43-9CF5-7D4E7800523D}">
      <dsp:nvSpPr>
        <dsp:cNvPr id="0" name=""/>
        <dsp:cNvSpPr/>
      </dsp:nvSpPr>
      <dsp:spPr>
        <a:xfrm>
          <a:off x="0" y="1185024"/>
          <a:ext cx="1534450" cy="59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a:latin typeface="+mn-lt"/>
            </a:rPr>
            <a:t>Michelle Sampat</a:t>
          </a:r>
          <a:endParaRPr lang="en-US" sz="1600" kern="1200">
            <a:latin typeface="+mn-lt"/>
          </a:endParaRPr>
        </a:p>
      </dsp:txBody>
      <dsp:txXfrm>
        <a:off x="0" y="1185024"/>
        <a:ext cx="1534450" cy="592258"/>
      </dsp:txXfrm>
    </dsp:sp>
    <dsp:sp modelId="{D11562F3-910B-4804-832A-B1ABBC126EC8}">
      <dsp:nvSpPr>
        <dsp:cNvPr id="0" name=""/>
        <dsp:cNvSpPr/>
      </dsp:nvSpPr>
      <dsp:spPr>
        <a:xfrm>
          <a:off x="1649533" y="1211918"/>
          <a:ext cx="6022717" cy="53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mn-lt"/>
            </a:rPr>
            <a:t>Associate Dean of Arts; Core Team member</a:t>
          </a:r>
        </a:p>
      </dsp:txBody>
      <dsp:txXfrm>
        <a:off x="1649533" y="1211918"/>
        <a:ext cx="6022717" cy="537891"/>
      </dsp:txXfrm>
    </dsp:sp>
    <dsp:sp modelId="{237D738D-F8F9-4FF5-92CE-7C028AC43F24}">
      <dsp:nvSpPr>
        <dsp:cNvPr id="0" name=""/>
        <dsp:cNvSpPr/>
      </dsp:nvSpPr>
      <dsp:spPr>
        <a:xfrm>
          <a:off x="1534450" y="1749810"/>
          <a:ext cx="61378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3D4EE1-AFC0-4BF9-A145-2C9798B586C6}">
      <dsp:nvSpPr>
        <dsp:cNvPr id="0" name=""/>
        <dsp:cNvSpPr/>
      </dsp:nvSpPr>
      <dsp:spPr>
        <a:xfrm>
          <a:off x="0" y="1777283"/>
          <a:ext cx="7672251"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0CE9D7D-1C5E-448E-99A7-A7459AA89AFA}">
      <dsp:nvSpPr>
        <dsp:cNvPr id="0" name=""/>
        <dsp:cNvSpPr/>
      </dsp:nvSpPr>
      <dsp:spPr>
        <a:xfrm>
          <a:off x="0" y="1777283"/>
          <a:ext cx="1534450" cy="59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a:latin typeface="+mn-lt"/>
            </a:rPr>
            <a:t>Patty </a:t>
          </a:r>
          <a:r>
            <a:rPr lang="en-US" sz="1600" b="1" kern="1200" err="1">
              <a:latin typeface="+mn-lt"/>
            </a:rPr>
            <a:t>Quiñones</a:t>
          </a:r>
          <a:endParaRPr lang="en-US" sz="1600" b="1" kern="1200">
            <a:latin typeface="+mn-lt"/>
          </a:endParaRPr>
        </a:p>
      </dsp:txBody>
      <dsp:txXfrm>
        <a:off x="0" y="1777283"/>
        <a:ext cx="1534450" cy="592258"/>
      </dsp:txXfrm>
    </dsp:sp>
    <dsp:sp modelId="{B05AD592-1A33-48E9-A73D-E4ABA8B74529}">
      <dsp:nvSpPr>
        <dsp:cNvPr id="0" name=""/>
        <dsp:cNvSpPr/>
      </dsp:nvSpPr>
      <dsp:spPr>
        <a:xfrm>
          <a:off x="1649533" y="1804177"/>
          <a:ext cx="6022717" cy="53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b="0" kern="1200">
              <a:latin typeface="+mn-lt"/>
            </a:rPr>
            <a:t>Director of Research and Institutional Effectiveness</a:t>
          </a:r>
        </a:p>
      </dsp:txBody>
      <dsp:txXfrm>
        <a:off x="1649533" y="1804177"/>
        <a:ext cx="6022717" cy="537891"/>
      </dsp:txXfrm>
    </dsp:sp>
    <dsp:sp modelId="{FAB2288C-7D12-4141-9873-B2DF19EC8143}">
      <dsp:nvSpPr>
        <dsp:cNvPr id="0" name=""/>
        <dsp:cNvSpPr/>
      </dsp:nvSpPr>
      <dsp:spPr>
        <a:xfrm>
          <a:off x="1534450" y="2342069"/>
          <a:ext cx="61378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940194B8-CA1F-4CD6-8DD7-C9B36E7515F5}">
      <dsp:nvSpPr>
        <dsp:cNvPr id="0" name=""/>
        <dsp:cNvSpPr/>
      </dsp:nvSpPr>
      <dsp:spPr>
        <a:xfrm>
          <a:off x="0" y="2369541"/>
          <a:ext cx="7672251"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9DB2C0F-138D-41D3-A4A1-D64533337470}">
      <dsp:nvSpPr>
        <dsp:cNvPr id="0" name=""/>
        <dsp:cNvSpPr/>
      </dsp:nvSpPr>
      <dsp:spPr>
        <a:xfrm>
          <a:off x="0" y="2369541"/>
          <a:ext cx="1534450" cy="59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mn-lt"/>
            </a:rPr>
            <a:t>Barbara Mezaki</a:t>
          </a:r>
          <a:endParaRPr lang="en-US" sz="1600" kern="1200">
            <a:latin typeface="+mn-lt"/>
          </a:endParaRPr>
        </a:p>
      </dsp:txBody>
      <dsp:txXfrm>
        <a:off x="0" y="2369541"/>
        <a:ext cx="1534450" cy="592258"/>
      </dsp:txXfrm>
    </dsp:sp>
    <dsp:sp modelId="{F840AA76-DBA2-46DC-92FE-CE2E3402E3C0}">
      <dsp:nvSpPr>
        <dsp:cNvPr id="0" name=""/>
        <dsp:cNvSpPr/>
      </dsp:nvSpPr>
      <dsp:spPr>
        <a:xfrm>
          <a:off x="1649533" y="2396436"/>
          <a:ext cx="6022717" cy="53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mn-lt"/>
            </a:rPr>
            <a:t>Professor of American Language; Faculty Accreditation Coordinator</a:t>
          </a:r>
        </a:p>
      </dsp:txBody>
      <dsp:txXfrm>
        <a:off x="1649533" y="2396436"/>
        <a:ext cx="6022717" cy="537891"/>
      </dsp:txXfrm>
    </dsp:sp>
    <dsp:sp modelId="{38768EE9-52AA-4A37-8CF6-A1C390B3702A}">
      <dsp:nvSpPr>
        <dsp:cNvPr id="0" name=""/>
        <dsp:cNvSpPr/>
      </dsp:nvSpPr>
      <dsp:spPr>
        <a:xfrm>
          <a:off x="1534450" y="2934327"/>
          <a:ext cx="61378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24750E53-71DF-4123-8166-3E70D07AABE5}">
      <dsp:nvSpPr>
        <dsp:cNvPr id="0" name=""/>
        <dsp:cNvSpPr/>
      </dsp:nvSpPr>
      <dsp:spPr>
        <a:xfrm>
          <a:off x="0" y="2961800"/>
          <a:ext cx="7672251"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2102B0C-FC58-4767-8507-A2AF59DD8C6A}">
      <dsp:nvSpPr>
        <dsp:cNvPr id="0" name=""/>
        <dsp:cNvSpPr/>
      </dsp:nvSpPr>
      <dsp:spPr>
        <a:xfrm>
          <a:off x="0" y="2961800"/>
          <a:ext cx="1534450" cy="59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a:latin typeface="+mn-lt"/>
            </a:rPr>
            <a:t>Allie Frickert</a:t>
          </a:r>
          <a:endParaRPr lang="en-US" sz="1600" kern="1200">
            <a:latin typeface="+mn-lt"/>
          </a:endParaRPr>
        </a:p>
      </dsp:txBody>
      <dsp:txXfrm>
        <a:off x="0" y="2961800"/>
        <a:ext cx="1534450" cy="592258"/>
      </dsp:txXfrm>
    </dsp:sp>
    <dsp:sp modelId="{48F7CAA1-27C5-4508-B20C-DCAA11277767}">
      <dsp:nvSpPr>
        <dsp:cNvPr id="0" name=""/>
        <dsp:cNvSpPr/>
      </dsp:nvSpPr>
      <dsp:spPr>
        <a:xfrm>
          <a:off x="1649533" y="2988695"/>
          <a:ext cx="6022717" cy="53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latin typeface="+mn-lt"/>
            </a:rPr>
            <a:t>Professor of History; Faculty Assistant Accreditation Coordinator</a:t>
          </a:r>
        </a:p>
      </dsp:txBody>
      <dsp:txXfrm>
        <a:off x="1649533" y="2988695"/>
        <a:ext cx="6022717" cy="537891"/>
      </dsp:txXfrm>
    </dsp:sp>
    <dsp:sp modelId="{D2D8182F-C97E-4511-B03A-6A73783E0AAA}">
      <dsp:nvSpPr>
        <dsp:cNvPr id="0" name=""/>
        <dsp:cNvSpPr/>
      </dsp:nvSpPr>
      <dsp:spPr>
        <a:xfrm>
          <a:off x="1534450" y="3526586"/>
          <a:ext cx="61378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9CC40D99-7BB1-41E5-8C49-7DAEDE34E42E}">
      <dsp:nvSpPr>
        <dsp:cNvPr id="0" name=""/>
        <dsp:cNvSpPr/>
      </dsp:nvSpPr>
      <dsp:spPr>
        <a:xfrm>
          <a:off x="0" y="3554059"/>
          <a:ext cx="7672251"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B8EF1A0-B45C-40A0-9F1F-8CEC372A30F4}">
      <dsp:nvSpPr>
        <dsp:cNvPr id="0" name=""/>
        <dsp:cNvSpPr/>
      </dsp:nvSpPr>
      <dsp:spPr>
        <a:xfrm>
          <a:off x="0" y="3554059"/>
          <a:ext cx="1534450" cy="59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a:latin typeface="+mn-lt"/>
            </a:rPr>
            <a:t>Laura Martinez </a:t>
          </a:r>
        </a:p>
      </dsp:txBody>
      <dsp:txXfrm>
        <a:off x="0" y="3554059"/>
        <a:ext cx="1534450" cy="592258"/>
      </dsp:txXfrm>
    </dsp:sp>
    <dsp:sp modelId="{32769B81-8581-4193-AD95-C37007D028D6}">
      <dsp:nvSpPr>
        <dsp:cNvPr id="0" name=""/>
        <dsp:cNvSpPr/>
      </dsp:nvSpPr>
      <dsp:spPr>
        <a:xfrm>
          <a:off x="1649533" y="3580954"/>
          <a:ext cx="6022717" cy="53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b="0" kern="1200">
              <a:latin typeface="+mn-lt"/>
            </a:rPr>
            <a:t>Executive Assistant to the Vice President of Instruction</a:t>
          </a:r>
        </a:p>
      </dsp:txBody>
      <dsp:txXfrm>
        <a:off x="1649533" y="3580954"/>
        <a:ext cx="6022717" cy="537891"/>
      </dsp:txXfrm>
    </dsp:sp>
    <dsp:sp modelId="{79827988-7034-4AA7-B87B-33E6D59DF456}">
      <dsp:nvSpPr>
        <dsp:cNvPr id="0" name=""/>
        <dsp:cNvSpPr/>
      </dsp:nvSpPr>
      <dsp:spPr>
        <a:xfrm>
          <a:off x="1534450" y="4118845"/>
          <a:ext cx="61378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11B13-CF98-470F-9F0D-06CB7FF4D3E3}">
      <dsp:nvSpPr>
        <dsp:cNvPr id="0" name=""/>
        <dsp:cNvSpPr/>
      </dsp:nvSpPr>
      <dsp:spPr>
        <a:xfrm>
          <a:off x="878463" y="0"/>
          <a:ext cx="9955920" cy="412545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DAB70D-B901-40AA-B934-C997A60499F1}">
      <dsp:nvSpPr>
        <dsp:cNvPr id="0" name=""/>
        <dsp:cNvSpPr/>
      </dsp:nvSpPr>
      <dsp:spPr>
        <a:xfrm>
          <a:off x="0" y="1237637"/>
          <a:ext cx="2182208" cy="16501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College</a:t>
          </a:r>
        </a:p>
        <a:p>
          <a:pPr marL="0" lvl="0" indent="0" algn="ctr" defTabSz="711200">
            <a:lnSpc>
              <a:spcPct val="90000"/>
            </a:lnSpc>
            <a:spcBef>
              <a:spcPct val="0"/>
            </a:spcBef>
            <a:spcAft>
              <a:spcPct val="35000"/>
            </a:spcAft>
            <a:buNone/>
          </a:pPr>
          <a:r>
            <a:rPr lang="en-US" sz="1600" kern="1200" dirty="0"/>
            <a:t>Self-Reflection</a:t>
          </a:r>
        </a:p>
        <a:p>
          <a:pPr marL="0" lvl="0" indent="0" algn="ctr" defTabSz="711200">
            <a:lnSpc>
              <a:spcPct val="90000"/>
            </a:lnSpc>
            <a:spcBef>
              <a:spcPct val="0"/>
            </a:spcBef>
            <a:spcAft>
              <a:spcPct val="35000"/>
            </a:spcAft>
            <a:buNone/>
          </a:pPr>
          <a:r>
            <a:rPr lang="en-US" sz="1600" kern="1200" dirty="0"/>
            <a:t>ISER</a:t>
          </a:r>
        </a:p>
      </dsp:txBody>
      <dsp:txXfrm>
        <a:off x="80555" y="1318192"/>
        <a:ext cx="2021098" cy="1489073"/>
      </dsp:txXfrm>
    </dsp:sp>
    <dsp:sp modelId="{46C1D606-4904-48EE-8F73-09B704E43248}">
      <dsp:nvSpPr>
        <dsp:cNvPr id="0" name=""/>
        <dsp:cNvSpPr/>
      </dsp:nvSpPr>
      <dsp:spPr>
        <a:xfrm>
          <a:off x="2392981" y="1237637"/>
          <a:ext cx="2191626" cy="16501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u="sng" kern="1200" dirty="0"/>
            <a:t>Team ISER Review</a:t>
          </a:r>
        </a:p>
        <a:p>
          <a:pPr marL="0" lvl="0" indent="0" algn="ctr" defTabSz="666750">
            <a:lnSpc>
              <a:spcPct val="90000"/>
            </a:lnSpc>
            <a:spcBef>
              <a:spcPct val="0"/>
            </a:spcBef>
            <a:spcAft>
              <a:spcPct val="35000"/>
            </a:spcAft>
            <a:buNone/>
          </a:pPr>
          <a:r>
            <a:rPr lang="en-US" sz="1400" kern="1200" dirty="0"/>
            <a:t>Standards Validation</a:t>
          </a:r>
        </a:p>
        <a:p>
          <a:pPr marL="0" lvl="0" indent="0" algn="ctr" defTabSz="666750">
            <a:lnSpc>
              <a:spcPct val="90000"/>
            </a:lnSpc>
            <a:spcBef>
              <a:spcPct val="0"/>
            </a:spcBef>
            <a:spcAft>
              <a:spcPct val="35000"/>
            </a:spcAft>
            <a:buNone/>
          </a:pPr>
          <a:r>
            <a:rPr lang="en-US" sz="1400" kern="1200" dirty="0"/>
            <a:t>Core Inquires</a:t>
          </a:r>
        </a:p>
        <a:p>
          <a:pPr marL="0" lvl="0" indent="0" algn="ctr" defTabSz="666750">
            <a:lnSpc>
              <a:spcPct val="90000"/>
            </a:lnSpc>
            <a:spcBef>
              <a:spcPct val="0"/>
            </a:spcBef>
            <a:spcAft>
              <a:spcPct val="35000"/>
            </a:spcAft>
            <a:buNone/>
          </a:pPr>
          <a:r>
            <a:rPr lang="en-US" sz="1400" kern="1200" dirty="0"/>
            <a:t>Off-Campus Site</a:t>
          </a:r>
        </a:p>
      </dsp:txBody>
      <dsp:txXfrm>
        <a:off x="2473536" y="1318192"/>
        <a:ext cx="2030516" cy="14890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11B13-CF98-470F-9F0D-06CB7FF4D3E3}">
      <dsp:nvSpPr>
        <dsp:cNvPr id="0" name=""/>
        <dsp:cNvSpPr/>
      </dsp:nvSpPr>
      <dsp:spPr>
        <a:xfrm>
          <a:off x="878463" y="0"/>
          <a:ext cx="9955920" cy="412545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DAB70D-B901-40AA-B934-C997A60499F1}">
      <dsp:nvSpPr>
        <dsp:cNvPr id="0" name=""/>
        <dsp:cNvSpPr/>
      </dsp:nvSpPr>
      <dsp:spPr>
        <a:xfrm>
          <a:off x="0" y="1237637"/>
          <a:ext cx="2182208" cy="16501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College</a:t>
          </a:r>
        </a:p>
        <a:p>
          <a:pPr marL="0" lvl="0" indent="0" algn="ctr" defTabSz="711200">
            <a:lnSpc>
              <a:spcPct val="90000"/>
            </a:lnSpc>
            <a:spcBef>
              <a:spcPct val="0"/>
            </a:spcBef>
            <a:spcAft>
              <a:spcPct val="35000"/>
            </a:spcAft>
            <a:buNone/>
          </a:pPr>
          <a:r>
            <a:rPr lang="en-US" sz="1600" kern="1200" dirty="0"/>
            <a:t>Self-Reflection</a:t>
          </a:r>
        </a:p>
        <a:p>
          <a:pPr marL="0" lvl="0" indent="0" algn="ctr" defTabSz="711200">
            <a:lnSpc>
              <a:spcPct val="90000"/>
            </a:lnSpc>
            <a:spcBef>
              <a:spcPct val="0"/>
            </a:spcBef>
            <a:spcAft>
              <a:spcPct val="35000"/>
            </a:spcAft>
            <a:buNone/>
          </a:pPr>
          <a:r>
            <a:rPr lang="en-US" sz="1600" kern="1200" dirty="0"/>
            <a:t>ISER</a:t>
          </a:r>
        </a:p>
      </dsp:txBody>
      <dsp:txXfrm>
        <a:off x="80555" y="1318192"/>
        <a:ext cx="2021098" cy="1489073"/>
      </dsp:txXfrm>
    </dsp:sp>
    <dsp:sp modelId="{46C1D606-4904-48EE-8F73-09B704E43248}">
      <dsp:nvSpPr>
        <dsp:cNvPr id="0" name=""/>
        <dsp:cNvSpPr/>
      </dsp:nvSpPr>
      <dsp:spPr>
        <a:xfrm>
          <a:off x="2392981" y="1237637"/>
          <a:ext cx="2191626" cy="16501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u="sng" kern="1200" dirty="0"/>
            <a:t>Team ISER Review</a:t>
          </a:r>
        </a:p>
        <a:p>
          <a:pPr marL="0" lvl="0" indent="0" algn="ctr" defTabSz="666750">
            <a:lnSpc>
              <a:spcPct val="90000"/>
            </a:lnSpc>
            <a:spcBef>
              <a:spcPct val="0"/>
            </a:spcBef>
            <a:spcAft>
              <a:spcPct val="35000"/>
            </a:spcAft>
            <a:buNone/>
          </a:pPr>
          <a:r>
            <a:rPr lang="en-US" sz="1350" kern="1200" dirty="0"/>
            <a:t>Standards Validation</a:t>
          </a:r>
        </a:p>
        <a:p>
          <a:pPr marL="0" lvl="0" indent="0" algn="ctr" defTabSz="666750">
            <a:lnSpc>
              <a:spcPct val="90000"/>
            </a:lnSpc>
            <a:spcBef>
              <a:spcPct val="0"/>
            </a:spcBef>
            <a:spcAft>
              <a:spcPct val="35000"/>
            </a:spcAft>
            <a:buNone/>
          </a:pPr>
          <a:r>
            <a:rPr lang="en-US" sz="1350" kern="1200" dirty="0"/>
            <a:t>Core Inquires</a:t>
          </a:r>
        </a:p>
        <a:p>
          <a:pPr marL="0" lvl="0" indent="0" algn="ctr" defTabSz="666750">
            <a:lnSpc>
              <a:spcPct val="90000"/>
            </a:lnSpc>
            <a:spcBef>
              <a:spcPct val="0"/>
            </a:spcBef>
            <a:spcAft>
              <a:spcPct val="35000"/>
            </a:spcAft>
            <a:buNone/>
          </a:pPr>
          <a:r>
            <a:rPr lang="en-US" sz="1350" kern="1200" dirty="0"/>
            <a:t>Off-Campus Site</a:t>
          </a:r>
        </a:p>
      </dsp:txBody>
      <dsp:txXfrm>
        <a:off x="2473536" y="1318192"/>
        <a:ext cx="2030516" cy="14890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F9EFA-ADFC-4D52-ABD4-2D84F6B571E3}">
      <dsp:nvSpPr>
        <dsp:cNvPr id="0" name=""/>
        <dsp:cNvSpPr/>
      </dsp:nvSpPr>
      <dsp:spPr>
        <a:xfrm>
          <a:off x="0" y="0"/>
          <a:ext cx="7672251"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F5DEC32-B6ED-45B9-8B91-EC0D964ECABE}">
      <dsp:nvSpPr>
        <dsp:cNvPr id="0" name=""/>
        <dsp:cNvSpPr/>
      </dsp:nvSpPr>
      <dsp:spPr>
        <a:xfrm>
          <a:off x="0" y="0"/>
          <a:ext cx="1534450" cy="1176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latin typeface="+mn-lt"/>
            </a:rPr>
            <a:t>Madelyn Arballo</a:t>
          </a:r>
          <a:endParaRPr lang="en-US" sz="2800" kern="1200">
            <a:latin typeface="+mn-lt"/>
          </a:endParaRPr>
        </a:p>
      </dsp:txBody>
      <dsp:txXfrm>
        <a:off x="0" y="0"/>
        <a:ext cx="1534450" cy="1176248"/>
      </dsp:txXfrm>
    </dsp:sp>
    <dsp:sp modelId="{7E8487B5-0635-49EF-92AB-A207DB915C1B}">
      <dsp:nvSpPr>
        <dsp:cNvPr id="0" name=""/>
        <dsp:cNvSpPr/>
      </dsp:nvSpPr>
      <dsp:spPr>
        <a:xfrm>
          <a:off x="1649533" y="58812"/>
          <a:ext cx="6022717" cy="507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mn-lt"/>
            </a:rPr>
            <a:t>Provost, School of Continuing Education</a:t>
          </a:r>
        </a:p>
      </dsp:txBody>
      <dsp:txXfrm>
        <a:off x="1649533" y="58812"/>
        <a:ext cx="6022717" cy="507374"/>
      </dsp:txXfrm>
    </dsp:sp>
    <dsp:sp modelId="{BEF99069-D2A8-4E86-A0FB-BD81F25896A7}">
      <dsp:nvSpPr>
        <dsp:cNvPr id="0" name=""/>
        <dsp:cNvSpPr/>
      </dsp:nvSpPr>
      <dsp:spPr>
        <a:xfrm>
          <a:off x="1534450" y="566187"/>
          <a:ext cx="61378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90FE6659-7CB0-44DD-B0B2-93098A7DC87B}">
      <dsp:nvSpPr>
        <dsp:cNvPr id="0" name=""/>
        <dsp:cNvSpPr/>
      </dsp:nvSpPr>
      <dsp:spPr>
        <a:xfrm>
          <a:off x="0" y="1176248"/>
          <a:ext cx="7672251"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A1D160-D389-452D-A044-6CE77C190F9D}">
      <dsp:nvSpPr>
        <dsp:cNvPr id="0" name=""/>
        <dsp:cNvSpPr/>
      </dsp:nvSpPr>
      <dsp:spPr>
        <a:xfrm>
          <a:off x="0" y="1176248"/>
          <a:ext cx="1534450" cy="1176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latin typeface="+mn-lt"/>
            </a:rPr>
            <a:t>Minerva Avila</a:t>
          </a:r>
          <a:endParaRPr lang="en-US" sz="2800" kern="1200">
            <a:latin typeface="+mn-lt"/>
          </a:endParaRPr>
        </a:p>
      </dsp:txBody>
      <dsp:txXfrm>
        <a:off x="0" y="1176248"/>
        <a:ext cx="1534450" cy="1176248"/>
      </dsp:txXfrm>
    </dsp:sp>
    <dsp:sp modelId="{15CD678B-A366-48B8-A38E-10AC71F42FE5}">
      <dsp:nvSpPr>
        <dsp:cNvPr id="0" name=""/>
        <dsp:cNvSpPr/>
      </dsp:nvSpPr>
      <dsp:spPr>
        <a:xfrm>
          <a:off x="1649533" y="1235060"/>
          <a:ext cx="6022717" cy="463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mn-lt"/>
            </a:rPr>
            <a:t>Special Projects Manager</a:t>
          </a:r>
        </a:p>
      </dsp:txBody>
      <dsp:txXfrm>
        <a:off x="1649533" y="1235060"/>
        <a:ext cx="6022717" cy="463794"/>
      </dsp:txXfrm>
    </dsp:sp>
    <dsp:sp modelId="{4809F2BF-0736-4CDD-B7B5-0E181598CBD0}">
      <dsp:nvSpPr>
        <dsp:cNvPr id="0" name=""/>
        <dsp:cNvSpPr/>
      </dsp:nvSpPr>
      <dsp:spPr>
        <a:xfrm>
          <a:off x="1534450" y="1698855"/>
          <a:ext cx="61378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BD00C-9330-422F-9D83-3D5692B0663A}">
      <dsp:nvSpPr>
        <dsp:cNvPr id="0" name=""/>
        <dsp:cNvSpPr/>
      </dsp:nvSpPr>
      <dsp:spPr>
        <a:xfrm>
          <a:off x="3286" y="282968"/>
          <a:ext cx="3203971" cy="115642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Emerging Areas of Focus</a:t>
          </a:r>
          <a:endParaRPr lang="en-US" sz="2300" kern="1200" dirty="0"/>
        </a:p>
      </dsp:txBody>
      <dsp:txXfrm>
        <a:off x="3286" y="282968"/>
        <a:ext cx="3203971" cy="1156420"/>
      </dsp:txXfrm>
    </dsp:sp>
    <dsp:sp modelId="{716088A1-EEE8-47DF-96CB-65DA7302C44B}">
      <dsp:nvSpPr>
        <dsp:cNvPr id="0" name=""/>
        <dsp:cNvSpPr/>
      </dsp:nvSpPr>
      <dsp:spPr>
        <a:xfrm>
          <a:off x="3286" y="1439388"/>
          <a:ext cx="3203971" cy="262898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Result from work of Weaving, Finishing, and Resource Teams</a:t>
          </a:r>
        </a:p>
      </dsp:txBody>
      <dsp:txXfrm>
        <a:off x="3286" y="1439388"/>
        <a:ext cx="3203971" cy="2628980"/>
      </dsp:txXfrm>
    </dsp:sp>
    <dsp:sp modelId="{4A1F3968-AD4C-4C53-BD71-334CCFF9FDC4}">
      <dsp:nvSpPr>
        <dsp:cNvPr id="0" name=""/>
        <dsp:cNvSpPr/>
      </dsp:nvSpPr>
      <dsp:spPr>
        <a:xfrm>
          <a:off x="3655814" y="282968"/>
          <a:ext cx="3203971" cy="1156420"/>
        </a:xfrm>
        <a:prstGeom prst="rect">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Self-Identified Improvement Plans         </a:t>
          </a:r>
          <a:r>
            <a:rPr lang="en-US" sz="2300" kern="1200" dirty="0"/>
            <a:t>(a.k.a. planning agenda) </a:t>
          </a:r>
        </a:p>
      </dsp:txBody>
      <dsp:txXfrm>
        <a:off x="3655814" y="282968"/>
        <a:ext cx="3203971" cy="1156420"/>
      </dsp:txXfrm>
    </dsp:sp>
    <dsp:sp modelId="{9DFC167B-7058-4BEB-BD8E-7B0DEAF0D376}">
      <dsp:nvSpPr>
        <dsp:cNvPr id="0" name=""/>
        <dsp:cNvSpPr/>
      </dsp:nvSpPr>
      <dsp:spPr>
        <a:xfrm>
          <a:off x="3655814" y="1439388"/>
          <a:ext cx="3203971" cy="2628980"/>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Purpose: Plans to strengthen college’s alignment to specific standards</a:t>
          </a:r>
        </a:p>
      </dsp:txBody>
      <dsp:txXfrm>
        <a:off x="3655814" y="1439388"/>
        <a:ext cx="3203971" cy="2628980"/>
      </dsp:txXfrm>
    </dsp:sp>
    <dsp:sp modelId="{F8A5976E-E35E-42D3-B9D6-F244B315F57A}">
      <dsp:nvSpPr>
        <dsp:cNvPr id="0" name=""/>
        <dsp:cNvSpPr/>
      </dsp:nvSpPr>
      <dsp:spPr>
        <a:xfrm>
          <a:off x="7308342" y="282968"/>
          <a:ext cx="3203971" cy="1156420"/>
        </a:xfrm>
        <a:prstGeom prst="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Quality Focus Essay (QFE)</a:t>
          </a:r>
          <a:endParaRPr lang="en-US" sz="2300" kern="1200" dirty="0"/>
        </a:p>
      </dsp:txBody>
      <dsp:txXfrm>
        <a:off x="7308342" y="282968"/>
        <a:ext cx="3203971" cy="1156420"/>
      </dsp:txXfrm>
    </dsp:sp>
    <dsp:sp modelId="{CD9CFC6E-1F2B-4C65-ADA2-F11EE8B7336E}">
      <dsp:nvSpPr>
        <dsp:cNvPr id="0" name=""/>
        <dsp:cNvSpPr/>
      </dsp:nvSpPr>
      <dsp:spPr>
        <a:xfrm>
          <a:off x="7308342" y="1439388"/>
          <a:ext cx="3203971" cy="2628980"/>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Purpose: Long term plans to </a:t>
          </a:r>
          <a:r>
            <a:rPr lang="en-US" sz="2300" b="1" i="1" kern="1200" dirty="0"/>
            <a:t>improve student learning and achievement</a:t>
          </a:r>
          <a:endParaRPr lang="en-US" sz="2300" kern="1200" dirty="0"/>
        </a:p>
        <a:p>
          <a:pPr marL="228600" lvl="1" indent="-228600" algn="l" defTabSz="1022350">
            <a:lnSpc>
              <a:spcPct val="90000"/>
            </a:lnSpc>
            <a:spcBef>
              <a:spcPct val="0"/>
            </a:spcBef>
            <a:spcAft>
              <a:spcPct val="15000"/>
            </a:spcAft>
            <a:buChar char="•"/>
          </a:pPr>
          <a:r>
            <a:rPr lang="en-US" sz="2300" kern="1200" dirty="0"/>
            <a:t>Identify outcomes, which are measurable and achievable</a:t>
          </a:r>
        </a:p>
      </dsp:txBody>
      <dsp:txXfrm>
        <a:off x="7308342" y="1439388"/>
        <a:ext cx="3203971" cy="26289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1B1C2-BF6D-454F-9DFD-4C38E3B1E7CB}">
      <dsp:nvSpPr>
        <dsp:cNvPr id="0" name=""/>
        <dsp:cNvSpPr/>
      </dsp:nvSpPr>
      <dsp:spPr>
        <a:xfrm rot="5400000">
          <a:off x="4411750" y="-1855849"/>
          <a:ext cx="562120" cy="4416763"/>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Choose an area of expertise or interest – YOUR SUPERPOWER</a:t>
          </a:r>
        </a:p>
      </dsp:txBody>
      <dsp:txXfrm rot="-5400000">
        <a:off x="2484429" y="98912"/>
        <a:ext cx="4389323" cy="507240"/>
      </dsp:txXfrm>
    </dsp:sp>
    <dsp:sp modelId="{7A244339-922D-45AB-B648-6310D59DF1CB}">
      <dsp:nvSpPr>
        <dsp:cNvPr id="0" name=""/>
        <dsp:cNvSpPr/>
      </dsp:nvSpPr>
      <dsp:spPr>
        <a:xfrm>
          <a:off x="0" y="1206"/>
          <a:ext cx="2484429" cy="70265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1" kern="1200" dirty="0"/>
            <a:t>Choose</a:t>
          </a:r>
        </a:p>
      </dsp:txBody>
      <dsp:txXfrm>
        <a:off x="34301" y="35507"/>
        <a:ext cx="2415827" cy="634048"/>
      </dsp:txXfrm>
    </dsp:sp>
    <dsp:sp modelId="{BBE0A2C7-7985-4E44-A443-4926ADCA3F3A}">
      <dsp:nvSpPr>
        <dsp:cNvPr id="0" name=""/>
        <dsp:cNvSpPr/>
      </dsp:nvSpPr>
      <dsp:spPr>
        <a:xfrm rot="5400000">
          <a:off x="4411750" y="-1118065"/>
          <a:ext cx="562120" cy="4416763"/>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Attend a 1-hour convenient training at the    September 16th Friday Forum at 3 pm</a:t>
          </a:r>
        </a:p>
      </dsp:txBody>
      <dsp:txXfrm rot="-5400000">
        <a:off x="2484429" y="836696"/>
        <a:ext cx="4389323" cy="507240"/>
      </dsp:txXfrm>
    </dsp:sp>
    <dsp:sp modelId="{1318E743-F53B-454A-8AC8-8986AD166CA4}">
      <dsp:nvSpPr>
        <dsp:cNvPr id="0" name=""/>
        <dsp:cNvSpPr/>
      </dsp:nvSpPr>
      <dsp:spPr>
        <a:xfrm>
          <a:off x="0" y="738990"/>
          <a:ext cx="2484429" cy="70265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1" kern="1200"/>
            <a:t>Attend</a:t>
          </a:r>
        </a:p>
      </dsp:txBody>
      <dsp:txXfrm>
        <a:off x="34301" y="773291"/>
        <a:ext cx="2415827" cy="634048"/>
      </dsp:txXfrm>
    </dsp:sp>
    <dsp:sp modelId="{D9C76D53-5160-4B7E-A881-025A9120DFD2}">
      <dsp:nvSpPr>
        <dsp:cNvPr id="0" name=""/>
        <dsp:cNvSpPr/>
      </dsp:nvSpPr>
      <dsp:spPr>
        <a:xfrm rot="5400000">
          <a:off x="4411750" y="-380282"/>
          <a:ext cx="562120" cy="4416763"/>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Read a short excerpt from a Weaving Team, review evidence, give input based on a rubric</a:t>
          </a:r>
        </a:p>
      </dsp:txBody>
      <dsp:txXfrm rot="-5400000">
        <a:off x="2484429" y="1574479"/>
        <a:ext cx="4389323" cy="507240"/>
      </dsp:txXfrm>
    </dsp:sp>
    <dsp:sp modelId="{A35BA430-3CB8-4FE3-9C48-ED26DB32310B}">
      <dsp:nvSpPr>
        <dsp:cNvPr id="0" name=""/>
        <dsp:cNvSpPr/>
      </dsp:nvSpPr>
      <dsp:spPr>
        <a:xfrm>
          <a:off x="0" y="1476773"/>
          <a:ext cx="2484429" cy="70265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1" kern="1200" dirty="0"/>
            <a:t>Read</a:t>
          </a:r>
        </a:p>
      </dsp:txBody>
      <dsp:txXfrm>
        <a:off x="34301" y="1511074"/>
        <a:ext cx="2415827" cy="634048"/>
      </dsp:txXfrm>
    </dsp:sp>
    <dsp:sp modelId="{723137E9-2850-4F81-A283-5BE54FDC4A1D}">
      <dsp:nvSpPr>
        <dsp:cNvPr id="0" name=""/>
        <dsp:cNvSpPr/>
      </dsp:nvSpPr>
      <dsp:spPr>
        <a:xfrm rot="5400000">
          <a:off x="4411750" y="357500"/>
          <a:ext cx="562120" cy="4416763"/>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Meet with your Finishing Team to compare notes and discuss next steps</a:t>
          </a:r>
        </a:p>
      </dsp:txBody>
      <dsp:txXfrm rot="-5400000">
        <a:off x="2484429" y="2312261"/>
        <a:ext cx="4389323" cy="507240"/>
      </dsp:txXfrm>
    </dsp:sp>
    <dsp:sp modelId="{90E32742-533C-430D-95EF-450C7C15251D}">
      <dsp:nvSpPr>
        <dsp:cNvPr id="0" name=""/>
        <dsp:cNvSpPr/>
      </dsp:nvSpPr>
      <dsp:spPr>
        <a:xfrm>
          <a:off x="0" y="2214557"/>
          <a:ext cx="2484429" cy="70265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1" kern="1200" dirty="0"/>
            <a:t>Meet</a:t>
          </a:r>
        </a:p>
      </dsp:txBody>
      <dsp:txXfrm>
        <a:off x="34301" y="2248858"/>
        <a:ext cx="2415827" cy="634048"/>
      </dsp:txXfrm>
    </dsp:sp>
    <dsp:sp modelId="{4E29195B-590E-4B1F-90A9-9E0571E401C3}">
      <dsp:nvSpPr>
        <dsp:cNvPr id="0" name=""/>
        <dsp:cNvSpPr/>
      </dsp:nvSpPr>
      <dsp:spPr>
        <a:xfrm rot="5400000">
          <a:off x="4411750" y="1095284"/>
          <a:ext cx="562120" cy="4416763"/>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Submit Finishing Team input to the Accreditation Steering Committee</a:t>
          </a:r>
        </a:p>
      </dsp:txBody>
      <dsp:txXfrm rot="-5400000">
        <a:off x="2484429" y="3050045"/>
        <a:ext cx="4389323" cy="507240"/>
      </dsp:txXfrm>
    </dsp:sp>
    <dsp:sp modelId="{8A061C8D-BF46-4AF8-A13F-D677EABFD73F}">
      <dsp:nvSpPr>
        <dsp:cNvPr id="0" name=""/>
        <dsp:cNvSpPr/>
      </dsp:nvSpPr>
      <dsp:spPr>
        <a:xfrm>
          <a:off x="0" y="2952340"/>
          <a:ext cx="2484429" cy="70265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1" kern="1200"/>
            <a:t>Submit</a:t>
          </a:r>
        </a:p>
      </dsp:txBody>
      <dsp:txXfrm>
        <a:off x="34301" y="2986641"/>
        <a:ext cx="2415827" cy="634048"/>
      </dsp:txXfrm>
    </dsp:sp>
    <dsp:sp modelId="{6DE3D177-9AA1-41FD-82DF-29C7ABFA4B52}">
      <dsp:nvSpPr>
        <dsp:cNvPr id="0" name=""/>
        <dsp:cNvSpPr/>
      </dsp:nvSpPr>
      <dsp:spPr>
        <a:xfrm rot="5400000">
          <a:off x="4411750" y="1833067"/>
          <a:ext cx="562120" cy="4416763"/>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Accept our thanks and add accreditation experience to your resume!</a:t>
          </a:r>
        </a:p>
      </dsp:txBody>
      <dsp:txXfrm rot="-5400000">
        <a:off x="2484429" y="3787828"/>
        <a:ext cx="4389323" cy="507240"/>
      </dsp:txXfrm>
    </dsp:sp>
    <dsp:sp modelId="{69748EDF-81F9-455D-BBFF-A9FDBFF2497E}">
      <dsp:nvSpPr>
        <dsp:cNvPr id="0" name=""/>
        <dsp:cNvSpPr/>
      </dsp:nvSpPr>
      <dsp:spPr>
        <a:xfrm>
          <a:off x="0" y="3690124"/>
          <a:ext cx="2484429" cy="70265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1" kern="1200" dirty="0"/>
            <a:t>Accept</a:t>
          </a:r>
        </a:p>
      </dsp:txBody>
      <dsp:txXfrm>
        <a:off x="34301" y="3724425"/>
        <a:ext cx="2415827" cy="6340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74094-D9CB-401F-AEE2-B106137C9591}">
      <dsp:nvSpPr>
        <dsp:cNvPr id="0" name=""/>
        <dsp:cNvSpPr/>
      </dsp:nvSpPr>
      <dsp:spPr>
        <a:xfrm>
          <a:off x="701937" y="400791"/>
          <a:ext cx="1460291" cy="1460291"/>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A1CBDD-1DF3-4487-88AF-55220C3F0EFD}">
      <dsp:nvSpPr>
        <dsp:cNvPr id="0" name=""/>
        <dsp:cNvSpPr/>
      </dsp:nvSpPr>
      <dsp:spPr>
        <a:xfrm>
          <a:off x="1013147" y="712001"/>
          <a:ext cx="837872" cy="8378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60C909-0561-467F-8264-A34732EA0AE2}">
      <dsp:nvSpPr>
        <dsp:cNvPr id="0" name=""/>
        <dsp:cNvSpPr/>
      </dsp:nvSpPr>
      <dsp:spPr>
        <a:xfrm>
          <a:off x="235123" y="2315928"/>
          <a:ext cx="2393921" cy="196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College committees and councils identified by the Accreditation Steering Committee </a:t>
          </a:r>
        </a:p>
      </dsp:txBody>
      <dsp:txXfrm>
        <a:off x="235123" y="2315928"/>
        <a:ext cx="2393921" cy="1960055"/>
      </dsp:txXfrm>
    </dsp:sp>
    <dsp:sp modelId="{31C55D4E-9711-4BF2-A458-28FA6BC2999D}">
      <dsp:nvSpPr>
        <dsp:cNvPr id="0" name=""/>
        <dsp:cNvSpPr/>
      </dsp:nvSpPr>
      <dsp:spPr>
        <a:xfrm>
          <a:off x="3514795" y="400791"/>
          <a:ext cx="1460291" cy="1460291"/>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D2B654-5A96-47C4-A5CF-C385667005AE}">
      <dsp:nvSpPr>
        <dsp:cNvPr id="0" name=""/>
        <dsp:cNvSpPr/>
      </dsp:nvSpPr>
      <dsp:spPr>
        <a:xfrm>
          <a:off x="3826005" y="712001"/>
          <a:ext cx="837872" cy="83787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14B177-C208-4CAA-A636-BA5761647560}">
      <dsp:nvSpPr>
        <dsp:cNvPr id="0" name=""/>
        <dsp:cNvSpPr/>
      </dsp:nvSpPr>
      <dsp:spPr>
        <a:xfrm>
          <a:off x="3047980" y="2315928"/>
          <a:ext cx="2393921" cy="196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Invited to give feedback on accreditation standards relating to their purpose/function</a:t>
          </a:r>
        </a:p>
      </dsp:txBody>
      <dsp:txXfrm>
        <a:off x="3047980" y="2315928"/>
        <a:ext cx="2393921" cy="1960055"/>
      </dsp:txXfrm>
    </dsp:sp>
    <dsp:sp modelId="{10DBE4BC-48F6-4038-BCB2-77B4928374A8}">
      <dsp:nvSpPr>
        <dsp:cNvPr id="0" name=""/>
        <dsp:cNvSpPr/>
      </dsp:nvSpPr>
      <dsp:spPr>
        <a:xfrm>
          <a:off x="6327652" y="400791"/>
          <a:ext cx="1460291" cy="1460291"/>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790757-BA17-4622-9E78-765EC3D6A4F3}">
      <dsp:nvSpPr>
        <dsp:cNvPr id="0" name=""/>
        <dsp:cNvSpPr/>
      </dsp:nvSpPr>
      <dsp:spPr>
        <a:xfrm>
          <a:off x="6638862" y="712001"/>
          <a:ext cx="837872" cy="83787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015617-20F7-4512-B836-FF25FAE3B85D}">
      <dsp:nvSpPr>
        <dsp:cNvPr id="0" name=""/>
        <dsp:cNvSpPr/>
      </dsp:nvSpPr>
      <dsp:spPr>
        <a:xfrm>
          <a:off x="5860838" y="2315928"/>
          <a:ext cx="2393921" cy="196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October – November 2022</a:t>
          </a:r>
        </a:p>
      </dsp:txBody>
      <dsp:txXfrm>
        <a:off x="5860838" y="2315928"/>
        <a:ext cx="2393921" cy="1960055"/>
      </dsp:txXfrm>
    </dsp:sp>
    <dsp:sp modelId="{4F489BAA-4065-46A8-9319-7ADF1E8E0230}">
      <dsp:nvSpPr>
        <dsp:cNvPr id="0" name=""/>
        <dsp:cNvSpPr/>
      </dsp:nvSpPr>
      <dsp:spPr>
        <a:xfrm>
          <a:off x="9140510" y="400791"/>
          <a:ext cx="1460291" cy="1460291"/>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EDEE92-3579-4576-9C6F-C5F85F8FFE87}">
      <dsp:nvSpPr>
        <dsp:cNvPr id="0" name=""/>
        <dsp:cNvSpPr/>
      </dsp:nvSpPr>
      <dsp:spPr>
        <a:xfrm>
          <a:off x="9451719" y="712001"/>
          <a:ext cx="837872" cy="8378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0F6BC0-145F-4974-9DD9-F55CB4C8A29C}">
      <dsp:nvSpPr>
        <dsp:cNvPr id="0" name=""/>
        <dsp:cNvSpPr/>
      </dsp:nvSpPr>
      <dsp:spPr>
        <a:xfrm>
          <a:off x="8673695" y="2315928"/>
          <a:ext cx="2393921" cy="196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Leverage expertise: “Does the ISER accurately reflect the policies, procedures, and practices related to the committee or council's work?”</a:t>
          </a:r>
        </a:p>
      </dsp:txBody>
      <dsp:txXfrm>
        <a:off x="8673695" y="2315928"/>
        <a:ext cx="2393921" cy="19600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C3E53-2A5E-4CA3-A7D1-41ECD09A602D}">
      <dsp:nvSpPr>
        <dsp:cNvPr id="0" name=""/>
        <dsp:cNvSpPr/>
      </dsp:nvSpPr>
      <dsp:spPr>
        <a:xfrm>
          <a:off x="0" y="4366"/>
          <a:ext cx="6245265" cy="9301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BFB64B-87F9-4D61-8DF0-9C598F7E300C}">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4B82B3-C2E8-4531-82B2-C1D9AB00E867}">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US" sz="1900" kern="1200" dirty="0"/>
            <a:t>Understand the intersection between accreditation &amp; integrated planning</a:t>
          </a:r>
        </a:p>
      </dsp:txBody>
      <dsp:txXfrm>
        <a:off x="1074268" y="4366"/>
        <a:ext cx="5170996" cy="930102"/>
      </dsp:txXfrm>
    </dsp:sp>
    <dsp:sp modelId="{08209322-D0EE-47E3-9560-54D73F6B2BAD}">
      <dsp:nvSpPr>
        <dsp:cNvPr id="0" name=""/>
        <dsp:cNvSpPr/>
      </dsp:nvSpPr>
      <dsp:spPr>
        <a:xfrm>
          <a:off x="0" y="1166994"/>
          <a:ext cx="6245265" cy="9301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88B4F0-673B-4671-9298-EAADECDFF38B}">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F35702-0783-4824-AC63-49A346015361}">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US" sz="1900" kern="1200" dirty="0"/>
            <a:t>Define your leadership role in accreditation &amp; integrated planning</a:t>
          </a:r>
        </a:p>
      </dsp:txBody>
      <dsp:txXfrm>
        <a:off x="1074268" y="1166994"/>
        <a:ext cx="5170996" cy="930102"/>
      </dsp:txXfrm>
    </dsp:sp>
    <dsp:sp modelId="{0E53B415-5ACF-40E1-AB8B-8E15A1A9BCC8}">
      <dsp:nvSpPr>
        <dsp:cNvPr id="0" name=""/>
        <dsp:cNvSpPr/>
      </dsp:nvSpPr>
      <dsp:spPr>
        <a:xfrm>
          <a:off x="0" y="2329622"/>
          <a:ext cx="6245265" cy="9301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F8C56F-6DBE-4607-A500-9F2881B882B9}">
      <dsp:nvSpPr>
        <dsp:cNvPr id="0" name=""/>
        <dsp:cNvSpPr/>
      </dsp:nvSpPr>
      <dsp:spPr>
        <a:xfrm>
          <a:off x="281355" y="2538895"/>
          <a:ext cx="511556" cy="51155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5D4474-9BFB-4C45-A061-EF2EF33E5F89}">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US" sz="1900" kern="1200" dirty="0"/>
            <a:t>Identify the College’s progress in developing the new Strategic Plan</a:t>
          </a:r>
        </a:p>
      </dsp:txBody>
      <dsp:txXfrm>
        <a:off x="1074268" y="2329622"/>
        <a:ext cx="5170996" cy="930102"/>
      </dsp:txXfrm>
    </dsp:sp>
    <dsp:sp modelId="{775BFC23-4EBA-4E94-94AE-5AB86A359B20}">
      <dsp:nvSpPr>
        <dsp:cNvPr id="0" name=""/>
        <dsp:cNvSpPr/>
      </dsp:nvSpPr>
      <dsp:spPr>
        <a:xfrm>
          <a:off x="0" y="3492250"/>
          <a:ext cx="6245265" cy="93010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C43530-018A-4D95-A5EB-7635D46C907F}">
      <dsp:nvSpPr>
        <dsp:cNvPr id="0" name=""/>
        <dsp:cNvSpPr/>
      </dsp:nvSpPr>
      <dsp:spPr>
        <a:xfrm>
          <a:off x="281355" y="3701523"/>
          <a:ext cx="511556" cy="511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2EC6D9-C1AA-4695-B49C-2732F7AD59E7}">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US" sz="1900" kern="1200" dirty="0"/>
            <a:t>Reflect on emerging ISER findings</a:t>
          </a:r>
        </a:p>
      </dsp:txBody>
      <dsp:txXfrm>
        <a:off x="1074268" y="3492250"/>
        <a:ext cx="5170996" cy="930102"/>
      </dsp:txXfrm>
    </dsp:sp>
    <dsp:sp modelId="{079814C1-7792-4388-A051-6C87BE1C40D8}">
      <dsp:nvSpPr>
        <dsp:cNvPr id="0" name=""/>
        <dsp:cNvSpPr/>
      </dsp:nvSpPr>
      <dsp:spPr>
        <a:xfrm>
          <a:off x="0" y="4654878"/>
          <a:ext cx="6245265" cy="93010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313C6F-E93F-494A-A4D0-A3536C392504}">
      <dsp:nvSpPr>
        <dsp:cNvPr id="0" name=""/>
        <dsp:cNvSpPr/>
      </dsp:nvSpPr>
      <dsp:spPr>
        <a:xfrm>
          <a:off x="281355" y="4864151"/>
          <a:ext cx="511556" cy="511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6E3E6C-893D-4DB2-8C08-DE5255F87B77}">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100000"/>
            </a:lnSpc>
            <a:spcBef>
              <a:spcPct val="0"/>
            </a:spcBef>
            <a:spcAft>
              <a:spcPct val="35000"/>
            </a:spcAft>
            <a:buNone/>
          </a:pPr>
          <a:r>
            <a:rPr lang="en-US" sz="1900" kern="1200" dirty="0"/>
            <a:t>Recognize your role in next steps for 2022-23 </a:t>
          </a:r>
        </a:p>
      </dsp:txBody>
      <dsp:txXfrm>
        <a:off x="1074268" y="4654878"/>
        <a:ext cx="5170996" cy="9301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B1F6CE-0878-479B-ADEF-29F63E258996}" type="datetimeFigureOut">
              <a:rPr lang="en-US" smtClean="0"/>
              <a:t>8/26/2022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836A-E352-4857-BC48-701BDF335C3C}" type="slidenum">
              <a:rPr lang="en-US" smtClean="0"/>
              <a:t>‹#›</a:t>
            </a:fld>
            <a:endParaRPr lang="en-US"/>
          </a:p>
        </p:txBody>
      </p:sp>
    </p:spTree>
    <p:extLst>
      <p:ext uri="{BB962C8B-B14F-4D97-AF65-F5344CB8AC3E}">
        <p14:creationId xmlns:p14="http://schemas.microsoft.com/office/powerpoint/2010/main" val="977283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adlet.com/greenleelianne/gl8sbmpwu5430sw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p:txBody>
      </p:sp>
      <p:sp>
        <p:nvSpPr>
          <p:cNvPr id="4" name="Slide Number Placeholder 3"/>
          <p:cNvSpPr>
            <a:spLocks noGrp="1"/>
          </p:cNvSpPr>
          <p:nvPr>
            <p:ph type="sldNum" sz="quarter" idx="5"/>
          </p:nvPr>
        </p:nvSpPr>
        <p:spPr/>
        <p:txBody>
          <a:bodyPr/>
          <a:lstStyle/>
          <a:p>
            <a:fld id="{3381836A-E352-4857-BC48-701BDF335C3C}" type="slidenum">
              <a:rPr lang="en-US" smtClean="0"/>
              <a:t>1</a:t>
            </a:fld>
            <a:endParaRPr lang="en-US"/>
          </a:p>
        </p:txBody>
      </p:sp>
    </p:spTree>
    <p:extLst>
      <p:ext uri="{BB962C8B-B14F-4D97-AF65-F5344CB8AC3E}">
        <p14:creationId xmlns:p14="http://schemas.microsoft.com/office/powerpoint/2010/main" val="2853547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Approach the ISER as a technical report – not a presentation piece or descriptive paper.  Write with clear, concise, business-style language.  </a:t>
            </a:r>
          </a:p>
          <a:p>
            <a:r>
              <a:rPr lang="en-US" baseline="0"/>
              <a:t>There are suggested page lengths for each section in the </a:t>
            </a:r>
            <a:r>
              <a:rPr lang="en-US" i="1" baseline="0"/>
              <a:t>Guide to Self-Evaluation, Improvement, &amp; Peer Review </a:t>
            </a:r>
            <a:r>
              <a:rPr lang="en-US" i="0" baseline="0"/>
              <a:t>-- try to stay at or near those limits! </a:t>
            </a:r>
          </a:p>
          <a:p>
            <a:endParaRPr lang="en-US" baseline="0"/>
          </a:p>
          <a:p>
            <a:r>
              <a:rPr lang="en-US" baseline="0"/>
              <a:t>Remember: the Peer Review Team is trained to approach your ISER and the visit with the assumption that you align with Standards.  Write from that perspective, as well. </a:t>
            </a:r>
          </a:p>
          <a:p>
            <a:endParaRPr lang="en-US" baseline="0"/>
          </a:p>
          <a:p>
            <a:r>
              <a:rPr lang="en-US" baseline="0"/>
              <a:t>Outcomes focused examples!</a:t>
            </a:r>
          </a:p>
          <a:p>
            <a:endParaRPr lang="en-US" baseline="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1AD27F6-2462-4B24-AC8D-CBF4359937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641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529"/>
            <a:r>
              <a:rPr lang="en-US" sz="900"/>
              <a:t>-beginning of process not end test, </a:t>
            </a:r>
          </a:p>
          <a:p>
            <a:pPr marL="163529"/>
            <a:r>
              <a:rPr lang="en-US" sz="900"/>
              <a:t>-</a:t>
            </a:r>
            <a:r>
              <a:rPr lang="en-US" sz="900" b="1"/>
              <a:t>Institutional Self Evaluation Report (ISER) say what ISER stands</a:t>
            </a:r>
            <a:r>
              <a:rPr lang="en-US" sz="900" b="1" baseline="0"/>
              <a:t> for</a:t>
            </a:r>
            <a:r>
              <a:rPr lang="en-US" sz="900"/>
              <a:t>– clean slate, you’re accredited</a:t>
            </a:r>
            <a:r>
              <a:rPr lang="en-US" sz="900" baseline="0"/>
              <a:t>, assume meet standards</a:t>
            </a:r>
            <a:endParaRPr lang="en-US" sz="900"/>
          </a:p>
          <a:p>
            <a:pPr marL="163529"/>
            <a:r>
              <a:rPr lang="en-US" sz="900"/>
              <a:t>-Peer Review (two semester approach)</a:t>
            </a:r>
            <a:r>
              <a:rPr lang="en-US" sz="900" baseline="0"/>
              <a:t> </a:t>
            </a:r>
            <a:r>
              <a:rPr lang="en-US" sz="900"/>
              <a:t>Formative and Summative</a:t>
            </a:r>
            <a:r>
              <a:rPr lang="en-US" sz="900" baseline="0"/>
              <a:t> Components: concluding in Team Report with </a:t>
            </a:r>
            <a:r>
              <a:rPr lang="en-US" sz="900"/>
              <a:t>Recommendations (for improvement or for compliance); Commendations; </a:t>
            </a:r>
          </a:p>
          <a:p>
            <a:pPr marL="163529"/>
            <a:r>
              <a:rPr lang="en-US" sz="900"/>
              <a:t>-Commission action – accreditation status</a:t>
            </a:r>
          </a:p>
          <a:p>
            <a:pPr marL="163529"/>
            <a:r>
              <a:rPr lang="en-US" sz="900"/>
              <a:t>-really</a:t>
            </a:r>
            <a:r>
              <a:rPr lang="en-US" sz="900" baseline="0"/>
              <a:t> always in cycle – always doing accreditation work (whether recognize it or not); </a:t>
            </a:r>
            <a:r>
              <a:rPr lang="en-US" sz="900"/>
              <a:t>focus on ongoing process – #accreditation365 - accreditation is part of everyday work</a:t>
            </a:r>
          </a:p>
          <a:p>
            <a:pPr marL="163529"/>
            <a:endParaRPr lang="en-US" sz="900"/>
          </a:p>
          <a:p>
            <a:pPr marL="163529"/>
            <a:endParaRPr lang="en-US" sz="900"/>
          </a:p>
          <a:p>
            <a:pPr marL="163529"/>
            <a:endParaRPr lang="en-US" sz="900"/>
          </a:p>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06E352-FC09-42A0-8D3D-3BE439AD7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3879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7D243B2-E6EE-4F83-A8AC-3324DFFFC17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06473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7D243B2-E6EE-4F83-A8AC-3324DFFFC17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61901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indent="0">
              <a:buNone/>
            </a:pPr>
            <a:endParaRPr lang="en-US" b="0"/>
          </a:p>
        </p:txBody>
      </p:sp>
    </p:spTree>
    <p:extLst>
      <p:ext uri="{BB962C8B-B14F-4D97-AF65-F5344CB8AC3E}">
        <p14:creationId xmlns:p14="http://schemas.microsoft.com/office/powerpoint/2010/main" val="348900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a:latin typeface="+mn-lt"/>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06E352-FC09-42A0-8D3D-3BE439AD7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6327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Eliminates surprises during Focused Site Visit </a:t>
            </a:r>
          </a:p>
          <a:p>
            <a:pPr marL="171450" indent="-171450">
              <a:buFont typeface="Arial" panose="020B0604020202020204" pitchFamily="34" charset="0"/>
              <a:buChar char="•"/>
            </a:pPr>
            <a:r>
              <a:rPr lang="en-US"/>
              <a:t>Reduces fear and anxiety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Allows you time to consider team’s feedback and make changes</a:t>
            </a:r>
          </a:p>
          <a:p>
            <a:pPr marL="171450" indent="-171450">
              <a:buFont typeface="Arial" panose="020B0604020202020204" pitchFamily="34" charset="0"/>
              <a:buChar char="•"/>
            </a:pPr>
            <a:r>
              <a:rPr lang="en-US"/>
              <a:t>Emphasizes institutional improvement and ongoing learning</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Promotes collegiality between you and your peer review team</a:t>
            </a:r>
          </a:p>
          <a:p>
            <a:pPr marL="171450" indent="-171450">
              <a:buFont typeface="Arial" panose="020B0604020202020204" pitchFamily="34" charset="0"/>
              <a:buChar char="•"/>
            </a:pPr>
            <a:r>
              <a:rPr lang="en-US"/>
              <a:t>Increases transparency and trust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Reduces costs involved with the review process</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7D243B2-E6EE-4F83-A8AC-3324DFFFC1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7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4750" cy="3519488"/>
          </a:xfrm>
        </p:spPr>
      </p:sp>
      <p:sp>
        <p:nvSpPr>
          <p:cNvPr id="3" name="Notes Placeholder 2"/>
          <p:cNvSpPr>
            <a:spLocks noGrp="1"/>
          </p:cNvSpPr>
          <p:nvPr>
            <p:ph type="body" idx="1"/>
          </p:nvPr>
        </p:nvSpPr>
        <p:spPr/>
        <p:txBody>
          <a:bodyPr/>
          <a:lstStyle/>
          <a:p>
            <a:pPr marL="0" indent="0">
              <a:buNone/>
            </a:pPr>
            <a:endParaRPr lang="en-US" sz="1100"/>
          </a:p>
        </p:txBody>
      </p:sp>
      <p:sp>
        <p:nvSpPr>
          <p:cNvPr id="4" name="Slide Number Placeholder 3"/>
          <p:cNvSpPr>
            <a:spLocks noGrp="1"/>
          </p:cNvSpPr>
          <p:nvPr>
            <p:ph type="sldNum" sz="quarter" idx="10"/>
          </p:nvPr>
        </p:nvSpPr>
        <p:spPr>
          <a:xfrm>
            <a:off x="4021294" y="8914406"/>
            <a:ext cx="3076363" cy="469265"/>
          </a:xfrm>
          <a:prstGeom prst="rect">
            <a:avLst/>
          </a:prstGeom>
        </p:spPr>
        <p:txBody>
          <a:bodyPr lIns="94186" tIns="47094" rIns="94186" bIns="47094"/>
          <a:lstStyle/>
          <a:p>
            <a:pPr marL="0" marR="0" lvl="0" indent="0" algn="r" defTabSz="685800" rtl="0" eaLnBrk="1" fontAlgn="auto" latinLnBrk="0" hangingPunct="1">
              <a:lnSpc>
                <a:spcPct val="100000"/>
              </a:lnSpc>
              <a:spcBef>
                <a:spcPts val="0"/>
              </a:spcBef>
              <a:spcAft>
                <a:spcPts val="0"/>
              </a:spcAft>
              <a:buClrTx/>
              <a:buSzTx/>
              <a:buFontTx/>
              <a:buNone/>
              <a:tabLst/>
              <a:defRPr/>
            </a:pPr>
            <a:fld id="{0552013D-7129-4D2E-B9DD-5814390F98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6674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900">
                <a:solidFill>
                  <a:srgbClr val="000000"/>
                </a:solidFill>
                <a:effectLst/>
                <a:latin typeface="Calibri" panose="020F0502020204030204" pitchFamily="34" charset="0"/>
                <a:ea typeface="Calibri" panose="020F0502020204030204" pitchFamily="34" charset="0"/>
              </a:rPr>
              <a:t> </a:t>
            </a:r>
            <a:endParaRPr lang="en-US" sz="8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06E352-FC09-42A0-8D3D-3BE439AD7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6491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Allie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78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10"/>
          </p:nvPr>
        </p:nvSpPr>
        <p:spPr/>
        <p:txBody>
          <a:bodyPr/>
          <a:lstStyle/>
          <a:p>
            <a:fld id="{DF61EA0F-A667-4B49-8422-0062BC55E249}" type="slidenum">
              <a:rPr lang="en-US" smtClean="0"/>
              <a:t>2</a:t>
            </a:fld>
            <a:endParaRPr lang="en-US"/>
          </a:p>
        </p:txBody>
      </p:sp>
    </p:spTree>
    <p:extLst>
      <p:ext uri="{BB962C8B-B14F-4D97-AF65-F5344CB8AC3E}">
        <p14:creationId xmlns:p14="http://schemas.microsoft.com/office/powerpoint/2010/main" val="2514906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3381836A-E352-4857-BC48-701BDF335C3C}" type="slidenum">
              <a:rPr lang="en-US" smtClean="0"/>
              <a:t>20</a:t>
            </a:fld>
            <a:endParaRPr lang="en-US"/>
          </a:p>
        </p:txBody>
      </p:sp>
    </p:spTree>
    <p:extLst>
      <p:ext uri="{BB962C8B-B14F-4D97-AF65-F5344CB8AC3E}">
        <p14:creationId xmlns:p14="http://schemas.microsoft.com/office/powerpoint/2010/main" val="2784591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Barbara</a:t>
            </a:r>
          </a:p>
        </p:txBody>
      </p:sp>
      <p:sp>
        <p:nvSpPr>
          <p:cNvPr id="4" name="Slide Number Placeholder 3"/>
          <p:cNvSpPr>
            <a:spLocks noGrp="1"/>
          </p:cNvSpPr>
          <p:nvPr>
            <p:ph type="sldNum" sz="quarter" idx="5"/>
          </p:nvPr>
        </p:nvSpPr>
        <p:spPr/>
        <p:txBody>
          <a:bodyPr/>
          <a:lstStyle/>
          <a:p>
            <a:fld id="{3381836A-E352-4857-BC48-701BDF335C3C}" type="slidenum">
              <a:rPr lang="en-US" smtClean="0"/>
              <a:t>21</a:t>
            </a:fld>
            <a:endParaRPr lang="en-US"/>
          </a:p>
        </p:txBody>
      </p:sp>
    </p:spTree>
    <p:extLst>
      <p:ext uri="{BB962C8B-B14F-4D97-AF65-F5344CB8AC3E}">
        <p14:creationId xmlns:p14="http://schemas.microsoft.com/office/powerpoint/2010/main" val="2883942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p:txBody>
      </p:sp>
      <p:sp>
        <p:nvSpPr>
          <p:cNvPr id="4" name="Slide Number Placeholder 3"/>
          <p:cNvSpPr>
            <a:spLocks noGrp="1"/>
          </p:cNvSpPr>
          <p:nvPr>
            <p:ph type="sldNum" sz="quarter" idx="5"/>
          </p:nvPr>
        </p:nvSpPr>
        <p:spPr/>
        <p:txBody>
          <a:bodyPr/>
          <a:lstStyle/>
          <a:p>
            <a:fld id="{3381836A-E352-4857-BC48-701BDF335C3C}" type="slidenum">
              <a:rPr lang="en-US" smtClean="0"/>
              <a:t>22</a:t>
            </a:fld>
            <a:endParaRPr lang="en-US"/>
          </a:p>
        </p:txBody>
      </p:sp>
    </p:spTree>
    <p:extLst>
      <p:ext uri="{BB962C8B-B14F-4D97-AF65-F5344CB8AC3E}">
        <p14:creationId xmlns:p14="http://schemas.microsoft.com/office/powerpoint/2010/main" val="809245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Patty</a:t>
            </a:r>
          </a:p>
        </p:txBody>
      </p:sp>
      <p:sp>
        <p:nvSpPr>
          <p:cNvPr id="4" name="Slide Number Placeholder 3"/>
          <p:cNvSpPr>
            <a:spLocks noGrp="1"/>
          </p:cNvSpPr>
          <p:nvPr>
            <p:ph type="sldNum" sz="quarter" idx="5"/>
          </p:nvPr>
        </p:nvSpPr>
        <p:spPr/>
        <p:txBody>
          <a:bodyPr/>
          <a:lstStyle/>
          <a:p>
            <a:fld id="{3381836A-E352-4857-BC48-701BDF335C3C}" type="slidenum">
              <a:rPr lang="en-US" smtClean="0"/>
              <a:t>23</a:t>
            </a:fld>
            <a:endParaRPr lang="en-US"/>
          </a:p>
        </p:txBody>
      </p:sp>
    </p:spTree>
    <p:extLst>
      <p:ext uri="{BB962C8B-B14F-4D97-AF65-F5344CB8AC3E}">
        <p14:creationId xmlns:p14="http://schemas.microsoft.com/office/powerpoint/2010/main" val="35015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p:txBody>
      </p:sp>
      <p:sp>
        <p:nvSpPr>
          <p:cNvPr id="4" name="Slide Number Placeholder 3"/>
          <p:cNvSpPr>
            <a:spLocks noGrp="1"/>
          </p:cNvSpPr>
          <p:nvPr>
            <p:ph type="sldNum" sz="quarter" idx="5"/>
          </p:nvPr>
        </p:nvSpPr>
        <p:spPr/>
        <p:txBody>
          <a:bodyPr/>
          <a:lstStyle/>
          <a:p>
            <a:fld id="{3381836A-E352-4857-BC48-701BDF335C3C}" type="slidenum">
              <a:rPr lang="en-US" smtClean="0"/>
              <a:t>24</a:t>
            </a:fld>
            <a:endParaRPr lang="en-US"/>
          </a:p>
        </p:txBody>
      </p:sp>
    </p:spTree>
    <p:extLst>
      <p:ext uri="{BB962C8B-B14F-4D97-AF65-F5344CB8AC3E}">
        <p14:creationId xmlns:p14="http://schemas.microsoft.com/office/powerpoint/2010/main" val="2292935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Lianne</a:t>
            </a:r>
          </a:p>
        </p:txBody>
      </p:sp>
      <p:sp>
        <p:nvSpPr>
          <p:cNvPr id="4" name="Slide Number Placeholder 3"/>
          <p:cNvSpPr>
            <a:spLocks noGrp="1"/>
          </p:cNvSpPr>
          <p:nvPr>
            <p:ph type="sldNum" sz="quarter" idx="10"/>
          </p:nvPr>
        </p:nvSpPr>
        <p:spPr/>
        <p:txBody>
          <a:bodyPr/>
          <a:lstStyle/>
          <a:p>
            <a:fld id="{6506E352-FC09-42A0-8D3D-3BE439AD7FD6}" type="slidenum">
              <a:rPr lang="en-US" smtClean="0"/>
              <a:t>25</a:t>
            </a:fld>
            <a:endParaRPr lang="en-US"/>
          </a:p>
        </p:txBody>
      </p:sp>
    </p:spTree>
    <p:extLst>
      <p:ext uri="{BB962C8B-B14F-4D97-AF65-F5344CB8AC3E}">
        <p14:creationId xmlns:p14="http://schemas.microsoft.com/office/powerpoint/2010/main" val="466776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3381836A-E352-4857-BC48-701BDF335C3C}" type="slidenum">
              <a:rPr lang="en-US" smtClean="0"/>
              <a:t>26</a:t>
            </a:fld>
            <a:endParaRPr lang="en-US"/>
          </a:p>
        </p:txBody>
      </p:sp>
    </p:spTree>
    <p:extLst>
      <p:ext uri="{BB962C8B-B14F-4D97-AF65-F5344CB8AC3E}">
        <p14:creationId xmlns:p14="http://schemas.microsoft.com/office/powerpoint/2010/main" val="4193047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Allie</a:t>
            </a:r>
          </a:p>
        </p:txBody>
      </p:sp>
      <p:sp>
        <p:nvSpPr>
          <p:cNvPr id="4" name="Slide Number Placeholder 3"/>
          <p:cNvSpPr>
            <a:spLocks noGrp="1"/>
          </p:cNvSpPr>
          <p:nvPr>
            <p:ph type="sldNum" sz="quarter" idx="5"/>
          </p:nvPr>
        </p:nvSpPr>
        <p:spPr/>
        <p:txBody>
          <a:bodyPr/>
          <a:lstStyle/>
          <a:p>
            <a:fld id="{3381836A-E352-4857-BC48-701BDF335C3C}" type="slidenum">
              <a:rPr lang="en-US" smtClean="0"/>
              <a:t>27</a:t>
            </a:fld>
            <a:endParaRPr lang="en-US"/>
          </a:p>
        </p:txBody>
      </p:sp>
    </p:spTree>
    <p:extLst>
      <p:ext uri="{BB962C8B-B14F-4D97-AF65-F5344CB8AC3E}">
        <p14:creationId xmlns:p14="http://schemas.microsoft.com/office/powerpoint/2010/main" val="4027941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Patty </a:t>
            </a:r>
          </a:p>
          <a:p>
            <a:r>
              <a:rPr lang="en-US" dirty="0">
                <a:cs typeface="Calibri"/>
              </a:rPr>
              <a:t>Watch your email for the fall accreditation newsletter and meme! </a:t>
            </a:r>
          </a:p>
        </p:txBody>
      </p:sp>
      <p:sp>
        <p:nvSpPr>
          <p:cNvPr id="4" name="Slide Number Placeholder 3"/>
          <p:cNvSpPr>
            <a:spLocks noGrp="1"/>
          </p:cNvSpPr>
          <p:nvPr>
            <p:ph type="sldNum" sz="quarter" idx="5"/>
          </p:nvPr>
        </p:nvSpPr>
        <p:spPr/>
        <p:txBody>
          <a:bodyPr/>
          <a:lstStyle/>
          <a:p>
            <a:fld id="{3381836A-E352-4857-BC48-701BDF335C3C}" type="slidenum">
              <a:rPr lang="en-US" smtClean="0"/>
              <a:t>28</a:t>
            </a:fld>
            <a:endParaRPr lang="en-US"/>
          </a:p>
        </p:txBody>
      </p:sp>
    </p:spTree>
    <p:extLst>
      <p:ext uri="{BB962C8B-B14F-4D97-AF65-F5344CB8AC3E}">
        <p14:creationId xmlns:p14="http://schemas.microsoft.com/office/powerpoint/2010/main" val="3067082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Barbara</a:t>
            </a:r>
          </a:p>
        </p:txBody>
      </p:sp>
      <p:sp>
        <p:nvSpPr>
          <p:cNvPr id="4" name="Slide Number Placeholder 3"/>
          <p:cNvSpPr>
            <a:spLocks noGrp="1"/>
          </p:cNvSpPr>
          <p:nvPr>
            <p:ph type="sldNum" sz="quarter" idx="5"/>
          </p:nvPr>
        </p:nvSpPr>
        <p:spPr/>
        <p:txBody>
          <a:bodyPr/>
          <a:lstStyle/>
          <a:p>
            <a:fld id="{3381836A-E352-4857-BC48-701BDF335C3C}" type="slidenum">
              <a:rPr lang="en-US" smtClean="0"/>
              <a:t>29</a:t>
            </a:fld>
            <a:endParaRPr lang="en-US"/>
          </a:p>
        </p:txBody>
      </p:sp>
    </p:spTree>
    <p:extLst>
      <p:ext uri="{BB962C8B-B14F-4D97-AF65-F5344CB8AC3E}">
        <p14:creationId xmlns:p14="http://schemas.microsoft.com/office/powerpoint/2010/main" val="1339568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Barbara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906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p:txBody>
      </p:sp>
      <p:sp>
        <p:nvSpPr>
          <p:cNvPr id="4" name="Slide Number Placeholder 3"/>
          <p:cNvSpPr>
            <a:spLocks noGrp="1"/>
          </p:cNvSpPr>
          <p:nvPr>
            <p:ph type="sldNum" sz="quarter" idx="5"/>
          </p:nvPr>
        </p:nvSpPr>
        <p:spPr/>
        <p:txBody>
          <a:bodyPr/>
          <a:lstStyle/>
          <a:p>
            <a:fld id="{3381836A-E352-4857-BC48-701BDF335C3C}" type="slidenum">
              <a:rPr lang="en-US" smtClean="0"/>
              <a:t>30</a:t>
            </a:fld>
            <a:endParaRPr lang="en-US"/>
          </a:p>
        </p:txBody>
      </p:sp>
    </p:spTree>
    <p:extLst>
      <p:ext uri="{BB962C8B-B14F-4D97-AF65-F5344CB8AC3E}">
        <p14:creationId xmlns:p14="http://schemas.microsoft.com/office/powerpoint/2010/main" val="1524113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p:txBody>
      </p:sp>
      <p:sp>
        <p:nvSpPr>
          <p:cNvPr id="4" name="Slide Number Placeholder 3"/>
          <p:cNvSpPr>
            <a:spLocks noGrp="1"/>
          </p:cNvSpPr>
          <p:nvPr>
            <p:ph type="sldNum" sz="quarter" idx="5"/>
          </p:nvPr>
        </p:nvSpPr>
        <p:spPr/>
        <p:txBody>
          <a:bodyPr/>
          <a:lstStyle/>
          <a:p>
            <a:fld id="{3381836A-E352-4857-BC48-701BDF335C3C}" type="slidenum">
              <a:rPr lang="en-US" smtClean="0"/>
              <a:t>31</a:t>
            </a:fld>
            <a:endParaRPr lang="en-US"/>
          </a:p>
        </p:txBody>
      </p:sp>
    </p:spTree>
    <p:extLst>
      <p:ext uri="{BB962C8B-B14F-4D97-AF65-F5344CB8AC3E}">
        <p14:creationId xmlns:p14="http://schemas.microsoft.com/office/powerpoint/2010/main" val="141693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965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Barbara</a:t>
            </a:r>
          </a:p>
        </p:txBody>
      </p:sp>
      <p:sp>
        <p:nvSpPr>
          <p:cNvPr id="4" name="Slide Number Placeholder 3"/>
          <p:cNvSpPr>
            <a:spLocks noGrp="1"/>
          </p:cNvSpPr>
          <p:nvPr>
            <p:ph type="sldNum" sz="quarter" idx="5"/>
          </p:nvPr>
        </p:nvSpPr>
        <p:spPr/>
        <p:txBody>
          <a:bodyPr/>
          <a:lstStyle/>
          <a:p>
            <a:fld id="{3381836A-E352-4857-BC48-701BDF335C3C}" type="slidenum">
              <a:rPr lang="en-US" smtClean="0"/>
              <a:t>33</a:t>
            </a:fld>
            <a:endParaRPr lang="en-US"/>
          </a:p>
        </p:txBody>
      </p:sp>
    </p:spTree>
    <p:extLst>
      <p:ext uri="{BB962C8B-B14F-4D97-AF65-F5344CB8AC3E}">
        <p14:creationId xmlns:p14="http://schemas.microsoft.com/office/powerpoint/2010/main" val="1989234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Barbara</a:t>
            </a:r>
          </a:p>
        </p:txBody>
      </p:sp>
      <p:sp>
        <p:nvSpPr>
          <p:cNvPr id="4" name="Slide Number Placeholder 3"/>
          <p:cNvSpPr>
            <a:spLocks noGrp="1"/>
          </p:cNvSpPr>
          <p:nvPr>
            <p:ph type="sldNum" sz="quarter" idx="5"/>
          </p:nvPr>
        </p:nvSpPr>
        <p:spPr/>
        <p:txBody>
          <a:bodyPr/>
          <a:lstStyle/>
          <a:p>
            <a:fld id="{3381836A-E352-4857-BC48-701BDF335C3C}" type="slidenum">
              <a:rPr lang="en-US" smtClean="0"/>
              <a:t>34</a:t>
            </a:fld>
            <a:endParaRPr lang="en-US"/>
          </a:p>
        </p:txBody>
      </p:sp>
    </p:spTree>
    <p:extLst>
      <p:ext uri="{BB962C8B-B14F-4D97-AF65-F5344CB8AC3E}">
        <p14:creationId xmlns:p14="http://schemas.microsoft.com/office/powerpoint/2010/main" val="196602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Gohar</a:t>
            </a:r>
          </a:p>
        </p:txBody>
      </p:sp>
      <p:sp>
        <p:nvSpPr>
          <p:cNvPr id="4" name="Slide Number Placeholder 3"/>
          <p:cNvSpPr>
            <a:spLocks noGrp="1"/>
          </p:cNvSpPr>
          <p:nvPr>
            <p:ph type="sldNum" sz="quarter" idx="5"/>
          </p:nvPr>
        </p:nvSpPr>
        <p:spPr/>
        <p:txBody>
          <a:bodyPr/>
          <a:lstStyle/>
          <a:p>
            <a:fld id="{3381836A-E352-4857-BC48-701BDF335C3C}" type="slidenum">
              <a:rPr lang="en-US" smtClean="0"/>
              <a:t>35</a:t>
            </a:fld>
            <a:endParaRPr lang="en-US"/>
          </a:p>
        </p:txBody>
      </p:sp>
    </p:spTree>
    <p:extLst>
      <p:ext uri="{BB962C8B-B14F-4D97-AF65-F5344CB8AC3E}">
        <p14:creationId xmlns:p14="http://schemas.microsoft.com/office/powerpoint/2010/main" val="51725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Allie </a:t>
            </a:r>
          </a:p>
          <a:p>
            <a:r>
              <a:rPr lang="en-US" dirty="0">
                <a:hlinkClick r:id="rId3"/>
              </a:rPr>
              <a:t>https://padlet.com/greenleelianne/gl8sbmpwu5430swg</a:t>
            </a:r>
            <a:endParaRPr lang="en-US" dirty="0"/>
          </a:p>
          <a:p>
            <a:endParaRPr lang="en-US" dirty="0"/>
          </a:p>
        </p:txBody>
      </p:sp>
      <p:sp>
        <p:nvSpPr>
          <p:cNvPr id="4" name="Slide Number Placeholder 3"/>
          <p:cNvSpPr>
            <a:spLocks noGrp="1"/>
          </p:cNvSpPr>
          <p:nvPr>
            <p:ph type="sldNum" sz="quarter" idx="5"/>
          </p:nvPr>
        </p:nvSpPr>
        <p:spPr/>
        <p:txBody>
          <a:bodyPr/>
          <a:lstStyle/>
          <a:p>
            <a:fld id="{3381836A-E352-4857-BC48-701BDF335C3C}" type="slidenum">
              <a:rPr lang="en-US" smtClean="0"/>
              <a:t>36</a:t>
            </a:fld>
            <a:endParaRPr lang="en-US"/>
          </a:p>
        </p:txBody>
      </p:sp>
    </p:spTree>
    <p:extLst>
      <p:ext uri="{BB962C8B-B14F-4D97-AF65-F5344CB8AC3E}">
        <p14:creationId xmlns:p14="http://schemas.microsoft.com/office/powerpoint/2010/main" val="2226391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Patty</a:t>
            </a:r>
          </a:p>
        </p:txBody>
      </p:sp>
      <p:sp>
        <p:nvSpPr>
          <p:cNvPr id="4" name="Slide Number Placeholder 3"/>
          <p:cNvSpPr>
            <a:spLocks noGrp="1"/>
          </p:cNvSpPr>
          <p:nvPr>
            <p:ph type="sldNum" sz="quarter" idx="5"/>
          </p:nvPr>
        </p:nvSpPr>
        <p:spPr/>
        <p:txBody>
          <a:bodyPr/>
          <a:lstStyle/>
          <a:p>
            <a:fld id="{3381836A-E352-4857-BC48-701BDF335C3C}" type="slidenum">
              <a:rPr lang="en-US" smtClean="0"/>
              <a:t>37</a:t>
            </a:fld>
            <a:endParaRPr lang="en-US"/>
          </a:p>
        </p:txBody>
      </p:sp>
    </p:spTree>
    <p:extLst>
      <p:ext uri="{BB962C8B-B14F-4D97-AF65-F5344CB8AC3E}">
        <p14:creationId xmlns:p14="http://schemas.microsoft.com/office/powerpoint/2010/main" val="76661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3381836A-E352-4857-BC48-701BDF335C3C}" type="slidenum">
              <a:rPr lang="en-US" smtClean="0"/>
              <a:t>38</a:t>
            </a:fld>
            <a:endParaRPr lang="en-US"/>
          </a:p>
        </p:txBody>
      </p:sp>
    </p:spTree>
    <p:extLst>
      <p:ext uri="{BB962C8B-B14F-4D97-AF65-F5344CB8AC3E}">
        <p14:creationId xmlns:p14="http://schemas.microsoft.com/office/powerpoint/2010/main" val="735434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p:txBody>
      </p:sp>
      <p:sp>
        <p:nvSpPr>
          <p:cNvPr id="4" name="Slide Number Placeholder 3"/>
          <p:cNvSpPr>
            <a:spLocks noGrp="1"/>
          </p:cNvSpPr>
          <p:nvPr>
            <p:ph type="sldNum" sz="quarter" idx="5"/>
          </p:nvPr>
        </p:nvSpPr>
        <p:spPr/>
        <p:txBody>
          <a:bodyPr/>
          <a:lstStyle/>
          <a:p>
            <a:fld id="{3381836A-E352-4857-BC48-701BDF335C3C}" type="slidenum">
              <a:rPr lang="en-US" smtClean="0"/>
              <a:t>39</a:t>
            </a:fld>
            <a:endParaRPr lang="en-US"/>
          </a:p>
        </p:txBody>
      </p:sp>
    </p:spTree>
    <p:extLst>
      <p:ext uri="{BB962C8B-B14F-4D97-AF65-F5344CB8AC3E}">
        <p14:creationId xmlns:p14="http://schemas.microsoft.com/office/powerpoint/2010/main" val="4281030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p:txBody>
      </p:sp>
      <p:sp>
        <p:nvSpPr>
          <p:cNvPr id="4" name="Slide Number Placeholder 3"/>
          <p:cNvSpPr>
            <a:spLocks noGrp="1"/>
          </p:cNvSpPr>
          <p:nvPr>
            <p:ph type="sldNum" sz="quarter" idx="5"/>
          </p:nvPr>
        </p:nvSpPr>
        <p:spPr/>
        <p:txBody>
          <a:bodyPr/>
          <a:lstStyle/>
          <a:p>
            <a:fld id="{3381836A-E352-4857-BC48-701BDF335C3C}" type="slidenum">
              <a:rPr lang="en-US" smtClean="0"/>
              <a:t>4</a:t>
            </a:fld>
            <a:endParaRPr lang="en-US"/>
          </a:p>
        </p:txBody>
      </p:sp>
    </p:spTree>
    <p:extLst>
      <p:ext uri="{BB962C8B-B14F-4D97-AF65-F5344CB8AC3E}">
        <p14:creationId xmlns:p14="http://schemas.microsoft.com/office/powerpoint/2010/main" val="1659686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3381836A-E352-4857-BC48-701BDF335C3C}" type="slidenum">
              <a:rPr lang="en-US" smtClean="0"/>
              <a:t>40</a:t>
            </a:fld>
            <a:endParaRPr lang="en-US"/>
          </a:p>
        </p:txBody>
      </p:sp>
    </p:spTree>
    <p:extLst>
      <p:ext uri="{BB962C8B-B14F-4D97-AF65-F5344CB8AC3E}">
        <p14:creationId xmlns:p14="http://schemas.microsoft.com/office/powerpoint/2010/main" val="2048879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3381836A-E352-4857-BC48-701BDF335C3C}" type="slidenum">
              <a:rPr lang="en-US" smtClean="0"/>
              <a:t>41</a:t>
            </a:fld>
            <a:endParaRPr lang="en-US"/>
          </a:p>
        </p:txBody>
      </p:sp>
    </p:spTree>
    <p:extLst>
      <p:ext uri="{BB962C8B-B14F-4D97-AF65-F5344CB8AC3E}">
        <p14:creationId xmlns:p14="http://schemas.microsoft.com/office/powerpoint/2010/main" val="35340632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Allie</a:t>
            </a:r>
          </a:p>
        </p:txBody>
      </p:sp>
      <p:sp>
        <p:nvSpPr>
          <p:cNvPr id="4" name="Slide Number Placeholder 3"/>
          <p:cNvSpPr>
            <a:spLocks noGrp="1"/>
          </p:cNvSpPr>
          <p:nvPr>
            <p:ph type="sldNum" sz="quarter" idx="5"/>
          </p:nvPr>
        </p:nvSpPr>
        <p:spPr/>
        <p:txBody>
          <a:bodyPr/>
          <a:lstStyle/>
          <a:p>
            <a:fld id="{3381836A-E352-4857-BC48-701BDF335C3C}" type="slidenum">
              <a:rPr lang="en-US" smtClean="0"/>
              <a:t>42</a:t>
            </a:fld>
            <a:endParaRPr lang="en-US"/>
          </a:p>
        </p:txBody>
      </p:sp>
    </p:spTree>
    <p:extLst>
      <p:ext uri="{BB962C8B-B14F-4D97-AF65-F5344CB8AC3E}">
        <p14:creationId xmlns:p14="http://schemas.microsoft.com/office/powerpoint/2010/main" val="219939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Patty</a:t>
            </a:r>
          </a:p>
        </p:txBody>
      </p:sp>
      <p:sp>
        <p:nvSpPr>
          <p:cNvPr id="4" name="Slide Number Placeholder 3"/>
          <p:cNvSpPr>
            <a:spLocks noGrp="1"/>
          </p:cNvSpPr>
          <p:nvPr>
            <p:ph type="sldNum" sz="quarter" idx="5"/>
          </p:nvPr>
        </p:nvSpPr>
        <p:spPr/>
        <p:txBody>
          <a:bodyPr/>
          <a:lstStyle/>
          <a:p>
            <a:fld id="{3381836A-E352-4857-BC48-701BDF335C3C}" type="slidenum">
              <a:rPr lang="en-US" smtClean="0"/>
              <a:t>43</a:t>
            </a:fld>
            <a:endParaRPr lang="en-US"/>
          </a:p>
        </p:txBody>
      </p:sp>
    </p:spTree>
    <p:extLst>
      <p:ext uri="{BB962C8B-B14F-4D97-AF65-F5344CB8AC3E}">
        <p14:creationId xmlns:p14="http://schemas.microsoft.com/office/powerpoint/2010/main" val="2653252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1836A-E352-4857-BC48-701BDF335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5890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Barbara</a:t>
            </a:r>
          </a:p>
        </p:txBody>
      </p:sp>
      <p:sp>
        <p:nvSpPr>
          <p:cNvPr id="4" name="Slide Number Placeholder 3"/>
          <p:cNvSpPr>
            <a:spLocks noGrp="1"/>
          </p:cNvSpPr>
          <p:nvPr>
            <p:ph type="sldNum" sz="quarter" idx="5"/>
          </p:nvPr>
        </p:nvSpPr>
        <p:spPr/>
        <p:txBody>
          <a:bodyPr/>
          <a:lstStyle/>
          <a:p>
            <a:fld id="{3381836A-E352-4857-BC48-701BDF335C3C}" type="slidenum">
              <a:rPr lang="en-US" smtClean="0"/>
              <a:t>45</a:t>
            </a:fld>
            <a:endParaRPr lang="en-US"/>
          </a:p>
        </p:txBody>
      </p:sp>
    </p:spTree>
    <p:extLst>
      <p:ext uri="{BB962C8B-B14F-4D97-AF65-F5344CB8AC3E}">
        <p14:creationId xmlns:p14="http://schemas.microsoft.com/office/powerpoint/2010/main" val="27010712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3381836A-E352-4857-BC48-701BDF335C3C}" type="slidenum">
              <a:rPr lang="en-US" smtClean="0"/>
              <a:t>46</a:t>
            </a:fld>
            <a:endParaRPr lang="en-US"/>
          </a:p>
        </p:txBody>
      </p:sp>
    </p:spTree>
    <p:extLst>
      <p:ext uri="{BB962C8B-B14F-4D97-AF65-F5344CB8AC3E}">
        <p14:creationId xmlns:p14="http://schemas.microsoft.com/office/powerpoint/2010/main" val="38684303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Michelle</a:t>
            </a:r>
          </a:p>
        </p:txBody>
      </p:sp>
      <p:sp>
        <p:nvSpPr>
          <p:cNvPr id="4" name="Slide Number Placeholder 3"/>
          <p:cNvSpPr>
            <a:spLocks noGrp="1"/>
          </p:cNvSpPr>
          <p:nvPr>
            <p:ph type="sldNum" sz="quarter" idx="10"/>
          </p:nvPr>
        </p:nvSpPr>
        <p:spPr/>
        <p:txBody>
          <a:bodyPr/>
          <a:lstStyle/>
          <a:p>
            <a:fld id="{6506E352-FC09-42A0-8D3D-3BE439AD7FD6}" type="slidenum">
              <a:rPr lang="en-US" smtClean="0"/>
              <a:t>47</a:t>
            </a:fld>
            <a:endParaRPr lang="en-US"/>
          </a:p>
        </p:txBody>
      </p:sp>
    </p:spTree>
    <p:extLst>
      <p:ext uri="{BB962C8B-B14F-4D97-AF65-F5344CB8AC3E}">
        <p14:creationId xmlns:p14="http://schemas.microsoft.com/office/powerpoint/2010/main" val="3476659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Allie</a:t>
            </a:r>
          </a:p>
        </p:txBody>
      </p:sp>
      <p:sp>
        <p:nvSpPr>
          <p:cNvPr id="4" name="Slide Number Placeholder 3"/>
          <p:cNvSpPr>
            <a:spLocks noGrp="1"/>
          </p:cNvSpPr>
          <p:nvPr>
            <p:ph type="sldNum" sz="quarter" idx="5"/>
          </p:nvPr>
        </p:nvSpPr>
        <p:spPr/>
        <p:txBody>
          <a:bodyPr/>
          <a:lstStyle/>
          <a:p>
            <a:fld id="{3381836A-E352-4857-BC48-701BDF335C3C}" type="slidenum">
              <a:rPr lang="en-US" smtClean="0"/>
              <a:t>48</a:t>
            </a:fld>
            <a:endParaRPr lang="en-US"/>
          </a:p>
        </p:txBody>
      </p:sp>
    </p:spTree>
    <p:extLst>
      <p:ext uri="{BB962C8B-B14F-4D97-AF65-F5344CB8AC3E}">
        <p14:creationId xmlns:p14="http://schemas.microsoft.com/office/powerpoint/2010/main" val="18580688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p:txBody>
      </p:sp>
      <p:sp>
        <p:nvSpPr>
          <p:cNvPr id="4" name="Slide Number Placeholder 3"/>
          <p:cNvSpPr>
            <a:spLocks noGrp="1"/>
          </p:cNvSpPr>
          <p:nvPr>
            <p:ph type="sldNum" sz="quarter" idx="5"/>
          </p:nvPr>
        </p:nvSpPr>
        <p:spPr/>
        <p:txBody>
          <a:bodyPr/>
          <a:lstStyle/>
          <a:p>
            <a:fld id="{3381836A-E352-4857-BC48-701BDF335C3C}" type="slidenum">
              <a:rPr lang="en-US" smtClean="0"/>
              <a:t>49</a:t>
            </a:fld>
            <a:endParaRPr lang="en-US"/>
          </a:p>
        </p:txBody>
      </p:sp>
    </p:spTree>
    <p:extLst>
      <p:ext uri="{BB962C8B-B14F-4D97-AF65-F5344CB8AC3E}">
        <p14:creationId xmlns:p14="http://schemas.microsoft.com/office/powerpoint/2010/main" val="1349471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06E352-FC09-42A0-8D3D-3BE439AD7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591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p:txBody>
      </p:sp>
      <p:sp>
        <p:nvSpPr>
          <p:cNvPr id="4" name="Slide Number Placeholder 3"/>
          <p:cNvSpPr>
            <a:spLocks noGrp="1"/>
          </p:cNvSpPr>
          <p:nvPr>
            <p:ph type="sldNum" sz="quarter" idx="5"/>
          </p:nvPr>
        </p:nvSpPr>
        <p:spPr/>
        <p:txBody>
          <a:bodyPr/>
          <a:lstStyle/>
          <a:p>
            <a:fld id="{3381836A-E352-4857-BC48-701BDF335C3C}" type="slidenum">
              <a:rPr lang="en-US" smtClean="0"/>
              <a:t>50</a:t>
            </a:fld>
            <a:endParaRPr lang="en-US"/>
          </a:p>
        </p:txBody>
      </p:sp>
    </p:spTree>
    <p:extLst>
      <p:ext uri="{BB962C8B-B14F-4D97-AF65-F5344CB8AC3E}">
        <p14:creationId xmlns:p14="http://schemas.microsoft.com/office/powerpoint/2010/main" val="3762779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Barbara</a:t>
            </a:r>
          </a:p>
        </p:txBody>
      </p:sp>
      <p:sp>
        <p:nvSpPr>
          <p:cNvPr id="4" name="Slide Number Placeholder 3"/>
          <p:cNvSpPr>
            <a:spLocks noGrp="1"/>
          </p:cNvSpPr>
          <p:nvPr>
            <p:ph type="sldNum" sz="quarter" idx="5"/>
          </p:nvPr>
        </p:nvSpPr>
        <p:spPr/>
        <p:txBody>
          <a:bodyPr/>
          <a:lstStyle/>
          <a:p>
            <a:fld id="{3381836A-E352-4857-BC48-701BDF335C3C}" type="slidenum">
              <a:rPr lang="en-US" smtClean="0"/>
              <a:t>51</a:t>
            </a:fld>
            <a:endParaRPr lang="en-US"/>
          </a:p>
        </p:txBody>
      </p:sp>
    </p:spTree>
    <p:extLst>
      <p:ext uri="{BB962C8B-B14F-4D97-AF65-F5344CB8AC3E}">
        <p14:creationId xmlns:p14="http://schemas.microsoft.com/office/powerpoint/2010/main" val="2738708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•We have some writing teams that didn't notice "regardless of location or means of delivery" in some Standards.</a:t>
            </a:r>
          </a:p>
          <a:p>
            <a:r>
              <a:rPr lang="en-US" sz="2000"/>
              <a:t>•Many writing teams didn't notice when the last sentence in a Standard states "and uses the results for improvement".</a:t>
            </a:r>
          </a:p>
          <a:p>
            <a:endParaRPr lang="en-US" sz="200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06E352-FC09-42A0-8D3D-3BE439AD7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86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19" indent="-173319">
              <a:buFont typeface="Arial" panose="020B0604020202020204" pitchFamily="34" charset="0"/>
              <a:buChar char="•"/>
            </a:pPr>
            <a:r>
              <a:rPr lang="en-US"/>
              <a:t>The goal of</a:t>
            </a:r>
            <a:r>
              <a:rPr lang="en-US" baseline="0"/>
              <a:t> this structure is to demonstrate your collective reflection on how well your practice aligns with the Standard and help your readers see how you align. </a:t>
            </a:r>
          </a:p>
          <a:p>
            <a:pPr marL="173319" indent="-173319">
              <a:buFont typeface="Arial" panose="020B0604020202020204" pitchFamily="34" charset="0"/>
              <a:buChar char="•"/>
            </a:pPr>
            <a:r>
              <a:rPr lang="en-US" baseline="0"/>
              <a:t>You do not need to include a statement indicating that you meet the Standard.  </a:t>
            </a:r>
          </a:p>
          <a:p>
            <a:pPr marL="173319" indent="-173319">
              <a:buFont typeface="Arial" panose="020B0604020202020204" pitchFamily="34" charset="0"/>
              <a:buChar char="•"/>
            </a:pPr>
            <a:endParaRPr lang="en-US" baseline="0"/>
          </a:p>
          <a:p>
            <a:pPr marL="173319" indent="-173319">
              <a:buFont typeface="Arial" panose="020B0604020202020204" pitchFamily="34" charset="0"/>
              <a:buChar char="•"/>
            </a:pPr>
            <a:r>
              <a:rPr lang="en-US" baseline="0"/>
              <a:t>Be judicious in selecting evidence - more is not always better.  </a:t>
            </a:r>
          </a:p>
          <a:p>
            <a:pPr marL="173319" indent="-173319">
              <a:buFont typeface="Arial" panose="020B0604020202020204" pitchFamily="34" charset="0"/>
              <a:buChar char="•"/>
            </a:pPr>
            <a:r>
              <a:rPr lang="en-US"/>
              <a:t>If you</a:t>
            </a:r>
            <a:r>
              <a:rPr lang="en-US" baseline="0"/>
              <a:t> find gaps in alignment with Standards, </a:t>
            </a:r>
            <a:r>
              <a:rPr lang="en-US"/>
              <a:t>you have an opportunity to discuss improvement processes</a:t>
            </a:r>
            <a:r>
              <a:rPr lang="en-US" baseline="0"/>
              <a:t> that have begun (and do begin improvements! You do not have to wait until after the team leaves to get started. If you see something, do something!)</a:t>
            </a:r>
          </a:p>
          <a:p>
            <a:pPr marL="173319" indent="-173319">
              <a:buFont typeface="Arial" panose="020B0604020202020204" pitchFamily="34" charset="0"/>
              <a:buChar char="•"/>
            </a:pPr>
            <a:endParaRPr lang="en-US" baseline="0"/>
          </a:p>
          <a:p>
            <a:pPr marL="173319" indent="-173319">
              <a:buFont typeface="Arial" panose="020B0604020202020204" pitchFamily="34" charset="0"/>
              <a:buChar char="•"/>
            </a:pPr>
            <a:r>
              <a:rPr lang="en-US" baseline="0"/>
              <a:t>We had a rich dialogue here around the idea of whether it is “safe” to acknowledge areas for institutional improvement.  We acknowledged that in the past, there was a different approach to evaluation and there is lingering fear from living through those experiences.  ACCJC is now training its Peer Review Teams to approach the process much differently – to come in with a growth mindset, and to practice appreciative inquiry techniques throughout the process.  We’re asking them to think of themselves as a thoughtful friend, who cares enough to offer honest, constructive feedback to help you reach your potential as an institution..  Also remember: I will be with your peer review team throughout the process, in order to help them stay focused on interpreting the Standards in the context of your mission and culture.</a:t>
            </a:r>
          </a:p>
          <a:p>
            <a:pPr marL="173319" indent="-173319">
              <a:buFont typeface="Arial" panose="020B0604020202020204" pitchFamily="34" charset="0"/>
              <a:buChar char="•"/>
            </a:pPr>
            <a:endParaRPr lang="en-US" baseline="0"/>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06E352-FC09-42A0-8D3D-3BE439AD7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512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685222" rtl="0" eaLnBrk="1" fontAlgn="auto" latinLnBrk="0" hangingPunct="1">
              <a:lnSpc>
                <a:spcPct val="100000"/>
              </a:lnSpc>
              <a:spcBef>
                <a:spcPts val="0"/>
              </a:spcBef>
              <a:spcAft>
                <a:spcPts val="0"/>
              </a:spcAft>
              <a:buClrTx/>
              <a:buSzTx/>
              <a:buFontTx/>
              <a:buNone/>
              <a:tabLst/>
              <a:defRPr/>
            </a:pPr>
            <a:fld id="{0552013D-7129-4D2E-B9DD-5814390F98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22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084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a:t>
            </a:r>
            <a:r>
              <a:rPr lang="en-US" baseline="0"/>
              <a:t> and Case Studies – program review, and </a:t>
            </a:r>
            <a:r>
              <a:rPr lang="en-US" baseline="0" err="1"/>
              <a:t>slo</a:t>
            </a:r>
            <a:r>
              <a:rPr lang="en-US" baseline="0"/>
              <a:t> assessments – focus on results, show from result how process was used and led to improvement – mapping backwards</a:t>
            </a:r>
          </a:p>
          <a:p>
            <a:endParaRPr lang="en-US" baseline="0"/>
          </a:p>
          <a:p>
            <a:r>
              <a:rPr lang="en-US" baseline="0"/>
              <a:t>IIIA5– evaluations example</a:t>
            </a:r>
          </a:p>
          <a:p>
            <a:r>
              <a:rPr lang="en-US" baseline="0"/>
              <a:t>IVC7 – policy reviews, updates example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06E352-FC09-42A0-8D3D-3BE439AD7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1586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view of Mt. San Antonio College from a distance with snow capped mountains in the background."/>
          <p:cNvPicPr>
            <a:picLocks noChangeAspect="1"/>
          </p:cNvPicPr>
          <p:nvPr userDrawn="1"/>
        </p:nvPicPr>
        <p:blipFill rotWithShape="1">
          <a:blip r:embed="rId2" cstate="print">
            <a:extLst>
              <a:ext uri="{28A0092B-C50C-407E-A947-70E740481C1C}">
                <a14:useLocalDpi xmlns:a14="http://schemas.microsoft.com/office/drawing/2010/main" val="0"/>
              </a:ext>
            </a:extLst>
          </a:blip>
          <a:srcRect t="-2" r="428" b="-204"/>
          <a:stretch/>
        </p:blipFill>
        <p:spPr>
          <a:xfrm>
            <a:off x="-7621" y="1110484"/>
            <a:ext cx="12200468" cy="5552782"/>
          </a:xfrm>
          <a:prstGeom prst="rect">
            <a:avLst/>
          </a:prstGeom>
        </p:spPr>
      </p:pic>
      <p:sp>
        <p:nvSpPr>
          <p:cNvPr id="12" name="TextBox 11"/>
          <p:cNvSpPr txBox="1"/>
          <p:nvPr userDrawn="1"/>
        </p:nvSpPr>
        <p:spPr>
          <a:xfrm>
            <a:off x="1280160" y="2802463"/>
            <a:ext cx="9738360" cy="3093720"/>
          </a:xfrm>
          <a:prstGeom prst="rect">
            <a:avLst/>
          </a:prstGeom>
          <a:solidFill>
            <a:srgbClr val="D9D9D9">
              <a:alpha val="54902"/>
            </a:srgbClr>
          </a:solidFill>
        </p:spPr>
        <p:txBody>
          <a:bodyPr wrap="square" rtlCol="0">
            <a:spAutoFit/>
          </a:bodyPr>
          <a:lstStyle/>
          <a:p>
            <a:endParaRPr lang="en-US"/>
          </a:p>
        </p:txBody>
      </p:sp>
      <p:sp>
        <p:nvSpPr>
          <p:cNvPr id="2" name="Title 1"/>
          <p:cNvSpPr>
            <a:spLocks noGrp="1"/>
          </p:cNvSpPr>
          <p:nvPr>
            <p:ph type="ctrTitle"/>
          </p:nvPr>
        </p:nvSpPr>
        <p:spPr>
          <a:xfrm>
            <a:off x="1524000" y="3513679"/>
            <a:ext cx="9144000" cy="1198573"/>
          </a:xfrm>
        </p:spPr>
        <p:txBody>
          <a:bodyPr anchor="b"/>
          <a:lstStyle>
            <a:lvl1pPr algn="ct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1524000" y="4953946"/>
            <a:ext cx="9144000" cy="857957"/>
          </a:xfrm>
        </p:spPr>
        <p:txBody>
          <a:bodyPr/>
          <a:lstStyle>
            <a:lvl1pPr marL="0" indent="0" algn="ctr">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26335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2C9AD-D7C9-4D71-B450-CEB380F80AB3}"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422860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523999"/>
            <a:ext cx="2628900" cy="465296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1523999"/>
            <a:ext cx="7734300" cy="4652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2C9AD-D7C9-4D71-B450-CEB380F80AB3}"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1805337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3"/>
          </p:nvPr>
        </p:nvSpPr>
        <p:spPr>
          <a:xfrm>
            <a:off x="1752600" y="1444752"/>
            <a:ext cx="10076688" cy="4389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8BEEBAAA-29B5-4AF5-BC5F-7E580C29002D}" type="datetimeFigureOut">
              <a:rPr lang="en-US" smtClean="0"/>
              <a:pPr/>
              <a:t>8/26/2022</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9860EDB8-5305-433F-BE41-D7A86D811DB3}" type="slidenum">
              <a:rPr lang="en-US" smtClean="0"/>
              <a:pPr/>
              <a:t>‹#›</a:t>
            </a:fld>
            <a:endParaRPr lang="en-US"/>
          </a:p>
        </p:txBody>
      </p:sp>
    </p:spTree>
    <p:extLst>
      <p:ext uri="{BB962C8B-B14F-4D97-AF65-F5344CB8AC3E}">
        <p14:creationId xmlns:p14="http://schemas.microsoft.com/office/powerpoint/2010/main" val="259605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171870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6023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64260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643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0657"/>
            <a:ext cx="10515600" cy="61003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1620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4366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78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398060"/>
            <a:ext cx="10515600" cy="1325563"/>
          </a:xfrm>
        </p:spPr>
        <p:txBody>
          <a:bodyPr/>
          <a:lstStyle/>
          <a:p>
            <a:r>
              <a:rPr lang="en-US"/>
              <a:t>Click to edit Master title style</a:t>
            </a:r>
          </a:p>
        </p:txBody>
      </p:sp>
      <p:sp>
        <p:nvSpPr>
          <p:cNvPr id="3" name="Content Placeholder 2"/>
          <p:cNvSpPr>
            <a:spLocks noGrp="1"/>
          </p:cNvSpPr>
          <p:nvPr>
            <p:ph idx="1"/>
          </p:nvPr>
        </p:nvSpPr>
        <p:spPr>
          <a:xfrm>
            <a:off x="838200" y="2723623"/>
            <a:ext cx="10515600" cy="3632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2C9AD-D7C9-4D71-B450-CEB380F80AB3}"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4116248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Tree>
    <p:extLst>
      <p:ext uri="{BB962C8B-B14F-4D97-AF65-F5344CB8AC3E}">
        <p14:creationId xmlns:p14="http://schemas.microsoft.com/office/powerpoint/2010/main" val="3306386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lIns="68580" tIns="34290" rIns="68580" bIns="34290"/>
          <a:lstStyle/>
          <a:p>
            <a:fld id="{C764DE79-268F-4C1A-8933-263129D2AF90}" type="datetimeFigureOut">
              <a:rPr lang="en-US" smtClean="0"/>
              <a:t>8/26/2022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lIns="68580" tIns="34290" rIns="68580" bIns="34290"/>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lIns="68580" tIns="34290" rIns="68580" bIns="34290"/>
          <a:lstStyle/>
          <a:p>
            <a:fld id="{48F63A3B-78C7-47BE-AE5E-E10140E04643}" type="slidenum">
              <a:rPr lang="en-US" smtClean="0"/>
              <a:t>‹#›</a:t>
            </a:fld>
            <a:endParaRPr lang="en-US"/>
          </a:p>
        </p:txBody>
      </p:sp>
    </p:spTree>
    <p:extLst>
      <p:ext uri="{BB962C8B-B14F-4D97-AF65-F5344CB8AC3E}">
        <p14:creationId xmlns:p14="http://schemas.microsoft.com/office/powerpoint/2010/main" val="422573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44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1177635"/>
            <a:ext cx="2628900" cy="49993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1177637"/>
            <a:ext cx="7734300" cy="4999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105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86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838200" y="1093789"/>
            <a:ext cx="10515600" cy="596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14553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8200" y="1093789"/>
            <a:ext cx="10515600" cy="596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74749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2545799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9"/>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36" name="Google Shape;36;p9"/>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102957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 name="Google Shape;40;p10"/>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41" name="Google Shape;41;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89638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92194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838200" y="1093789"/>
            <a:ext cx="10515600" cy="596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1"/>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26164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rot="5400000">
            <a:off x="7539689" y="2362847"/>
            <a:ext cx="4999327"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2"/>
          <p:cNvSpPr txBox="1">
            <a:spLocks noGrp="1"/>
          </p:cNvSpPr>
          <p:nvPr>
            <p:ph type="body" idx="1"/>
          </p:nvPr>
        </p:nvSpPr>
        <p:spPr>
          <a:xfrm rot="5400000">
            <a:off x="2205689" y="-189851"/>
            <a:ext cx="4999327" cy="7734300"/>
          </a:xfrm>
          <a:prstGeom prst="rect">
            <a:avLst/>
          </a:prstGeom>
          <a:noFill/>
          <a:ln>
            <a:noFill/>
          </a:ln>
        </p:spPr>
        <p:txBody>
          <a:bodyPr spcFirstLastPara="1" wrap="square" lIns="91425" tIns="45700" rIns="91425" bIns="45700" anchor="t" anchorCtr="0"/>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01985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1093789"/>
            <a:ext cx="10515600" cy="596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lstStyle>
            <a:lvl1pPr marL="457189" lvl="0" indent="-406390" algn="l">
              <a:lnSpc>
                <a:spcPct val="90000"/>
              </a:lnSpc>
              <a:spcBef>
                <a:spcPts val="1000"/>
              </a:spcBef>
              <a:spcAft>
                <a:spcPts val="0"/>
              </a:spcAft>
              <a:buClr>
                <a:schemeClr val="dk1"/>
              </a:buClr>
              <a:buSzPts val="2800"/>
              <a:buChar char="•"/>
              <a:defRPr>
                <a:latin typeface="Arial"/>
                <a:ea typeface="Arial"/>
                <a:cs typeface="Arial"/>
                <a:sym typeface="Arial"/>
              </a:defRPr>
            </a:lvl1pPr>
            <a:lvl2pPr marL="914377" lvl="1" indent="-380990" algn="l">
              <a:lnSpc>
                <a:spcPct val="90000"/>
              </a:lnSpc>
              <a:spcBef>
                <a:spcPts val="500"/>
              </a:spcBef>
              <a:spcAft>
                <a:spcPts val="0"/>
              </a:spcAft>
              <a:buClr>
                <a:schemeClr val="dk1"/>
              </a:buClr>
              <a:buSzPts val="2400"/>
              <a:buChar char="•"/>
              <a:defRPr>
                <a:latin typeface="Arial"/>
                <a:ea typeface="Arial"/>
                <a:cs typeface="Arial"/>
                <a:sym typeface="Arial"/>
              </a:defRPr>
            </a:lvl2pPr>
            <a:lvl3pPr marL="1371566" lvl="2" indent="-355591" algn="l">
              <a:lnSpc>
                <a:spcPct val="90000"/>
              </a:lnSpc>
              <a:spcBef>
                <a:spcPts val="500"/>
              </a:spcBef>
              <a:spcAft>
                <a:spcPts val="0"/>
              </a:spcAft>
              <a:buClr>
                <a:schemeClr val="dk1"/>
              </a:buClr>
              <a:buSzPts val="2000"/>
              <a:buChar char="•"/>
              <a:defRPr>
                <a:latin typeface="Arial"/>
                <a:ea typeface="Arial"/>
                <a:cs typeface="Arial"/>
                <a:sym typeface="Arial"/>
              </a:defRPr>
            </a:lvl3pPr>
            <a:lvl4pPr marL="1828754" lvl="3" indent="-342891" algn="l">
              <a:lnSpc>
                <a:spcPct val="90000"/>
              </a:lnSpc>
              <a:spcBef>
                <a:spcPts val="500"/>
              </a:spcBef>
              <a:spcAft>
                <a:spcPts val="0"/>
              </a:spcAft>
              <a:buClr>
                <a:schemeClr val="dk1"/>
              </a:buClr>
              <a:buSzPts val="1800"/>
              <a:buChar char="•"/>
              <a:defRPr>
                <a:latin typeface="Arial"/>
                <a:ea typeface="Arial"/>
                <a:cs typeface="Arial"/>
                <a:sym typeface="Arial"/>
              </a:defRPr>
            </a:lvl4pPr>
            <a:lvl5pPr marL="2285943" lvl="4" indent="-342891" algn="l">
              <a:lnSpc>
                <a:spcPct val="90000"/>
              </a:lnSpc>
              <a:spcBef>
                <a:spcPts val="500"/>
              </a:spcBef>
              <a:spcAft>
                <a:spcPts val="0"/>
              </a:spcAft>
              <a:buClr>
                <a:schemeClr val="dk1"/>
              </a:buClr>
              <a:buSzPts val="1800"/>
              <a:buChar char="•"/>
              <a:defRPr>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24123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88194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740026"/>
            <a:ext cx="5181600" cy="361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740026"/>
            <a:ext cx="5181600" cy="361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a:xfrm>
            <a:off x="838200" y="6356350"/>
            <a:ext cx="2743200" cy="365125"/>
          </a:xfrm>
        </p:spPr>
        <p:txBody>
          <a:bodyPr/>
          <a:lstStyle/>
          <a:p>
            <a:fld id="{0632C9AD-D7C9-4D71-B450-CEB380F80AB3}" type="datetimeFigureOut">
              <a:rPr lang="en-US" smtClean="0"/>
              <a:t>8/26/2022</a:t>
            </a:fld>
            <a:endParaRPr lang="en-US"/>
          </a:p>
        </p:txBody>
      </p:sp>
      <p:sp>
        <p:nvSpPr>
          <p:cNvPr id="9" name="Footer Placeholder 7"/>
          <p:cNvSpPr>
            <a:spLocks noGrp="1"/>
          </p:cNvSpPr>
          <p:nvPr>
            <p:ph type="ftr" sz="quarter" idx="11"/>
          </p:nvPr>
        </p:nvSpPr>
        <p:spPr>
          <a:xfrm>
            <a:off x="4038600" y="6356350"/>
            <a:ext cx="4114800" cy="365125"/>
          </a:xfrm>
        </p:spPr>
        <p:txBody>
          <a:bodyPr/>
          <a:lstStyle/>
          <a:p>
            <a:endParaRPr lang="en-US"/>
          </a:p>
        </p:txBody>
      </p:sp>
      <p:sp>
        <p:nvSpPr>
          <p:cNvPr id="10" name="Slide Number Placeholder 8"/>
          <p:cNvSpPr>
            <a:spLocks noGrp="1"/>
          </p:cNvSpPr>
          <p:nvPr>
            <p:ph type="sldNum" sz="quarter" idx="12"/>
          </p:nvPr>
        </p:nvSpPr>
        <p:spPr>
          <a:xfrm>
            <a:off x="8610600" y="6356350"/>
            <a:ext cx="2743200" cy="365125"/>
          </a:xfrm>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3560209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01445"/>
            <a:ext cx="10515600" cy="1087755"/>
          </a:xfrm>
        </p:spPr>
        <p:txBody>
          <a:bodyPr/>
          <a:lstStyle/>
          <a:p>
            <a:r>
              <a:rPr lang="en-US"/>
              <a:t>Click to edit Master title style</a:t>
            </a:r>
          </a:p>
        </p:txBody>
      </p:sp>
      <p:sp>
        <p:nvSpPr>
          <p:cNvPr id="3" name="Text Placeholder 2"/>
          <p:cNvSpPr>
            <a:spLocks noGrp="1"/>
          </p:cNvSpPr>
          <p:nvPr>
            <p:ph type="body" idx="1"/>
          </p:nvPr>
        </p:nvSpPr>
        <p:spPr>
          <a:xfrm>
            <a:off x="839788" y="2336799"/>
            <a:ext cx="5157787" cy="625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962275"/>
            <a:ext cx="5157787" cy="3227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336799"/>
            <a:ext cx="5183188" cy="6254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62275"/>
            <a:ext cx="5183188" cy="3227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32C9AD-D7C9-4D71-B450-CEB380F80AB3}" type="datetimeFigureOut">
              <a:rPr lang="en-US" smtClean="0"/>
              <a:t>8/26/2022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449198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32C9AD-D7C9-4D71-B450-CEB380F80AB3}" type="datetimeFigureOut">
              <a:rPr lang="en-US" smtClean="0"/>
              <a:t>8/26/2022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96823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2C9AD-D7C9-4D71-B450-CEB380F80AB3}" type="datetimeFigureOut">
              <a:rPr lang="en-US" smtClean="0"/>
              <a:t>8/26/2022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3019354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0208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2087880"/>
            <a:ext cx="6172200" cy="37731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3032760"/>
            <a:ext cx="3932237" cy="332359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32C9AD-D7C9-4D71-B450-CEB380F80AB3}" type="datetimeFigureOut">
              <a:rPr lang="en-US" smtClean="0"/>
              <a:t>8/26/2022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331630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1732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58178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3017520"/>
            <a:ext cx="3932237" cy="33388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32C9AD-D7C9-4D71-B450-CEB380F80AB3}" type="datetimeFigureOut">
              <a:rPr lang="en-US" smtClean="0"/>
              <a:t>8/26/2022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286241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tif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6.jpeg"/><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1740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493768"/>
            <a:ext cx="10515600" cy="3703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2C9AD-D7C9-4D71-B450-CEB380F80AB3}" type="datetimeFigureOut">
              <a:rPr lang="en-US" smtClean="0"/>
              <a:t>8/26/2022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2BA6-CBB9-4735-9180-9D2E49189ECD}" type="slidenum">
              <a:rPr lang="en-US" smtClean="0"/>
              <a:t>‹#›</a:t>
            </a:fld>
            <a:endParaRPr lang="en-US"/>
          </a:p>
        </p:txBody>
      </p:sp>
      <p:pic>
        <p:nvPicPr>
          <p:cNvPr id="8" name="Picture 7" descr="Maroon color block"/>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0" y="6643868"/>
            <a:ext cx="12192000" cy="236689"/>
          </a:xfrm>
          <a:prstGeom prst="rect">
            <a:avLst/>
          </a:prstGeom>
        </p:spPr>
      </p:pic>
      <p:pic>
        <p:nvPicPr>
          <p:cNvPr id="9" name="Picture 8" descr="Mt. San Antonio College graphic header with the college logo featuring hills and a torch."/>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1113536"/>
          </a:xfrm>
          <a:prstGeom prst="rect">
            <a:avLst/>
          </a:prstGeom>
        </p:spPr>
      </p:pic>
    </p:spTree>
    <p:extLst>
      <p:ext uri="{BB962C8B-B14F-4D97-AF65-F5344CB8AC3E}">
        <p14:creationId xmlns:p14="http://schemas.microsoft.com/office/powerpoint/2010/main" val="520716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93789"/>
            <a:ext cx="10515600" cy="596900"/>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701565" y="6356351"/>
            <a:ext cx="1652239" cy="228600"/>
          </a:xfrm>
          <a:prstGeom prst="rect">
            <a:avLst/>
          </a:prstGeom>
        </p:spPr>
        <p:txBody>
          <a:bodyPr vert="horz" lIns="68580" tIns="34291" rIns="68580" bIns="34291"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33">
                <a:latin typeface="Arial" charset="0"/>
                <a:ea typeface="Arial" charset="0"/>
                <a:cs typeface="Arial" charset="0"/>
              </a:rPr>
              <a:t>ACCJC.ORG</a:t>
            </a:r>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914400"/>
          </a:xfrm>
          <a:prstGeom prst="rect">
            <a:avLst/>
          </a:prstGeom>
        </p:spPr>
      </p:pic>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8201" y="6356351"/>
            <a:ext cx="2855259" cy="228600"/>
          </a:xfrm>
          <a:prstGeom prst="rect">
            <a:avLst/>
          </a:prstGeom>
        </p:spPr>
      </p:pic>
    </p:spTree>
    <p:extLst>
      <p:ext uri="{BB962C8B-B14F-4D97-AF65-F5344CB8AC3E}">
        <p14:creationId xmlns:p14="http://schemas.microsoft.com/office/powerpoint/2010/main" val="41744302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1093789"/>
            <a:ext cx="10515600" cy="596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p:nvPr/>
        </p:nvSpPr>
        <p:spPr>
          <a:xfrm>
            <a:off x="9701565" y="6356351"/>
            <a:ext cx="1652239" cy="22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US" sz="900" b="0" i="0" u="none" strike="noStrike" cap="none">
                <a:solidFill>
                  <a:srgbClr val="888888"/>
                </a:solidFill>
                <a:latin typeface="Arial"/>
                <a:ea typeface="Arial"/>
                <a:cs typeface="Arial"/>
                <a:sym typeface="Arial"/>
              </a:rPr>
              <a:t>ACCJC.ORG</a:t>
            </a:r>
            <a:endParaRPr sz="900" b="0" i="0" u="none" strike="noStrike" cap="none">
              <a:solidFill>
                <a:srgbClr val="888888"/>
              </a:solidFill>
              <a:latin typeface="Arial"/>
              <a:ea typeface="Arial"/>
              <a:cs typeface="Arial"/>
              <a:sym typeface="Arial"/>
            </a:endParaRPr>
          </a:p>
        </p:txBody>
      </p:sp>
      <p:pic>
        <p:nvPicPr>
          <p:cNvPr id="9" name="Google Shape;9;p1"/>
          <p:cNvPicPr preferRelativeResize="0"/>
          <p:nvPr/>
        </p:nvPicPr>
        <p:blipFill rotWithShape="1">
          <a:blip r:embed="rId11">
            <a:alphaModFix/>
          </a:blip>
          <a:srcRect/>
          <a:stretch/>
        </p:blipFill>
        <p:spPr>
          <a:xfrm>
            <a:off x="0" y="0"/>
            <a:ext cx="12192000" cy="914400"/>
          </a:xfrm>
          <a:prstGeom prst="rect">
            <a:avLst/>
          </a:prstGeom>
          <a:noFill/>
          <a:ln>
            <a:noFill/>
          </a:ln>
        </p:spPr>
      </p:pic>
      <p:pic>
        <p:nvPicPr>
          <p:cNvPr id="11" name="Picture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35859" y="6118292"/>
            <a:ext cx="3465735" cy="604137"/>
          </a:xfrm>
          <a:prstGeom prst="rect">
            <a:avLst/>
          </a:prstGeom>
        </p:spPr>
      </p:pic>
    </p:spTree>
    <p:extLst>
      <p:ext uri="{BB962C8B-B14F-4D97-AF65-F5344CB8AC3E}">
        <p14:creationId xmlns:p14="http://schemas.microsoft.com/office/powerpoint/2010/main" val="3537003141"/>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jpeg"/><Relationship Id="rId7" Type="http://schemas.openxmlformats.org/officeDocument/2006/relationships/diagramColors" Target="../diagrams/colors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8.jpeg"/><Relationship Id="rId7" Type="http://schemas.openxmlformats.org/officeDocument/2006/relationships/diagramColors" Target="../diagrams/colors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1.jpeg"/><Relationship Id="rId7" Type="http://schemas.openxmlformats.org/officeDocument/2006/relationships/diagramColors" Target="../diagrams/colors1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670428" y="209550"/>
            <a:ext cx="5102190" cy="3582099"/>
          </a:xfrm>
        </p:spPr>
        <p:txBody>
          <a:bodyPr anchor="b">
            <a:normAutofit/>
          </a:bodyPr>
          <a:lstStyle/>
          <a:p>
            <a:r>
              <a:rPr lang="en-US" sz="4400" b="1">
                <a:solidFill>
                  <a:schemeClr val="bg1"/>
                </a:solidFill>
              </a:rPr>
              <a:t>Advanced ISER Training:</a:t>
            </a:r>
            <a:br>
              <a:rPr lang="en-US" sz="4400" b="1">
                <a:solidFill>
                  <a:schemeClr val="bg1"/>
                </a:solidFill>
              </a:rPr>
            </a:br>
            <a:r>
              <a:rPr lang="en-US" sz="3600">
                <a:solidFill>
                  <a:schemeClr val="bg1"/>
                </a:solidFill>
              </a:rPr>
              <a:t>The Accreditation 4-1-1</a:t>
            </a:r>
            <a:br>
              <a:rPr lang="en-US" sz="4400" b="1">
                <a:solidFill>
                  <a:schemeClr val="bg1"/>
                </a:solidFill>
              </a:rPr>
            </a:br>
            <a:br>
              <a:rPr lang="en-US" sz="4400" b="1">
                <a:solidFill>
                  <a:schemeClr val="bg1"/>
                </a:solidFill>
              </a:rPr>
            </a:br>
            <a:r>
              <a:rPr lang="en-US" sz="3200" b="1">
                <a:solidFill>
                  <a:schemeClr val="bg1"/>
                </a:solidFill>
              </a:rPr>
              <a:t>August 26, 2022</a:t>
            </a:r>
            <a:endParaRPr lang="en-US" sz="3200">
              <a:solidFill>
                <a:schemeClr val="bg1"/>
              </a:solidFill>
              <a:cs typeface="Calibri Light"/>
            </a:endParaRPr>
          </a:p>
        </p:txBody>
      </p:sp>
      <p:sp>
        <p:nvSpPr>
          <p:cNvPr id="3" name="Subtitle 2"/>
          <p:cNvSpPr>
            <a:spLocks noGrp="1"/>
          </p:cNvSpPr>
          <p:nvPr>
            <p:ph type="subTitle" idx="1"/>
          </p:nvPr>
        </p:nvSpPr>
        <p:spPr>
          <a:xfrm>
            <a:off x="6746627" y="4750893"/>
            <a:ext cx="4645250" cy="1147863"/>
          </a:xfrm>
        </p:spPr>
        <p:txBody>
          <a:bodyPr anchor="t">
            <a:normAutofit/>
          </a:bodyPr>
          <a:lstStyle/>
          <a:p>
            <a:pPr>
              <a:lnSpc>
                <a:spcPct val="100000"/>
              </a:lnSpc>
              <a:spcBef>
                <a:spcPts val="0"/>
              </a:spcBef>
            </a:pPr>
            <a:r>
              <a:rPr lang="en-US" sz="2000">
                <a:solidFill>
                  <a:schemeClr val="bg1"/>
                </a:solidFill>
              </a:rPr>
              <a:t>With special guest ACCJC Liaison </a:t>
            </a:r>
          </a:p>
          <a:p>
            <a:pPr>
              <a:lnSpc>
                <a:spcPct val="100000"/>
              </a:lnSpc>
              <a:spcBef>
                <a:spcPts val="0"/>
              </a:spcBef>
            </a:pPr>
            <a:r>
              <a:rPr lang="en-US" sz="2000">
                <a:solidFill>
                  <a:schemeClr val="bg1"/>
                </a:solidFill>
              </a:rPr>
              <a:t>Dr. Gohar </a:t>
            </a:r>
            <a:r>
              <a:rPr lang="en-US" sz="2000" err="1">
                <a:solidFill>
                  <a:schemeClr val="bg1"/>
                </a:solidFill>
              </a:rPr>
              <a:t>Momjian</a:t>
            </a:r>
            <a:r>
              <a:rPr lang="en-US" sz="2000">
                <a:solidFill>
                  <a:schemeClr val="bg1"/>
                </a:solidFill>
              </a:rPr>
              <a:t> </a:t>
            </a:r>
          </a:p>
          <a:p>
            <a:pPr>
              <a:lnSpc>
                <a:spcPct val="100000"/>
              </a:lnSpc>
              <a:spcBef>
                <a:spcPts val="0"/>
              </a:spcBef>
            </a:pPr>
            <a:r>
              <a:rPr lang="en-US" sz="2000">
                <a:solidFill>
                  <a:schemeClr val="bg1"/>
                </a:solidFill>
              </a:rPr>
              <a:t>Vice President, ACCJC</a:t>
            </a:r>
          </a:p>
          <a:p>
            <a:pPr algn="l"/>
            <a:endParaRPr lang="en-US" sz="2000">
              <a:solidFill>
                <a:schemeClr val="bg1"/>
              </a:solidFill>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ccreditation 2024 logo weaving our stories">
            <a:extLst>
              <a:ext uri="{FF2B5EF4-FFF2-40B4-BE49-F238E27FC236}">
                <a16:creationId xmlns:a16="http://schemas.microsoft.com/office/drawing/2014/main" id="{CF225353-B41D-87B6-C71E-670EF2240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82" y="705699"/>
            <a:ext cx="4047843" cy="4078431"/>
          </a:xfrm>
          <a:prstGeom prst="rect">
            <a:avLst/>
          </a:prstGeom>
        </p:spPr>
      </p:pic>
    </p:spTree>
    <p:extLst>
      <p:ext uri="{BB962C8B-B14F-4D97-AF65-F5344CB8AC3E}">
        <p14:creationId xmlns:p14="http://schemas.microsoft.com/office/powerpoint/2010/main" val="1288080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267" b="1">
                <a:latin typeface="+mn-lt"/>
              </a:rPr>
              <a:t>Other ISER Tips &amp; Tricks</a:t>
            </a:r>
          </a:p>
        </p:txBody>
      </p:sp>
      <p:sp>
        <p:nvSpPr>
          <p:cNvPr id="3" name="Content Placeholder 2"/>
          <p:cNvSpPr>
            <a:spLocks noGrp="1"/>
          </p:cNvSpPr>
          <p:nvPr>
            <p:ph idx="1"/>
          </p:nvPr>
        </p:nvSpPr>
        <p:spPr/>
        <p:txBody>
          <a:bodyPr>
            <a:normAutofit fontScale="92500" lnSpcReduction="10000"/>
          </a:bodyPr>
          <a:lstStyle/>
          <a:p>
            <a:r>
              <a:rPr lang="en-US" sz="3600" b="1"/>
              <a:t>Always</a:t>
            </a:r>
            <a:r>
              <a:rPr lang="en-US" sz="3600"/>
              <a:t> begin with </a:t>
            </a:r>
            <a:r>
              <a:rPr lang="en-US" sz="3600" u="sng"/>
              <a:t>relevant</a:t>
            </a:r>
            <a:r>
              <a:rPr lang="en-US" sz="3600"/>
              <a:t> evidence</a:t>
            </a:r>
          </a:p>
          <a:p>
            <a:r>
              <a:rPr lang="en-US" sz="3600"/>
              <a:t>Focus on the core and language of the Standard</a:t>
            </a:r>
          </a:p>
          <a:p>
            <a:r>
              <a:rPr lang="en-US" sz="3600"/>
              <a:t>Use the ISER Template &amp; Guide</a:t>
            </a:r>
          </a:p>
          <a:p>
            <a:r>
              <a:rPr lang="en-US" sz="3600"/>
              <a:t>Be concise – more is not necessarily better</a:t>
            </a:r>
          </a:p>
          <a:p>
            <a:r>
              <a:rPr lang="en-US" sz="3600"/>
              <a:t>Use simple, clear, business-style writing</a:t>
            </a:r>
          </a:p>
          <a:p>
            <a:r>
              <a:rPr lang="en-US" sz="3600"/>
              <a:t>Format as an electronic document from the start</a:t>
            </a:r>
          </a:p>
          <a:p>
            <a:r>
              <a:rPr lang="en-US" sz="3600"/>
              <a:t>Link to evidentiary documents with your readers in mind</a:t>
            </a:r>
          </a:p>
          <a:p>
            <a:r>
              <a:rPr lang="en-US" sz="3600"/>
              <a:t>“Freeze” any evidence from websites (PDF or Word)</a:t>
            </a:r>
          </a:p>
        </p:txBody>
      </p:sp>
      <p:pic>
        <p:nvPicPr>
          <p:cNvPr id="4" name="Picture 3" descr="Keep Calm and Follow Instructions"/>
          <p:cNvPicPr>
            <a:picLocks noChangeAspect="1"/>
          </p:cNvPicPr>
          <p:nvPr/>
        </p:nvPicPr>
        <p:blipFill rotWithShape="1">
          <a:blip r:embed="rId3"/>
          <a:srcRect b="4539"/>
          <a:stretch/>
        </p:blipFill>
        <p:spPr>
          <a:xfrm>
            <a:off x="9703427" y="2032422"/>
            <a:ext cx="1765420" cy="1968873"/>
          </a:xfrm>
          <a:prstGeom prst="rect">
            <a:avLst/>
          </a:prstGeom>
        </p:spPr>
      </p:pic>
    </p:spTree>
    <p:extLst>
      <p:ext uri="{BB962C8B-B14F-4D97-AF65-F5344CB8AC3E}">
        <p14:creationId xmlns:p14="http://schemas.microsoft.com/office/powerpoint/2010/main" val="3761086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a:t>Overview: The Accreditation Evaluation Process</a:t>
            </a:r>
          </a:p>
        </p:txBody>
      </p:sp>
      <p:sp>
        <p:nvSpPr>
          <p:cNvPr id="12" name="Chevron 11">
            <a:extLst>
              <a:ext uri="{C183D7F6-B498-43B3-948B-1728B52AA6E4}">
                <adec:decorative xmlns:adec="http://schemas.microsoft.com/office/drawing/2017/decorative" val="1"/>
              </a:ext>
            </a:extLst>
          </p:cNvPr>
          <p:cNvSpPr/>
          <p:nvPr/>
        </p:nvSpPr>
        <p:spPr>
          <a:xfrm>
            <a:off x="839433" y="2295167"/>
            <a:ext cx="3096145" cy="1195112"/>
          </a:xfrm>
          <a:prstGeom prst="chevron">
            <a:avLst>
              <a:gd name="adj" fmla="val 40000"/>
            </a:avLst>
          </a:prstGeom>
          <a:solidFill>
            <a:schemeClr val="tx2">
              <a:lumMod val="60000"/>
              <a:lumOff val="4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3" name="Freeform 12"/>
          <p:cNvSpPr/>
          <p:nvPr/>
        </p:nvSpPr>
        <p:spPr>
          <a:xfrm>
            <a:off x="1665069" y="2611357"/>
            <a:ext cx="2614523" cy="1195112"/>
          </a:xfrm>
          <a:custGeom>
            <a:avLst/>
            <a:gdLst>
              <a:gd name="connsiteX0" fmla="*/ 0 w 1960892"/>
              <a:gd name="connsiteY0" fmla="*/ 89633 h 896334"/>
              <a:gd name="connsiteX1" fmla="*/ 89633 w 1960892"/>
              <a:gd name="connsiteY1" fmla="*/ 0 h 896334"/>
              <a:gd name="connsiteX2" fmla="*/ 1871259 w 1960892"/>
              <a:gd name="connsiteY2" fmla="*/ 0 h 896334"/>
              <a:gd name="connsiteX3" fmla="*/ 1960892 w 1960892"/>
              <a:gd name="connsiteY3" fmla="*/ 89633 h 896334"/>
              <a:gd name="connsiteX4" fmla="*/ 1960892 w 1960892"/>
              <a:gd name="connsiteY4" fmla="*/ 806701 h 896334"/>
              <a:gd name="connsiteX5" fmla="*/ 1871259 w 1960892"/>
              <a:gd name="connsiteY5" fmla="*/ 896334 h 896334"/>
              <a:gd name="connsiteX6" fmla="*/ 89633 w 1960892"/>
              <a:gd name="connsiteY6" fmla="*/ 896334 h 896334"/>
              <a:gd name="connsiteX7" fmla="*/ 0 w 1960892"/>
              <a:gd name="connsiteY7" fmla="*/ 806701 h 896334"/>
              <a:gd name="connsiteX8" fmla="*/ 0 w 1960892"/>
              <a:gd name="connsiteY8" fmla="*/ 89633 h 89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0892" h="896334">
                <a:moveTo>
                  <a:pt x="0" y="89633"/>
                </a:moveTo>
                <a:cubicBezTo>
                  <a:pt x="0" y="40130"/>
                  <a:pt x="40130" y="0"/>
                  <a:pt x="89633" y="0"/>
                </a:cubicBezTo>
                <a:lnTo>
                  <a:pt x="1871259" y="0"/>
                </a:lnTo>
                <a:cubicBezTo>
                  <a:pt x="1920762" y="0"/>
                  <a:pt x="1960892" y="40130"/>
                  <a:pt x="1960892" y="89633"/>
                </a:cubicBezTo>
                <a:lnTo>
                  <a:pt x="1960892" y="806701"/>
                </a:lnTo>
                <a:cubicBezTo>
                  <a:pt x="1960892" y="856204"/>
                  <a:pt x="1920762" y="896334"/>
                  <a:pt x="1871259" y="896334"/>
                </a:cubicBezTo>
                <a:lnTo>
                  <a:pt x="89633" y="896334"/>
                </a:lnTo>
                <a:cubicBezTo>
                  <a:pt x="40130" y="896334"/>
                  <a:pt x="0" y="856204"/>
                  <a:pt x="0" y="806701"/>
                </a:cubicBezTo>
                <a:lnTo>
                  <a:pt x="0" y="89633"/>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224657" tIns="224657" rIns="224657" bIns="224657" numCol="1" spcCol="1270" anchor="ctr" anchorCtr="0">
            <a:noAutofit/>
          </a:bodyPr>
          <a:lstStyle/>
          <a:p>
            <a:pPr algn="ctr" defTabSz="1185274">
              <a:lnSpc>
                <a:spcPct val="90000"/>
              </a:lnSpc>
              <a:spcBef>
                <a:spcPct val="0"/>
              </a:spcBef>
              <a:spcAft>
                <a:spcPct val="35000"/>
              </a:spcAft>
            </a:pPr>
            <a:r>
              <a:rPr lang="en-US" sz="2667" b="1">
                <a:solidFill>
                  <a:prstClr val="black">
                    <a:hueOff val="0"/>
                    <a:satOff val="0"/>
                    <a:lumOff val="0"/>
                    <a:alphaOff val="0"/>
                  </a:prstClr>
                </a:solidFill>
                <a:latin typeface="Calibri" panose="020F0502020204030204"/>
              </a:rPr>
              <a:t>Self-Reflection</a:t>
            </a:r>
            <a:br>
              <a:rPr lang="en-US" sz="2667" b="1">
                <a:solidFill>
                  <a:prstClr val="black">
                    <a:hueOff val="0"/>
                    <a:satOff val="0"/>
                    <a:lumOff val="0"/>
                    <a:alphaOff val="0"/>
                  </a:prstClr>
                </a:solidFill>
                <a:latin typeface="Calibri" panose="020F0502020204030204"/>
              </a:rPr>
            </a:br>
            <a:r>
              <a:rPr lang="en-US" sz="2400">
                <a:solidFill>
                  <a:prstClr val="black">
                    <a:hueOff val="0"/>
                    <a:satOff val="0"/>
                    <a:lumOff val="0"/>
                    <a:alphaOff val="0"/>
                  </a:prstClr>
                </a:solidFill>
                <a:latin typeface="Calibri" panose="020F0502020204030204"/>
              </a:rPr>
              <a:t>(ISER)</a:t>
            </a:r>
          </a:p>
        </p:txBody>
      </p:sp>
      <p:sp>
        <p:nvSpPr>
          <p:cNvPr id="14" name="Chevron 13">
            <a:extLst>
              <a:ext uri="{C183D7F6-B498-43B3-948B-1728B52AA6E4}">
                <adec:decorative xmlns:adec="http://schemas.microsoft.com/office/drawing/2017/decorative" val="1"/>
              </a:ext>
            </a:extLst>
          </p:cNvPr>
          <p:cNvSpPr/>
          <p:nvPr/>
        </p:nvSpPr>
        <p:spPr>
          <a:xfrm>
            <a:off x="4375920" y="2312579"/>
            <a:ext cx="3096145" cy="1195112"/>
          </a:xfrm>
          <a:prstGeom prst="chevron">
            <a:avLst>
              <a:gd name="adj" fmla="val 40000"/>
            </a:avLst>
          </a:prstGeom>
          <a:solidFill>
            <a:schemeClr val="tx2">
              <a:lumMod val="60000"/>
              <a:lumOff val="4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5" name="Freeform 14"/>
          <p:cNvSpPr/>
          <p:nvPr/>
        </p:nvSpPr>
        <p:spPr>
          <a:xfrm>
            <a:off x="5105232" y="2591253"/>
            <a:ext cx="2807173" cy="1195112"/>
          </a:xfrm>
          <a:custGeom>
            <a:avLst/>
            <a:gdLst>
              <a:gd name="connsiteX0" fmla="*/ 0 w 1960892"/>
              <a:gd name="connsiteY0" fmla="*/ 89633 h 896334"/>
              <a:gd name="connsiteX1" fmla="*/ 89633 w 1960892"/>
              <a:gd name="connsiteY1" fmla="*/ 0 h 896334"/>
              <a:gd name="connsiteX2" fmla="*/ 1871259 w 1960892"/>
              <a:gd name="connsiteY2" fmla="*/ 0 h 896334"/>
              <a:gd name="connsiteX3" fmla="*/ 1960892 w 1960892"/>
              <a:gd name="connsiteY3" fmla="*/ 89633 h 896334"/>
              <a:gd name="connsiteX4" fmla="*/ 1960892 w 1960892"/>
              <a:gd name="connsiteY4" fmla="*/ 806701 h 896334"/>
              <a:gd name="connsiteX5" fmla="*/ 1871259 w 1960892"/>
              <a:gd name="connsiteY5" fmla="*/ 896334 h 896334"/>
              <a:gd name="connsiteX6" fmla="*/ 89633 w 1960892"/>
              <a:gd name="connsiteY6" fmla="*/ 896334 h 896334"/>
              <a:gd name="connsiteX7" fmla="*/ 0 w 1960892"/>
              <a:gd name="connsiteY7" fmla="*/ 806701 h 896334"/>
              <a:gd name="connsiteX8" fmla="*/ 0 w 1960892"/>
              <a:gd name="connsiteY8" fmla="*/ 89633 h 89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0892" h="896334">
                <a:moveTo>
                  <a:pt x="0" y="89633"/>
                </a:moveTo>
                <a:cubicBezTo>
                  <a:pt x="0" y="40130"/>
                  <a:pt x="40130" y="0"/>
                  <a:pt x="89633" y="0"/>
                </a:cubicBezTo>
                <a:lnTo>
                  <a:pt x="1871259" y="0"/>
                </a:lnTo>
                <a:cubicBezTo>
                  <a:pt x="1920762" y="0"/>
                  <a:pt x="1960892" y="40130"/>
                  <a:pt x="1960892" y="89633"/>
                </a:cubicBezTo>
                <a:lnTo>
                  <a:pt x="1960892" y="806701"/>
                </a:lnTo>
                <a:cubicBezTo>
                  <a:pt x="1960892" y="856204"/>
                  <a:pt x="1920762" y="896334"/>
                  <a:pt x="1871259" y="896334"/>
                </a:cubicBezTo>
                <a:lnTo>
                  <a:pt x="89633" y="896334"/>
                </a:lnTo>
                <a:cubicBezTo>
                  <a:pt x="40130" y="896334"/>
                  <a:pt x="0" y="856204"/>
                  <a:pt x="0" y="806701"/>
                </a:cubicBezTo>
                <a:lnTo>
                  <a:pt x="0" y="89633"/>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224657" tIns="224657" rIns="224657" bIns="224657" numCol="1" spcCol="1270" anchor="ctr" anchorCtr="0">
            <a:noAutofit/>
          </a:bodyPr>
          <a:lstStyle/>
          <a:p>
            <a:pPr algn="ctr" defTabSz="1185274">
              <a:lnSpc>
                <a:spcPct val="90000"/>
              </a:lnSpc>
              <a:spcBef>
                <a:spcPct val="0"/>
              </a:spcBef>
              <a:spcAft>
                <a:spcPct val="35000"/>
              </a:spcAft>
            </a:pPr>
            <a:r>
              <a:rPr lang="en-US" sz="2667" b="1">
                <a:solidFill>
                  <a:prstClr val="black">
                    <a:hueOff val="0"/>
                    <a:satOff val="0"/>
                    <a:lumOff val="0"/>
                    <a:alphaOff val="0"/>
                  </a:prstClr>
                </a:solidFill>
                <a:latin typeface="Calibri" panose="020F0502020204030204"/>
              </a:rPr>
              <a:t>Peer Review</a:t>
            </a:r>
            <a:br>
              <a:rPr lang="en-US" sz="2667" b="1">
                <a:solidFill>
                  <a:prstClr val="black">
                    <a:hueOff val="0"/>
                    <a:satOff val="0"/>
                    <a:lumOff val="0"/>
                    <a:alphaOff val="0"/>
                  </a:prstClr>
                </a:solidFill>
                <a:latin typeface="Calibri" panose="020F0502020204030204"/>
              </a:rPr>
            </a:br>
            <a:r>
              <a:rPr lang="en-US" sz="2133">
                <a:solidFill>
                  <a:prstClr val="black">
                    <a:hueOff val="0"/>
                    <a:satOff val="0"/>
                    <a:lumOff val="0"/>
                    <a:alphaOff val="0"/>
                  </a:prstClr>
                </a:solidFill>
                <a:latin typeface="Calibri" panose="020F0502020204030204"/>
              </a:rPr>
              <a:t>(Team ISER Review &amp; Focused Site Visit)</a:t>
            </a:r>
          </a:p>
        </p:txBody>
      </p:sp>
      <p:sp>
        <p:nvSpPr>
          <p:cNvPr id="16" name="Chevron 15">
            <a:extLst>
              <a:ext uri="{C183D7F6-B498-43B3-948B-1728B52AA6E4}">
                <adec:decorative xmlns:adec="http://schemas.microsoft.com/office/drawing/2017/decorative" val="1"/>
              </a:ext>
            </a:extLst>
          </p:cNvPr>
          <p:cNvSpPr/>
          <p:nvPr/>
        </p:nvSpPr>
        <p:spPr>
          <a:xfrm>
            <a:off x="7912406" y="2312579"/>
            <a:ext cx="3096145" cy="1195112"/>
          </a:xfrm>
          <a:prstGeom prst="chevron">
            <a:avLst>
              <a:gd name="adj" fmla="val 40000"/>
            </a:avLst>
          </a:prstGeom>
          <a:solidFill>
            <a:schemeClr val="tx2">
              <a:lumMod val="60000"/>
              <a:lumOff val="4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7" name="Freeform 16"/>
          <p:cNvSpPr/>
          <p:nvPr/>
        </p:nvSpPr>
        <p:spPr>
          <a:xfrm>
            <a:off x="8738044" y="2611357"/>
            <a:ext cx="2614523" cy="1195112"/>
          </a:xfrm>
          <a:custGeom>
            <a:avLst/>
            <a:gdLst>
              <a:gd name="connsiteX0" fmla="*/ 0 w 1960892"/>
              <a:gd name="connsiteY0" fmla="*/ 89633 h 896334"/>
              <a:gd name="connsiteX1" fmla="*/ 89633 w 1960892"/>
              <a:gd name="connsiteY1" fmla="*/ 0 h 896334"/>
              <a:gd name="connsiteX2" fmla="*/ 1871259 w 1960892"/>
              <a:gd name="connsiteY2" fmla="*/ 0 h 896334"/>
              <a:gd name="connsiteX3" fmla="*/ 1960892 w 1960892"/>
              <a:gd name="connsiteY3" fmla="*/ 89633 h 896334"/>
              <a:gd name="connsiteX4" fmla="*/ 1960892 w 1960892"/>
              <a:gd name="connsiteY4" fmla="*/ 806701 h 896334"/>
              <a:gd name="connsiteX5" fmla="*/ 1871259 w 1960892"/>
              <a:gd name="connsiteY5" fmla="*/ 896334 h 896334"/>
              <a:gd name="connsiteX6" fmla="*/ 89633 w 1960892"/>
              <a:gd name="connsiteY6" fmla="*/ 896334 h 896334"/>
              <a:gd name="connsiteX7" fmla="*/ 0 w 1960892"/>
              <a:gd name="connsiteY7" fmla="*/ 806701 h 896334"/>
              <a:gd name="connsiteX8" fmla="*/ 0 w 1960892"/>
              <a:gd name="connsiteY8" fmla="*/ 89633 h 89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0892" h="896334">
                <a:moveTo>
                  <a:pt x="0" y="89633"/>
                </a:moveTo>
                <a:cubicBezTo>
                  <a:pt x="0" y="40130"/>
                  <a:pt x="40130" y="0"/>
                  <a:pt x="89633" y="0"/>
                </a:cubicBezTo>
                <a:lnTo>
                  <a:pt x="1871259" y="0"/>
                </a:lnTo>
                <a:cubicBezTo>
                  <a:pt x="1920762" y="0"/>
                  <a:pt x="1960892" y="40130"/>
                  <a:pt x="1960892" y="89633"/>
                </a:cubicBezTo>
                <a:lnTo>
                  <a:pt x="1960892" y="806701"/>
                </a:lnTo>
                <a:cubicBezTo>
                  <a:pt x="1960892" y="856204"/>
                  <a:pt x="1920762" y="896334"/>
                  <a:pt x="1871259" y="896334"/>
                </a:cubicBezTo>
                <a:lnTo>
                  <a:pt x="89633" y="896334"/>
                </a:lnTo>
                <a:cubicBezTo>
                  <a:pt x="40130" y="896334"/>
                  <a:pt x="0" y="856204"/>
                  <a:pt x="0" y="806701"/>
                </a:cubicBezTo>
                <a:lnTo>
                  <a:pt x="0" y="89633"/>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224657" tIns="224657" rIns="224657" bIns="224657" numCol="1" spcCol="1270" anchor="ctr" anchorCtr="0">
            <a:noAutofit/>
          </a:bodyPr>
          <a:lstStyle/>
          <a:p>
            <a:pPr algn="ctr" defTabSz="1185274">
              <a:lnSpc>
                <a:spcPct val="90000"/>
              </a:lnSpc>
              <a:spcBef>
                <a:spcPct val="0"/>
              </a:spcBef>
              <a:spcAft>
                <a:spcPct val="35000"/>
              </a:spcAft>
            </a:pPr>
            <a:r>
              <a:rPr lang="en-US" sz="2667" b="1">
                <a:solidFill>
                  <a:prstClr val="black">
                    <a:hueOff val="0"/>
                    <a:satOff val="0"/>
                    <a:lumOff val="0"/>
                    <a:alphaOff val="0"/>
                  </a:prstClr>
                </a:solidFill>
                <a:latin typeface="Calibri" panose="020F0502020204030204"/>
              </a:rPr>
              <a:t>Affirmation</a:t>
            </a:r>
            <a:br>
              <a:rPr lang="en-US" sz="2000">
                <a:solidFill>
                  <a:prstClr val="black">
                    <a:hueOff val="0"/>
                    <a:satOff val="0"/>
                    <a:lumOff val="0"/>
                    <a:alphaOff val="0"/>
                  </a:prstClr>
                </a:solidFill>
                <a:latin typeface="Calibri" panose="020F0502020204030204"/>
              </a:rPr>
            </a:br>
            <a:r>
              <a:rPr lang="en-US" sz="2000">
                <a:solidFill>
                  <a:prstClr val="black">
                    <a:hueOff val="0"/>
                    <a:satOff val="0"/>
                    <a:lumOff val="0"/>
                    <a:alphaOff val="0"/>
                  </a:prstClr>
                </a:solidFill>
                <a:latin typeface="Calibri" panose="020F0502020204030204"/>
              </a:rPr>
              <a:t>(</a:t>
            </a:r>
            <a:r>
              <a:rPr lang="en-US" sz="2400">
                <a:solidFill>
                  <a:prstClr val="black">
                    <a:hueOff val="0"/>
                    <a:satOff val="0"/>
                    <a:lumOff val="0"/>
                    <a:alphaOff val="0"/>
                  </a:prstClr>
                </a:solidFill>
                <a:latin typeface="Calibri" panose="020F0502020204030204"/>
              </a:rPr>
              <a:t>ACCJC Action)</a:t>
            </a:r>
            <a:endParaRPr lang="en-US" sz="2000">
              <a:solidFill>
                <a:prstClr val="black">
                  <a:hueOff val="0"/>
                  <a:satOff val="0"/>
                  <a:lumOff val="0"/>
                  <a:alphaOff val="0"/>
                </a:prstClr>
              </a:solidFill>
              <a:latin typeface="Calibri" panose="020F0502020204030204"/>
            </a:endParaRPr>
          </a:p>
        </p:txBody>
      </p:sp>
      <p:sp>
        <p:nvSpPr>
          <p:cNvPr id="7" name="Chevron 6">
            <a:extLst>
              <a:ext uri="{C183D7F6-B498-43B3-948B-1728B52AA6E4}">
                <adec:decorative xmlns:adec="http://schemas.microsoft.com/office/drawing/2017/decorative" val="1"/>
              </a:ext>
            </a:extLst>
          </p:cNvPr>
          <p:cNvSpPr/>
          <p:nvPr/>
        </p:nvSpPr>
        <p:spPr>
          <a:xfrm>
            <a:off x="838200" y="4098444"/>
            <a:ext cx="10221685" cy="1194816"/>
          </a:xfrm>
          <a:prstGeom prst="chevron">
            <a:avLst>
              <a:gd name="adj" fmla="val 41254"/>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a:solidFill>
                <a:prstClr val="white"/>
              </a:solidFill>
              <a:latin typeface="Calibri" panose="020F0502020204030204"/>
            </a:endParaRPr>
          </a:p>
        </p:txBody>
      </p:sp>
      <p:sp>
        <p:nvSpPr>
          <p:cNvPr id="8" name="Rounded Rectangle 7"/>
          <p:cNvSpPr/>
          <p:nvPr/>
        </p:nvSpPr>
        <p:spPr>
          <a:xfrm>
            <a:off x="1550125" y="4377119"/>
            <a:ext cx="9803675" cy="1194816"/>
          </a:xfrm>
          <a:prstGeom prst="roundRect">
            <a:avLst/>
          </a:prstGeom>
          <a:solidFill>
            <a:schemeClr val="bg2">
              <a:alpha val="90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7"/>
            <a:r>
              <a:rPr lang="en-US" sz="2667" b="1">
                <a:solidFill>
                  <a:prstClr val="black"/>
                </a:solidFill>
                <a:latin typeface="Calibri" panose="020F0502020204030204"/>
              </a:rPr>
              <a:t>Ongoing Commitment to Improvement &amp; Educational Excellence</a:t>
            </a:r>
          </a:p>
        </p:txBody>
      </p:sp>
    </p:spTree>
    <p:extLst>
      <p:ext uri="{BB962C8B-B14F-4D97-AF65-F5344CB8AC3E}">
        <p14:creationId xmlns:p14="http://schemas.microsoft.com/office/powerpoint/2010/main" val="4095454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College&#10;Self-Reflection&#10;ISER&#10;Team ISER Review&#10;Standards Validation&#10;Core Inquires&#10;Off-Campus Site&#10; "/>
          <p:cNvGraphicFramePr/>
          <p:nvPr>
            <p:extLst>
              <p:ext uri="{D42A27DB-BD31-4B8C-83A1-F6EECF244321}">
                <p14:modId xmlns:p14="http://schemas.microsoft.com/office/powerpoint/2010/main" val="1602642521"/>
              </p:ext>
            </p:extLst>
          </p:nvPr>
        </p:nvGraphicFramePr>
        <p:xfrm>
          <a:off x="208404" y="1683057"/>
          <a:ext cx="11712848" cy="4125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838200" y="1093789"/>
            <a:ext cx="10515600" cy="596900"/>
          </a:xfrm>
        </p:spPr>
        <p:txBody>
          <a:bodyPr>
            <a:normAutofit fontScale="90000"/>
          </a:bodyPr>
          <a:lstStyle/>
          <a:p>
            <a:pPr algn="ctr"/>
            <a:r>
              <a:rPr lang="en-US" b="1"/>
              <a:t>Comprehensive Peer Review</a:t>
            </a:r>
          </a:p>
        </p:txBody>
      </p:sp>
    </p:spTree>
    <p:extLst>
      <p:ext uri="{BB962C8B-B14F-4D97-AF65-F5344CB8AC3E}">
        <p14:creationId xmlns:p14="http://schemas.microsoft.com/office/powerpoint/2010/main" val="311233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A3D11B13-CF98-470F-9F0D-06CB7FF4D3E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08DAB70D-B901-40AA-B934-C997A60499F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46C1D606-4904-48EE-8F73-09B704E4324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4456489"/>
              </p:ext>
            </p:extLst>
          </p:nvPr>
        </p:nvGraphicFramePr>
        <p:xfrm>
          <a:off x="208404" y="1683057"/>
          <a:ext cx="11712848" cy="4125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838200" y="1093789"/>
            <a:ext cx="10515600" cy="596900"/>
          </a:xfrm>
        </p:spPr>
        <p:txBody>
          <a:bodyPr>
            <a:normAutofit fontScale="90000"/>
          </a:bodyPr>
          <a:lstStyle/>
          <a:p>
            <a:pPr algn="ctr"/>
            <a:r>
              <a:rPr lang="en-US" b="1" dirty="0"/>
              <a:t>Comprehensive Peer Review</a:t>
            </a:r>
          </a:p>
        </p:txBody>
      </p:sp>
      <p:sp>
        <p:nvSpPr>
          <p:cNvPr id="5" name="Flowchart: Extract 4">
            <a:extLst>
              <a:ext uri="{C183D7F6-B498-43B3-948B-1728B52AA6E4}">
                <adec:decorative xmlns:adec="http://schemas.microsoft.com/office/drawing/2017/decorative" val="1"/>
              </a:ext>
            </a:extLst>
          </p:cNvPr>
          <p:cNvSpPr/>
          <p:nvPr/>
        </p:nvSpPr>
        <p:spPr>
          <a:xfrm>
            <a:off x="4509654" y="4031671"/>
            <a:ext cx="789709" cy="1330039"/>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400" kern="0">
              <a:solidFill>
                <a:srgbClr val="FFFFFF"/>
              </a:solidFill>
              <a:latin typeface="Arial"/>
              <a:sym typeface="Arial"/>
            </a:endParaRPr>
          </a:p>
        </p:txBody>
      </p:sp>
      <p:sp>
        <p:nvSpPr>
          <p:cNvPr id="6" name="TextBox 5"/>
          <p:cNvSpPr txBox="1"/>
          <p:nvPr/>
        </p:nvSpPr>
        <p:spPr>
          <a:xfrm>
            <a:off x="3047419" y="5380122"/>
            <a:ext cx="4735575" cy="523220"/>
          </a:xfrm>
          <a:prstGeom prst="rect">
            <a:avLst/>
          </a:prstGeom>
          <a:noFill/>
        </p:spPr>
        <p:txBody>
          <a:bodyPr wrap="square" rtlCol="0">
            <a:spAutoFit/>
          </a:bodyPr>
          <a:lstStyle/>
          <a:p>
            <a:pPr defTabSz="914377">
              <a:buClr>
                <a:srgbClr val="000000"/>
              </a:buClr>
            </a:pPr>
            <a:r>
              <a:rPr lang="en-US" sz="1400" kern="0" dirty="0">
                <a:solidFill>
                  <a:srgbClr val="4472C4">
                    <a:lumMod val="75000"/>
                  </a:srgbClr>
                </a:solidFill>
                <a:latin typeface="Arial"/>
                <a:cs typeface="Arial"/>
                <a:sym typeface="Arial"/>
              </a:rPr>
              <a:t>College will have a few months from receipt of core inquires to prepare for focused site visit.</a:t>
            </a:r>
          </a:p>
        </p:txBody>
      </p:sp>
      <p:grpSp>
        <p:nvGrpSpPr>
          <p:cNvPr id="8" name="Group 7" descr="Step 3: Focused Site Visit&#10;Core Inquires&#10;On-Campus Site&#10;"/>
          <p:cNvGrpSpPr/>
          <p:nvPr/>
        </p:nvGrpSpPr>
        <p:grpSpPr>
          <a:xfrm>
            <a:off x="5128863" y="2911946"/>
            <a:ext cx="2159699" cy="1650183"/>
            <a:chOff x="4776574" y="1237637"/>
            <a:chExt cx="2159699" cy="1650183"/>
          </a:xfrm>
        </p:grpSpPr>
        <p:sp>
          <p:nvSpPr>
            <p:cNvPr id="9" name="Rounded Rectangle 8"/>
            <p:cNvSpPr/>
            <p:nvPr/>
          </p:nvSpPr>
          <p:spPr>
            <a:xfrm>
              <a:off x="4776574" y="1237637"/>
              <a:ext cx="2159699" cy="165018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descr="Step 3: Focused Site Visit&#10;Core Inquires&#10;On-Campus Site&#10;&#10;"/>
            <p:cNvSpPr txBox="1"/>
            <p:nvPr/>
          </p:nvSpPr>
          <p:spPr>
            <a:xfrm>
              <a:off x="4857129" y="1318192"/>
              <a:ext cx="1998589" cy="14890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78">
                <a:lnSpc>
                  <a:spcPct val="90000"/>
                </a:lnSpc>
                <a:spcBef>
                  <a:spcPct val="0"/>
                </a:spcBef>
                <a:spcAft>
                  <a:spcPct val="35000"/>
                </a:spcAft>
                <a:buClr>
                  <a:srgbClr val="000000"/>
                </a:buClr>
              </a:pPr>
              <a:r>
                <a:rPr lang="en-US" sz="2000" u="sng" dirty="0">
                  <a:solidFill>
                    <a:srgbClr val="FFFFFF"/>
                  </a:solidFill>
                  <a:latin typeface="Arial"/>
                  <a:sym typeface="Arial"/>
                </a:rPr>
                <a:t>Focused Site Visit</a:t>
              </a:r>
            </a:p>
            <a:p>
              <a:pPr algn="ctr" defTabSz="888978">
                <a:lnSpc>
                  <a:spcPct val="90000"/>
                </a:lnSpc>
                <a:spcBef>
                  <a:spcPct val="0"/>
                </a:spcBef>
                <a:spcAft>
                  <a:spcPct val="35000"/>
                </a:spcAft>
                <a:buClr>
                  <a:srgbClr val="000000"/>
                </a:buClr>
              </a:pPr>
              <a:r>
                <a:rPr lang="en-US" dirty="0">
                  <a:solidFill>
                    <a:srgbClr val="FFFFFF"/>
                  </a:solidFill>
                  <a:latin typeface="Arial"/>
                  <a:sym typeface="Arial"/>
                </a:rPr>
                <a:t>Core Inquires</a:t>
              </a:r>
            </a:p>
            <a:p>
              <a:pPr algn="ctr" defTabSz="888978">
                <a:lnSpc>
                  <a:spcPct val="90000"/>
                </a:lnSpc>
                <a:spcBef>
                  <a:spcPct val="0"/>
                </a:spcBef>
                <a:spcAft>
                  <a:spcPct val="35000"/>
                </a:spcAft>
                <a:buClr>
                  <a:srgbClr val="000000"/>
                </a:buClr>
              </a:pPr>
              <a:r>
                <a:rPr lang="en-US" dirty="0">
                  <a:solidFill>
                    <a:srgbClr val="FFFFFF"/>
                  </a:solidFill>
                  <a:latin typeface="Arial"/>
                  <a:sym typeface="Arial"/>
                </a:rPr>
                <a:t>On-Campus Site</a:t>
              </a:r>
            </a:p>
          </p:txBody>
        </p:sp>
      </p:grpSp>
      <p:grpSp>
        <p:nvGrpSpPr>
          <p:cNvPr id="11" name="Group 10" descr="Step 4: Team Report"/>
          <p:cNvGrpSpPr/>
          <p:nvPr/>
        </p:nvGrpSpPr>
        <p:grpSpPr>
          <a:xfrm>
            <a:off x="7399349" y="2911946"/>
            <a:ext cx="2159699" cy="1650183"/>
            <a:chOff x="7163610" y="1237637"/>
            <a:chExt cx="2159699" cy="1650183"/>
          </a:xfrm>
        </p:grpSpPr>
        <p:sp>
          <p:nvSpPr>
            <p:cNvPr id="12" name="Rounded Rectangle 11"/>
            <p:cNvSpPr/>
            <p:nvPr/>
          </p:nvSpPr>
          <p:spPr>
            <a:xfrm>
              <a:off x="7163610" y="1237637"/>
              <a:ext cx="2159699" cy="165018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6"/>
            <p:cNvSpPr txBox="1"/>
            <p:nvPr/>
          </p:nvSpPr>
          <p:spPr>
            <a:xfrm>
              <a:off x="7244165" y="1318192"/>
              <a:ext cx="1998589" cy="14890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569">
                <a:lnSpc>
                  <a:spcPct val="90000"/>
                </a:lnSpc>
                <a:spcBef>
                  <a:spcPct val="0"/>
                </a:spcBef>
                <a:spcAft>
                  <a:spcPct val="35000"/>
                </a:spcAft>
                <a:buClr>
                  <a:srgbClr val="000000"/>
                </a:buClr>
              </a:pPr>
              <a:r>
                <a:rPr lang="en-US" sz="2800">
                  <a:solidFill>
                    <a:srgbClr val="FFFFFF"/>
                  </a:solidFill>
                  <a:latin typeface="Arial"/>
                  <a:sym typeface="Arial"/>
                </a:rPr>
                <a:t>Team Report</a:t>
              </a:r>
            </a:p>
          </p:txBody>
        </p:sp>
      </p:grpSp>
      <p:sp>
        <p:nvSpPr>
          <p:cNvPr id="7" name="Oval 6" descr="College preparation between steps 2 &amp; 3"/>
          <p:cNvSpPr/>
          <p:nvPr/>
        </p:nvSpPr>
        <p:spPr>
          <a:xfrm>
            <a:off x="4571604" y="3561848"/>
            <a:ext cx="665019" cy="488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400" kern="0">
              <a:solidFill>
                <a:srgbClr val="FFFFFF"/>
              </a:solidFill>
              <a:latin typeface="Arial"/>
              <a:sym typeface="Arial"/>
            </a:endParaRPr>
          </a:p>
        </p:txBody>
      </p:sp>
      <p:sp>
        <p:nvSpPr>
          <p:cNvPr id="4" name="TextBox 3"/>
          <p:cNvSpPr txBox="1"/>
          <p:nvPr/>
        </p:nvSpPr>
        <p:spPr>
          <a:xfrm>
            <a:off x="4491050" y="3580399"/>
            <a:ext cx="735183" cy="420756"/>
          </a:xfrm>
          <a:prstGeom prst="rect">
            <a:avLst/>
          </a:prstGeom>
          <a:noFill/>
        </p:spPr>
        <p:txBody>
          <a:bodyPr wrap="square" rtlCol="0">
            <a:spAutoFit/>
          </a:bodyPr>
          <a:lstStyle/>
          <a:p>
            <a:pPr algn="ctr" defTabSz="914377">
              <a:buClr>
                <a:srgbClr val="000000"/>
              </a:buClr>
            </a:pPr>
            <a:r>
              <a:rPr lang="en-US" sz="1067" kern="0">
                <a:solidFill>
                  <a:srgbClr val="FFFFFF">
                    <a:lumMod val="95000"/>
                  </a:srgbClr>
                </a:solidFill>
                <a:latin typeface="Arial"/>
                <a:cs typeface="Arial"/>
                <a:sym typeface="Arial"/>
              </a:rPr>
              <a:t>College</a:t>
            </a:r>
          </a:p>
          <a:p>
            <a:pPr algn="ctr" defTabSz="914377">
              <a:buClr>
                <a:srgbClr val="000000"/>
              </a:buClr>
            </a:pPr>
            <a:r>
              <a:rPr lang="en-US" sz="1067" kern="0">
                <a:solidFill>
                  <a:srgbClr val="FFFFFF">
                    <a:lumMod val="95000"/>
                  </a:srgbClr>
                </a:solidFill>
                <a:latin typeface="Arial"/>
                <a:cs typeface="Arial"/>
                <a:sym typeface="Arial"/>
              </a:rPr>
              <a:t>Prep</a:t>
            </a:r>
          </a:p>
        </p:txBody>
      </p:sp>
      <p:sp>
        <p:nvSpPr>
          <p:cNvPr id="14" name="Oval 13" descr="Peer Review Process is steps 3-4"/>
          <p:cNvSpPr/>
          <p:nvPr/>
        </p:nvSpPr>
        <p:spPr>
          <a:xfrm>
            <a:off x="2514600" y="2234048"/>
            <a:ext cx="7159336" cy="29718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400" kern="0">
              <a:solidFill>
                <a:srgbClr val="FFFFFF"/>
              </a:solidFill>
              <a:latin typeface="Arial"/>
              <a:sym typeface="Arial"/>
            </a:endParaRPr>
          </a:p>
        </p:txBody>
      </p:sp>
      <p:sp>
        <p:nvSpPr>
          <p:cNvPr id="15" name="TextBox 14"/>
          <p:cNvSpPr txBox="1"/>
          <p:nvPr/>
        </p:nvSpPr>
        <p:spPr>
          <a:xfrm>
            <a:off x="4903044" y="2279958"/>
            <a:ext cx="2364750" cy="307777"/>
          </a:xfrm>
          <a:prstGeom prst="rect">
            <a:avLst/>
          </a:prstGeom>
          <a:noFill/>
        </p:spPr>
        <p:txBody>
          <a:bodyPr wrap="none" rtlCol="0">
            <a:spAutoFit/>
          </a:bodyPr>
          <a:lstStyle/>
          <a:p>
            <a:pPr defTabSz="914377">
              <a:buClr>
                <a:srgbClr val="000000"/>
              </a:buClr>
            </a:pPr>
            <a:r>
              <a:rPr lang="en-US" sz="1400" b="1" kern="0">
                <a:solidFill>
                  <a:srgbClr val="4472C4">
                    <a:lumMod val="75000"/>
                  </a:srgbClr>
                </a:solidFill>
                <a:latin typeface="Arial"/>
                <a:cs typeface="Arial"/>
                <a:sym typeface="Arial"/>
              </a:rPr>
              <a:t>PEER REVIEW PROCESS</a:t>
            </a:r>
          </a:p>
        </p:txBody>
      </p:sp>
      <p:grpSp>
        <p:nvGrpSpPr>
          <p:cNvPr id="16" name="Group 15" descr="Step 5:  Commission Action (Affirmation)"/>
          <p:cNvGrpSpPr/>
          <p:nvPr/>
        </p:nvGrpSpPr>
        <p:grpSpPr>
          <a:xfrm>
            <a:off x="9745333" y="2894855"/>
            <a:ext cx="2159699" cy="1650183"/>
            <a:chOff x="9550646" y="1237637"/>
            <a:chExt cx="2159699" cy="1650183"/>
          </a:xfrm>
        </p:grpSpPr>
        <p:sp>
          <p:nvSpPr>
            <p:cNvPr id="17" name="Rounded Rectangle 16"/>
            <p:cNvSpPr/>
            <p:nvPr/>
          </p:nvSpPr>
          <p:spPr>
            <a:xfrm>
              <a:off x="9550646" y="1237637"/>
              <a:ext cx="2159699" cy="165018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ounded Rectangle 4"/>
            <p:cNvSpPr txBox="1"/>
            <p:nvPr/>
          </p:nvSpPr>
          <p:spPr>
            <a:xfrm>
              <a:off x="9631201" y="1318192"/>
              <a:ext cx="1998589" cy="14890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1" tIns="95251" rIns="95251" bIns="95251" numCol="1" spcCol="1270" anchor="ctr" anchorCtr="0">
              <a:noAutofit/>
            </a:bodyPr>
            <a:lstStyle/>
            <a:p>
              <a:pPr algn="ctr" defTabSz="1111223">
                <a:lnSpc>
                  <a:spcPct val="90000"/>
                </a:lnSpc>
                <a:spcBef>
                  <a:spcPct val="0"/>
                </a:spcBef>
                <a:spcAft>
                  <a:spcPct val="35000"/>
                </a:spcAft>
                <a:buClr>
                  <a:srgbClr val="000000"/>
                </a:buClr>
              </a:pPr>
              <a:r>
                <a:rPr lang="en-US" sz="2500">
                  <a:solidFill>
                    <a:srgbClr val="FFFFFF"/>
                  </a:solidFill>
                  <a:latin typeface="Arial"/>
                  <a:sym typeface="Arial"/>
                </a:rPr>
                <a:t>Commission Action</a:t>
              </a:r>
            </a:p>
            <a:p>
              <a:pPr algn="ctr" defTabSz="1111223">
                <a:lnSpc>
                  <a:spcPct val="90000"/>
                </a:lnSpc>
                <a:spcBef>
                  <a:spcPct val="0"/>
                </a:spcBef>
                <a:spcAft>
                  <a:spcPct val="35000"/>
                </a:spcAft>
                <a:buClr>
                  <a:srgbClr val="000000"/>
                </a:buClr>
              </a:pPr>
              <a:r>
                <a:rPr lang="en-US" i="1">
                  <a:solidFill>
                    <a:srgbClr val="FFFFFF"/>
                  </a:solidFill>
                  <a:latin typeface="Arial"/>
                  <a:sym typeface="Arial"/>
                </a:rPr>
                <a:t>(Affirmation)</a:t>
              </a:r>
            </a:p>
          </p:txBody>
        </p:sp>
      </p:grpSp>
    </p:spTree>
    <p:extLst>
      <p:ext uri="{BB962C8B-B14F-4D97-AF65-F5344CB8AC3E}">
        <p14:creationId xmlns:p14="http://schemas.microsoft.com/office/powerpoint/2010/main" val="70066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301" y="1619095"/>
            <a:ext cx="11150868" cy="2862322"/>
          </a:xfrm>
          <a:prstGeom prst="rect">
            <a:avLst/>
          </a:prstGeom>
        </p:spPr>
        <p:txBody>
          <a:bodyPr wrap="square">
            <a:spAutoFit/>
          </a:bodyPr>
          <a:lstStyle/>
          <a:p>
            <a:pPr defTabSz="914377">
              <a:buClr>
                <a:srgbClr val="000000"/>
              </a:buClr>
              <a:defRPr/>
            </a:pPr>
            <a:r>
              <a:rPr lang="en-US" sz="2000" b="1" kern="0">
                <a:solidFill>
                  <a:srgbClr val="000000"/>
                </a:solidFill>
                <a:latin typeface="Arial"/>
                <a:cs typeface="Arial"/>
                <a:sym typeface="Arial"/>
              </a:rPr>
              <a:t>Team ISER Review:</a:t>
            </a:r>
          </a:p>
          <a:p>
            <a:pPr marL="838179" lvl="1" indent="-380990" defTabSz="914377">
              <a:buClr>
                <a:srgbClr val="000000"/>
              </a:buClr>
              <a:buFont typeface="Arial" panose="020B0604020202020204" pitchFamily="34" charset="0"/>
              <a:buChar char="•"/>
              <a:defRPr/>
            </a:pPr>
            <a:r>
              <a:rPr lang="en-US" sz="2000" kern="0">
                <a:solidFill>
                  <a:srgbClr val="000000"/>
                </a:solidFill>
                <a:latin typeface="Arial"/>
                <a:cs typeface="Arial"/>
                <a:sym typeface="Arial"/>
              </a:rPr>
              <a:t>College responds with additional information or evidence as requested by team</a:t>
            </a:r>
          </a:p>
          <a:p>
            <a:pPr marL="838179" lvl="1" indent="-380990" defTabSz="914377">
              <a:buClr>
                <a:srgbClr val="000000"/>
              </a:buClr>
              <a:buFont typeface="Arial" panose="020B0604020202020204" pitchFamily="34" charset="0"/>
              <a:buChar char="•"/>
              <a:defRPr/>
            </a:pPr>
            <a:r>
              <a:rPr lang="en-US" sz="2000" kern="0">
                <a:solidFill>
                  <a:srgbClr val="000000"/>
                </a:solidFill>
                <a:latin typeface="Arial"/>
                <a:cs typeface="Arial"/>
                <a:sym typeface="Arial"/>
              </a:rPr>
              <a:t>College provides access to distance education courses (random sample from prior semester)</a:t>
            </a:r>
          </a:p>
          <a:p>
            <a:pPr marL="838179" lvl="1" indent="-380990" defTabSz="914377">
              <a:buClr>
                <a:srgbClr val="000000"/>
              </a:buClr>
              <a:buFont typeface="Arial" panose="020B0604020202020204" pitchFamily="34" charset="0"/>
              <a:buChar char="•"/>
              <a:defRPr/>
            </a:pPr>
            <a:r>
              <a:rPr lang="en-US" sz="2000" kern="0">
                <a:solidFill>
                  <a:srgbClr val="000000"/>
                </a:solidFill>
                <a:latin typeface="Arial"/>
                <a:cs typeface="Arial"/>
                <a:sym typeface="Arial"/>
              </a:rPr>
              <a:t>Hosts a virtual Meet &amp; Greet</a:t>
            </a:r>
          </a:p>
          <a:p>
            <a:pPr marL="838179" lvl="1" indent="-380990" defTabSz="914377">
              <a:buClr>
                <a:srgbClr val="000000"/>
              </a:buClr>
              <a:buFont typeface="Arial" panose="020B0604020202020204" pitchFamily="34" charset="0"/>
              <a:buChar char="•"/>
              <a:defRPr/>
            </a:pPr>
            <a:r>
              <a:rPr lang="en-US" sz="2000" kern="0">
                <a:solidFill>
                  <a:srgbClr val="000000"/>
                </a:solidFill>
                <a:latin typeface="Arial"/>
                <a:cs typeface="Arial"/>
                <a:sym typeface="Arial"/>
              </a:rPr>
              <a:t>Hosts a virtual Open Forum</a:t>
            </a:r>
          </a:p>
          <a:p>
            <a:pPr marL="838179" lvl="1" indent="-380990" defTabSz="914377">
              <a:buClr>
                <a:srgbClr val="000000"/>
              </a:buClr>
              <a:buFont typeface="Arial" panose="020B0604020202020204" pitchFamily="34" charset="0"/>
              <a:buChar char="•"/>
              <a:defRPr/>
            </a:pPr>
            <a:r>
              <a:rPr lang="en-US" sz="2000" kern="0">
                <a:solidFill>
                  <a:srgbClr val="000000"/>
                </a:solidFill>
                <a:latin typeface="Arial"/>
                <a:cs typeface="Arial"/>
                <a:sym typeface="Arial"/>
              </a:rPr>
              <a:t>Receives </a:t>
            </a:r>
            <a:r>
              <a:rPr lang="en-US" sz="2000" b="1" kern="0">
                <a:solidFill>
                  <a:srgbClr val="000000"/>
                </a:solidFill>
                <a:latin typeface="Arial"/>
                <a:cs typeface="Arial"/>
                <a:sym typeface="Arial"/>
              </a:rPr>
              <a:t>“Core Inquiries” </a:t>
            </a:r>
            <a:r>
              <a:rPr lang="en-US" sz="2000" kern="0">
                <a:solidFill>
                  <a:srgbClr val="000000"/>
                </a:solidFill>
                <a:latin typeface="Arial"/>
                <a:cs typeface="Arial"/>
                <a:sym typeface="Arial"/>
              </a:rPr>
              <a:t>and reflects on them</a:t>
            </a:r>
          </a:p>
          <a:p>
            <a:pPr marL="838179" lvl="1" indent="-380990" defTabSz="914377">
              <a:buClr>
                <a:srgbClr val="000000"/>
              </a:buClr>
              <a:buFont typeface="Arial" panose="020B0604020202020204" pitchFamily="34" charset="0"/>
              <a:buChar char="•"/>
              <a:defRPr/>
            </a:pPr>
            <a:r>
              <a:rPr lang="en-US" sz="2000" kern="0">
                <a:solidFill>
                  <a:srgbClr val="000000"/>
                </a:solidFill>
                <a:latin typeface="Arial"/>
                <a:cs typeface="Arial"/>
                <a:sym typeface="Arial"/>
              </a:rPr>
              <a:t>Prepares for Focused Site Visit </a:t>
            </a:r>
          </a:p>
          <a:p>
            <a:pPr defTabSz="914377">
              <a:buClr>
                <a:srgbClr val="000000"/>
              </a:buClr>
              <a:defRPr/>
            </a:pPr>
            <a:endParaRPr lang="en-US" sz="2000" b="1" kern="0">
              <a:solidFill>
                <a:srgbClr val="000000"/>
              </a:solidFill>
              <a:latin typeface="Arial"/>
              <a:cs typeface="Arial"/>
              <a:sym typeface="Arial"/>
            </a:endParaRPr>
          </a:p>
        </p:txBody>
      </p:sp>
      <p:sp>
        <p:nvSpPr>
          <p:cNvPr id="6" name="Title 1"/>
          <p:cNvSpPr>
            <a:spLocks noGrp="1"/>
          </p:cNvSpPr>
          <p:nvPr>
            <p:ph type="title"/>
          </p:nvPr>
        </p:nvSpPr>
        <p:spPr>
          <a:xfrm>
            <a:off x="480302" y="1093790"/>
            <a:ext cx="11147255" cy="522453"/>
          </a:xfrm>
        </p:spPr>
        <p:txBody>
          <a:bodyPr>
            <a:noAutofit/>
          </a:bodyPr>
          <a:lstStyle/>
          <a:p>
            <a:pPr algn="ctr"/>
            <a:r>
              <a:rPr lang="en-US" sz="2667" b="1"/>
              <a:t>College Preparation: Team ISER Review &amp; Focused Site Visit</a:t>
            </a:r>
            <a:endParaRPr lang="en-US" sz="3200" b="1"/>
          </a:p>
        </p:txBody>
      </p:sp>
      <p:pic>
        <p:nvPicPr>
          <p:cNvPr id="1026" name="Picture 2" descr="February 2022 Calendar: February 2022 Free Printables"/>
          <p:cNvPicPr>
            <a:picLocks noChangeAspect="1" noChangeArrowheads="1"/>
          </p:cNvPicPr>
          <p:nvPr/>
        </p:nvPicPr>
        <p:blipFill rotWithShape="1">
          <a:blip r:embed="rId3">
            <a:extLst>
              <a:ext uri="{28A0092B-C50C-407E-A947-70E740481C1C}">
                <a14:useLocalDpi xmlns:a14="http://schemas.microsoft.com/office/drawing/2010/main" val="0"/>
              </a:ext>
            </a:extLst>
          </a:blip>
          <a:srcRect b="4297"/>
          <a:stretch/>
        </p:blipFill>
        <p:spPr bwMode="auto">
          <a:xfrm>
            <a:off x="-24097276" y="-2523020"/>
            <a:ext cx="300608" cy="2079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32383" y="4103864"/>
            <a:ext cx="3097323" cy="307777"/>
          </a:xfrm>
          <a:prstGeom prst="rect">
            <a:avLst/>
          </a:prstGeom>
          <a:noFill/>
        </p:spPr>
        <p:txBody>
          <a:bodyPr wrap="none" rtlCol="0">
            <a:spAutoFit/>
          </a:bodyPr>
          <a:lstStyle/>
          <a:p>
            <a:pPr defTabSz="914377">
              <a:buClr>
                <a:srgbClr val="000000"/>
              </a:buClr>
            </a:pPr>
            <a:r>
              <a:rPr lang="en-US" sz="1400" kern="0">
                <a:solidFill>
                  <a:srgbClr val="000000"/>
                </a:solidFill>
                <a:latin typeface="Arial"/>
                <a:cs typeface="Arial"/>
                <a:sym typeface="Arial"/>
              </a:rPr>
              <a:t>Subsequent term (approx. 4 months)</a:t>
            </a:r>
          </a:p>
        </p:txBody>
      </p:sp>
      <p:cxnSp>
        <p:nvCxnSpPr>
          <p:cNvPr id="7" name="Straight Connector 6">
            <a:extLst>
              <a:ext uri="{C183D7F6-B498-43B3-948B-1728B52AA6E4}">
                <adec:decorative xmlns:adec="http://schemas.microsoft.com/office/drawing/2017/decorative" val="1"/>
              </a:ext>
            </a:extLst>
          </p:cNvPr>
          <p:cNvCxnSpPr/>
          <p:nvPr/>
        </p:nvCxnSpPr>
        <p:spPr>
          <a:xfrm>
            <a:off x="609601" y="4285252"/>
            <a:ext cx="36227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C183D7F6-B498-43B3-948B-1728B52AA6E4}">
                <adec:decorative xmlns:adec="http://schemas.microsoft.com/office/drawing/2017/decorative" val="1"/>
              </a:ext>
            </a:extLst>
          </p:cNvPr>
          <p:cNvCxnSpPr/>
          <p:nvPr/>
        </p:nvCxnSpPr>
        <p:spPr>
          <a:xfrm>
            <a:off x="7320812" y="4257752"/>
            <a:ext cx="431035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Down Arrow 20">
            <a:extLst>
              <a:ext uri="{C183D7F6-B498-43B3-948B-1728B52AA6E4}">
                <adec:decorative xmlns:adec="http://schemas.microsoft.com/office/drawing/2017/decorative" val="1"/>
              </a:ext>
            </a:extLst>
          </p:cNvPr>
          <p:cNvSpPr/>
          <p:nvPr/>
        </p:nvSpPr>
        <p:spPr>
          <a:xfrm>
            <a:off x="5571739" y="4376299"/>
            <a:ext cx="219456" cy="1899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400" kern="0">
              <a:solidFill>
                <a:srgbClr val="FFFFFF"/>
              </a:solidFill>
              <a:latin typeface="Arial"/>
              <a:sym typeface="Arial"/>
            </a:endParaRPr>
          </a:p>
        </p:txBody>
      </p:sp>
      <p:sp>
        <p:nvSpPr>
          <p:cNvPr id="25" name="Down Arrow 24">
            <a:extLst>
              <a:ext uri="{C183D7F6-B498-43B3-948B-1728B52AA6E4}">
                <adec:decorative xmlns:adec="http://schemas.microsoft.com/office/drawing/2017/decorative" val="1"/>
              </a:ext>
            </a:extLst>
          </p:cNvPr>
          <p:cNvSpPr/>
          <p:nvPr/>
        </p:nvSpPr>
        <p:spPr>
          <a:xfrm rot="10800000">
            <a:off x="5570605" y="3938848"/>
            <a:ext cx="219456" cy="1899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400" kern="0">
              <a:solidFill>
                <a:srgbClr val="FFFFFF"/>
              </a:solidFill>
              <a:latin typeface="Arial"/>
              <a:sym typeface="Arial"/>
            </a:endParaRPr>
          </a:p>
        </p:txBody>
      </p:sp>
      <p:sp>
        <p:nvSpPr>
          <p:cNvPr id="16" name="Rectangle 15"/>
          <p:cNvSpPr/>
          <p:nvPr/>
        </p:nvSpPr>
        <p:spPr>
          <a:xfrm>
            <a:off x="609600" y="4442418"/>
            <a:ext cx="10732429" cy="1631216"/>
          </a:xfrm>
          <a:prstGeom prst="rect">
            <a:avLst/>
          </a:prstGeom>
        </p:spPr>
        <p:txBody>
          <a:bodyPr wrap="square">
            <a:spAutoFit/>
          </a:bodyPr>
          <a:lstStyle/>
          <a:p>
            <a:pPr defTabSz="914377">
              <a:buClr>
                <a:srgbClr val="000000"/>
              </a:buClr>
              <a:defRPr/>
            </a:pPr>
            <a:r>
              <a:rPr lang="en-US" sz="2000" b="1" kern="0">
                <a:solidFill>
                  <a:srgbClr val="000000"/>
                </a:solidFill>
                <a:latin typeface="Arial"/>
                <a:cs typeface="Arial"/>
                <a:sym typeface="Arial"/>
              </a:rPr>
              <a:t>Focused Site Visit </a:t>
            </a:r>
            <a:r>
              <a:rPr lang="en-US" sz="2000" kern="0">
                <a:solidFill>
                  <a:srgbClr val="000000"/>
                </a:solidFill>
                <a:latin typeface="Arial"/>
                <a:cs typeface="Arial"/>
                <a:sym typeface="Arial"/>
              </a:rPr>
              <a:t>-</a:t>
            </a:r>
            <a:r>
              <a:rPr lang="en-US" sz="2000" b="1" kern="0">
                <a:solidFill>
                  <a:srgbClr val="000000"/>
                </a:solidFill>
                <a:latin typeface="Arial"/>
                <a:cs typeface="Arial"/>
                <a:sym typeface="Arial"/>
              </a:rPr>
              <a:t> </a:t>
            </a:r>
            <a:r>
              <a:rPr lang="en-US" sz="2000" kern="0">
                <a:solidFill>
                  <a:srgbClr val="000000"/>
                </a:solidFill>
                <a:latin typeface="Arial"/>
                <a:cs typeface="Arial"/>
                <a:sym typeface="Arial"/>
              </a:rPr>
              <a:t>In-person (at college)</a:t>
            </a:r>
            <a:endParaRPr lang="en-US" sz="2000" b="1" kern="0">
              <a:solidFill>
                <a:srgbClr val="000000"/>
              </a:solidFill>
              <a:latin typeface="Arial"/>
              <a:cs typeface="Arial"/>
              <a:sym typeface="Arial"/>
            </a:endParaRPr>
          </a:p>
          <a:p>
            <a:pPr marL="640064" indent="-342891" defTabSz="914377">
              <a:buClr>
                <a:srgbClr val="000000"/>
              </a:buClr>
              <a:buFont typeface="Arial" panose="020B0604020202020204" pitchFamily="34" charset="0"/>
              <a:buChar char="•"/>
              <a:defRPr/>
            </a:pPr>
            <a:r>
              <a:rPr lang="en-US" sz="2000" kern="0">
                <a:solidFill>
                  <a:srgbClr val="000000"/>
                </a:solidFill>
                <a:latin typeface="Arial"/>
                <a:cs typeface="Arial"/>
                <a:sym typeface="Arial"/>
              </a:rPr>
              <a:t>Provide brief narrative and add’l evidence in response to </a:t>
            </a:r>
            <a:r>
              <a:rPr lang="en-US" sz="2000" b="1" kern="0">
                <a:solidFill>
                  <a:srgbClr val="000000"/>
                </a:solidFill>
                <a:latin typeface="Arial"/>
                <a:cs typeface="Arial"/>
                <a:sym typeface="Arial"/>
              </a:rPr>
              <a:t>“Core Inquiries”</a:t>
            </a:r>
          </a:p>
          <a:p>
            <a:pPr marL="640064" lvl="1" indent="-342891" defTabSz="914377">
              <a:buClr>
                <a:srgbClr val="000000"/>
              </a:buClr>
              <a:buFont typeface="Arial" panose="020B0604020202020204" pitchFamily="34" charset="0"/>
              <a:buChar char="•"/>
              <a:defRPr/>
            </a:pPr>
            <a:r>
              <a:rPr lang="en-US" sz="2000" kern="0">
                <a:solidFill>
                  <a:srgbClr val="000000"/>
                </a:solidFill>
                <a:latin typeface="Arial"/>
                <a:cs typeface="Arial"/>
                <a:sym typeface="Arial"/>
              </a:rPr>
              <a:t>Host small team / short visit (logistics, hotel, workspace, interviews, meetings)</a:t>
            </a:r>
          </a:p>
          <a:p>
            <a:pPr marL="640064" lvl="1" indent="-342891" defTabSz="914377">
              <a:buClr>
                <a:srgbClr val="000000"/>
              </a:buClr>
              <a:buFont typeface="Arial" panose="020B0604020202020204" pitchFamily="34" charset="0"/>
              <a:buChar char="•"/>
              <a:defRPr/>
            </a:pPr>
            <a:r>
              <a:rPr lang="en-US" sz="2000" kern="0">
                <a:solidFill>
                  <a:srgbClr val="000000"/>
                </a:solidFill>
                <a:latin typeface="Arial"/>
                <a:cs typeface="Arial"/>
                <a:sym typeface="Arial"/>
              </a:rPr>
              <a:t>Host Open Forum and attend Exit report</a:t>
            </a:r>
          </a:p>
          <a:p>
            <a:pPr marL="640064" lvl="1" indent="-342891" defTabSz="914377">
              <a:buClr>
                <a:srgbClr val="000000"/>
              </a:buClr>
              <a:buFont typeface="Arial" panose="020B0604020202020204" pitchFamily="34" charset="0"/>
              <a:buChar char="•"/>
              <a:defRPr/>
            </a:pPr>
            <a:r>
              <a:rPr lang="en-US" sz="2000" kern="0">
                <a:solidFill>
                  <a:srgbClr val="000000"/>
                </a:solidFill>
                <a:latin typeface="Arial"/>
                <a:cs typeface="Arial"/>
                <a:sym typeface="Arial"/>
              </a:rPr>
              <a:t>Celebrate and Focus on ongoing improvement and excellence</a:t>
            </a:r>
          </a:p>
        </p:txBody>
      </p:sp>
    </p:spTree>
    <p:extLst>
      <p:ext uri="{BB962C8B-B14F-4D97-AF65-F5344CB8AC3E}">
        <p14:creationId xmlns:p14="http://schemas.microsoft.com/office/powerpoint/2010/main" val="156713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a:t>Timeline for Comprehensive Review</a:t>
            </a:r>
          </a:p>
        </p:txBody>
      </p:sp>
      <p:sp>
        <p:nvSpPr>
          <p:cNvPr id="3" name="Content Placeholder 2" descr="Fall 2021: College began Self-evaluation &amp; ISER development&#10;August 1, 2023 - ISER due to ACCJC&#10;Fall 2023: Team ISER Review&#10;Spring 2024: Focused Site Visit&#10;June 2024: Commission Action"/>
          <p:cNvSpPr>
            <a:spLocks noGrp="1"/>
          </p:cNvSpPr>
          <p:nvPr>
            <p:ph idx="1"/>
          </p:nvPr>
        </p:nvSpPr>
        <p:spPr/>
        <p:txBody>
          <a:bodyPr>
            <a:noAutofit/>
          </a:bodyPr>
          <a:lstStyle/>
          <a:p>
            <a:pPr marL="0" indent="0">
              <a:buNone/>
            </a:pPr>
            <a:endParaRPr lang="en-US"/>
          </a:p>
          <a:p>
            <a:pPr marL="0" indent="0">
              <a:buNone/>
            </a:pPr>
            <a:endParaRPr lang="en-US" b="1"/>
          </a:p>
          <a:p>
            <a:pPr marL="0" indent="0">
              <a:buNone/>
            </a:pPr>
            <a:endParaRPr lang="en-US"/>
          </a:p>
          <a:p>
            <a:pPr lvl="2"/>
            <a:endParaRPr lang="en-US"/>
          </a:p>
        </p:txBody>
      </p:sp>
      <p:graphicFrame>
        <p:nvGraphicFramePr>
          <p:cNvPr id="6" name="Table 5"/>
          <p:cNvGraphicFramePr>
            <a:graphicFrameLocks noGrp="1"/>
          </p:cNvGraphicFramePr>
          <p:nvPr/>
        </p:nvGraphicFramePr>
        <p:xfrm>
          <a:off x="838201" y="1944477"/>
          <a:ext cx="10680866" cy="3876209"/>
        </p:xfrm>
        <a:graphic>
          <a:graphicData uri="http://schemas.openxmlformats.org/drawingml/2006/table">
            <a:tbl>
              <a:tblPr firstRow="1" bandRow="1">
                <a:tableStyleId>{7E9639D4-E3E2-4D34-9284-5A2195B3D0D7}</a:tableStyleId>
              </a:tblPr>
              <a:tblGrid>
                <a:gridCol w="3032051">
                  <a:extLst>
                    <a:ext uri="{9D8B030D-6E8A-4147-A177-3AD203B41FA5}">
                      <a16:colId xmlns:a16="http://schemas.microsoft.com/office/drawing/2014/main" val="3605016878"/>
                    </a:ext>
                  </a:extLst>
                </a:gridCol>
                <a:gridCol w="7648815">
                  <a:extLst>
                    <a:ext uri="{9D8B030D-6E8A-4147-A177-3AD203B41FA5}">
                      <a16:colId xmlns:a16="http://schemas.microsoft.com/office/drawing/2014/main" val="3726003763"/>
                    </a:ext>
                  </a:extLst>
                </a:gridCol>
              </a:tblGrid>
              <a:tr h="577084">
                <a:tc>
                  <a:txBody>
                    <a:bodyPr/>
                    <a:lstStyle/>
                    <a:p>
                      <a:pPr algn="ctr"/>
                      <a:r>
                        <a:rPr lang="en-US" sz="2800"/>
                        <a:t>Date</a:t>
                      </a:r>
                      <a:endParaRPr lang="en-US" sz="2800" b="1"/>
                    </a:p>
                  </a:txBody>
                  <a:tcPr>
                    <a:solidFill>
                      <a:srgbClr val="006731"/>
                    </a:solidFill>
                  </a:tcPr>
                </a:tc>
                <a:tc>
                  <a:txBody>
                    <a:bodyPr/>
                    <a:lstStyle/>
                    <a:p>
                      <a:pPr algn="ctr"/>
                      <a:r>
                        <a:rPr lang="en-US" sz="2800"/>
                        <a:t>Activity</a:t>
                      </a:r>
                    </a:p>
                  </a:txBody>
                  <a:tcPr marL="182880">
                    <a:solidFill>
                      <a:srgbClr val="006731"/>
                    </a:solidFill>
                  </a:tcPr>
                </a:tc>
                <a:extLst>
                  <a:ext uri="{0D108BD9-81ED-4DB2-BD59-A6C34878D82A}">
                    <a16:rowId xmlns:a16="http://schemas.microsoft.com/office/drawing/2014/main" val="1127509501"/>
                  </a:ext>
                </a:extLst>
              </a:tr>
              <a:tr h="659825">
                <a:tc>
                  <a:txBody>
                    <a:bodyPr/>
                    <a:lstStyle/>
                    <a:p>
                      <a:pPr algn="r"/>
                      <a:r>
                        <a:rPr lang="en-US" sz="2800"/>
                        <a:t>Fall 2021:</a:t>
                      </a:r>
                      <a:endParaRPr lang="en-US" sz="2800" b="1"/>
                    </a:p>
                  </a:txBody>
                  <a:tcPr anchor="ctr"/>
                </a:tc>
                <a:tc>
                  <a:txBody>
                    <a:bodyPr/>
                    <a:lstStyle/>
                    <a:p>
                      <a:r>
                        <a:rPr lang="en-US" sz="2800"/>
                        <a:t>College began self-evaluation &amp; ISER development</a:t>
                      </a:r>
                    </a:p>
                  </a:txBody>
                  <a:tcPr marL="182880" anchor="ctr"/>
                </a:tc>
                <a:extLst>
                  <a:ext uri="{0D108BD9-81ED-4DB2-BD59-A6C34878D82A}">
                    <a16:rowId xmlns:a16="http://schemas.microsoft.com/office/drawing/2014/main" val="4138809041"/>
                  </a:ext>
                </a:extLst>
              </a:tr>
              <a:tr h="659825">
                <a:tc>
                  <a:txBody>
                    <a:bodyPr/>
                    <a:lstStyle/>
                    <a:p>
                      <a:pPr algn="r"/>
                      <a:r>
                        <a:rPr lang="en-US" sz="2800" b="0"/>
                        <a:t>Aug.</a:t>
                      </a:r>
                      <a:r>
                        <a:rPr lang="en-US" sz="2800" b="0" baseline="0"/>
                        <a:t> 1, 2023:</a:t>
                      </a:r>
                      <a:endParaRPr lang="en-US" sz="2800" b="1"/>
                    </a:p>
                  </a:txBody>
                  <a:tcPr anchor="ctr"/>
                </a:tc>
                <a:tc>
                  <a:txBody>
                    <a:bodyPr/>
                    <a:lstStyle/>
                    <a:p>
                      <a:r>
                        <a:rPr lang="en-US" sz="2800"/>
                        <a:t>ISER</a:t>
                      </a:r>
                      <a:r>
                        <a:rPr lang="en-US" sz="2800" baseline="0"/>
                        <a:t> due to ACCJC</a:t>
                      </a:r>
                      <a:endParaRPr lang="en-US" sz="2800"/>
                    </a:p>
                  </a:txBody>
                  <a:tcPr marL="182880" anchor="ctr"/>
                </a:tc>
                <a:extLst>
                  <a:ext uri="{0D108BD9-81ED-4DB2-BD59-A6C34878D82A}">
                    <a16:rowId xmlns:a16="http://schemas.microsoft.com/office/drawing/2014/main" val="2393744856"/>
                  </a:ext>
                </a:extLst>
              </a:tr>
              <a:tr h="659825">
                <a:tc>
                  <a:txBody>
                    <a:bodyPr/>
                    <a:lstStyle/>
                    <a:p>
                      <a:pPr algn="r"/>
                      <a:r>
                        <a:rPr lang="en-US" sz="2800"/>
                        <a:t>Fall 2023:</a:t>
                      </a:r>
                      <a:endParaRPr lang="en-US" sz="2800" b="1"/>
                    </a:p>
                  </a:txBody>
                  <a:tcPr anchor="ctr"/>
                </a:tc>
                <a:tc>
                  <a:txBody>
                    <a:bodyPr/>
                    <a:lstStyle/>
                    <a:p>
                      <a:r>
                        <a:rPr lang="en-US" sz="2800"/>
                        <a:t>Team ISER Review</a:t>
                      </a:r>
                    </a:p>
                  </a:txBody>
                  <a:tcPr marL="182880" anchor="ctr"/>
                </a:tc>
                <a:extLst>
                  <a:ext uri="{0D108BD9-81ED-4DB2-BD59-A6C34878D82A}">
                    <a16:rowId xmlns:a16="http://schemas.microsoft.com/office/drawing/2014/main" val="3069061454"/>
                  </a:ext>
                </a:extLst>
              </a:tr>
              <a:tr h="659825">
                <a:tc>
                  <a:txBody>
                    <a:bodyPr/>
                    <a:lstStyle/>
                    <a:p>
                      <a:pPr algn="r"/>
                      <a:r>
                        <a:rPr lang="en-US" sz="2800"/>
                        <a:t>Spring 2024:</a:t>
                      </a:r>
                      <a:endParaRPr lang="en-US" sz="2800" b="1"/>
                    </a:p>
                  </a:txBody>
                  <a:tcPr anchor="ctr"/>
                </a:tc>
                <a:tc>
                  <a:txBody>
                    <a:bodyPr/>
                    <a:lstStyle/>
                    <a:p>
                      <a:pPr marL="0" indent="0">
                        <a:buFont typeface="Arial" panose="020B0604020202020204" pitchFamily="34" charset="0"/>
                        <a:buNone/>
                      </a:pPr>
                      <a:r>
                        <a:rPr lang="en-US" sz="2800"/>
                        <a:t>Focused Site Visit </a:t>
                      </a:r>
                    </a:p>
                  </a:txBody>
                  <a:tcPr marL="182880" anchor="ctr"/>
                </a:tc>
                <a:extLst>
                  <a:ext uri="{0D108BD9-81ED-4DB2-BD59-A6C34878D82A}">
                    <a16:rowId xmlns:a16="http://schemas.microsoft.com/office/drawing/2014/main" val="3818593281"/>
                  </a:ext>
                </a:extLst>
              </a:tr>
              <a:tr h="659825">
                <a:tc>
                  <a:txBody>
                    <a:bodyPr/>
                    <a:lstStyle/>
                    <a:p>
                      <a:pPr algn="r"/>
                      <a:r>
                        <a:rPr lang="en-US" sz="2800" b="0"/>
                        <a:t>June</a:t>
                      </a:r>
                      <a:r>
                        <a:rPr lang="en-US" sz="2800" b="0" baseline="0"/>
                        <a:t> 2024:</a:t>
                      </a:r>
                      <a:endParaRPr lang="en-US" sz="2800" b="0"/>
                    </a:p>
                  </a:txBody>
                  <a:tcPr anchor="ctr"/>
                </a:tc>
                <a:tc>
                  <a:txBody>
                    <a:bodyPr/>
                    <a:lstStyle/>
                    <a:p>
                      <a:pPr marL="0" indent="0">
                        <a:buFont typeface="Arial" panose="020B0604020202020204" pitchFamily="34" charset="0"/>
                        <a:buNone/>
                      </a:pPr>
                      <a:r>
                        <a:rPr lang="en-US" sz="2800"/>
                        <a:t>Commission Action</a:t>
                      </a:r>
                    </a:p>
                  </a:txBody>
                  <a:tcPr marL="182880" anchor="ctr"/>
                </a:tc>
                <a:extLst>
                  <a:ext uri="{0D108BD9-81ED-4DB2-BD59-A6C34878D82A}">
                    <a16:rowId xmlns:a16="http://schemas.microsoft.com/office/drawing/2014/main" val="101576345"/>
                  </a:ext>
                </a:extLst>
              </a:tr>
            </a:tbl>
          </a:graphicData>
        </a:graphic>
      </p:graphicFrame>
    </p:spTree>
    <p:extLst>
      <p:ext uri="{BB962C8B-B14F-4D97-AF65-F5344CB8AC3E}">
        <p14:creationId xmlns:p14="http://schemas.microsoft.com/office/powerpoint/2010/main" val="155856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1093789"/>
            <a:ext cx="11804072" cy="596900"/>
          </a:xfrm>
        </p:spPr>
        <p:txBody>
          <a:bodyPr>
            <a:noAutofit/>
          </a:bodyPr>
          <a:lstStyle/>
          <a:p>
            <a:pPr algn="ctr"/>
            <a:r>
              <a:rPr lang="en-US" sz="3600" b="1" dirty="0"/>
              <a:t>Formative/Summative Comprehensive Review Outcomes/Benefits</a:t>
            </a:r>
          </a:p>
        </p:txBody>
      </p:sp>
      <p:sp>
        <p:nvSpPr>
          <p:cNvPr id="7" name="5-Point Star 6" descr="Reduce Fear">
            <a:extLst>
              <a:ext uri="{C183D7F6-B498-43B3-948B-1728B52AA6E4}">
                <adec:decorative xmlns:adec="http://schemas.microsoft.com/office/drawing/2017/decorative" val="0"/>
              </a:ext>
            </a:extLst>
          </p:cNvPr>
          <p:cNvSpPr/>
          <p:nvPr/>
        </p:nvSpPr>
        <p:spPr>
          <a:xfrm>
            <a:off x="758237" y="1899555"/>
            <a:ext cx="2337955" cy="2119747"/>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8" name="TextBox 7">
            <a:extLst>
              <a:ext uri="{C183D7F6-B498-43B3-948B-1728B52AA6E4}">
                <adec:decorative xmlns:adec="http://schemas.microsoft.com/office/drawing/2017/decorative" val="1"/>
              </a:ext>
            </a:extLst>
          </p:cNvPr>
          <p:cNvSpPr txBox="1"/>
          <p:nvPr/>
        </p:nvSpPr>
        <p:spPr>
          <a:xfrm>
            <a:off x="1257511" y="2747402"/>
            <a:ext cx="1081386" cy="307777"/>
          </a:xfrm>
          <a:prstGeom prst="rect">
            <a:avLst/>
          </a:prstGeom>
          <a:noFill/>
        </p:spPr>
        <p:txBody>
          <a:bodyPr wrap="none" rtlCol="0">
            <a:spAutoFit/>
          </a:bodyPr>
          <a:lstStyle/>
          <a:p>
            <a:pPr defTabSz="914377"/>
            <a:r>
              <a:rPr lang="en-US" sz="1400">
                <a:solidFill>
                  <a:srgbClr val="4472C4">
                    <a:lumMod val="75000"/>
                  </a:srgbClr>
                </a:solidFill>
                <a:latin typeface="Calibri" panose="020F0502020204030204"/>
              </a:rPr>
              <a:t>Reduce Fear</a:t>
            </a:r>
          </a:p>
        </p:txBody>
      </p:sp>
      <p:sp>
        <p:nvSpPr>
          <p:cNvPr id="16" name="5-Point Star 15" descr="Eliminate Suprise"/>
          <p:cNvSpPr/>
          <p:nvPr/>
        </p:nvSpPr>
        <p:spPr>
          <a:xfrm>
            <a:off x="3338617" y="1899555"/>
            <a:ext cx="2337955" cy="2119747"/>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7" name="TextBox 16">
            <a:extLst>
              <a:ext uri="{C183D7F6-B498-43B3-948B-1728B52AA6E4}">
                <adec:decorative xmlns:adec="http://schemas.microsoft.com/office/drawing/2017/decorative" val="1"/>
              </a:ext>
            </a:extLst>
          </p:cNvPr>
          <p:cNvSpPr txBox="1"/>
          <p:nvPr/>
        </p:nvSpPr>
        <p:spPr>
          <a:xfrm>
            <a:off x="4073959" y="2692029"/>
            <a:ext cx="908839" cy="523220"/>
          </a:xfrm>
          <a:prstGeom prst="rect">
            <a:avLst/>
          </a:prstGeom>
          <a:noFill/>
        </p:spPr>
        <p:txBody>
          <a:bodyPr wrap="none" rtlCol="0">
            <a:spAutoFit/>
          </a:bodyPr>
          <a:lstStyle/>
          <a:p>
            <a:pPr algn="ctr" defTabSz="914377"/>
            <a:r>
              <a:rPr lang="en-US" sz="1400">
                <a:solidFill>
                  <a:srgbClr val="4472C4">
                    <a:lumMod val="75000"/>
                  </a:srgbClr>
                </a:solidFill>
                <a:latin typeface="Calibri" panose="020F0502020204030204"/>
              </a:rPr>
              <a:t>Eliminate </a:t>
            </a:r>
          </a:p>
          <a:p>
            <a:pPr algn="ctr" defTabSz="914377"/>
            <a:r>
              <a:rPr lang="en-US" sz="1400">
                <a:solidFill>
                  <a:srgbClr val="4472C4">
                    <a:lumMod val="75000"/>
                  </a:srgbClr>
                </a:solidFill>
                <a:latin typeface="Calibri" panose="020F0502020204030204"/>
              </a:rPr>
              <a:t>Surprise</a:t>
            </a:r>
          </a:p>
        </p:txBody>
      </p:sp>
      <p:sp>
        <p:nvSpPr>
          <p:cNvPr id="18" name="5-Point Star 17" descr="Promote Collegiality"/>
          <p:cNvSpPr/>
          <p:nvPr/>
        </p:nvSpPr>
        <p:spPr>
          <a:xfrm>
            <a:off x="5918326" y="1883878"/>
            <a:ext cx="2508903" cy="2144895"/>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9" name="TextBox 18">
            <a:extLst>
              <a:ext uri="{C183D7F6-B498-43B3-948B-1728B52AA6E4}">
                <adec:decorative xmlns:adec="http://schemas.microsoft.com/office/drawing/2017/decorative" val="1"/>
              </a:ext>
            </a:extLst>
          </p:cNvPr>
          <p:cNvSpPr txBox="1"/>
          <p:nvPr/>
        </p:nvSpPr>
        <p:spPr>
          <a:xfrm>
            <a:off x="6675382" y="2630976"/>
            <a:ext cx="987771" cy="523220"/>
          </a:xfrm>
          <a:prstGeom prst="rect">
            <a:avLst/>
          </a:prstGeom>
          <a:noFill/>
        </p:spPr>
        <p:txBody>
          <a:bodyPr wrap="none" rtlCol="0">
            <a:spAutoFit/>
          </a:bodyPr>
          <a:lstStyle/>
          <a:p>
            <a:pPr algn="ctr" defTabSz="914377"/>
            <a:r>
              <a:rPr lang="en-US" sz="1400">
                <a:solidFill>
                  <a:srgbClr val="4472C4">
                    <a:lumMod val="75000"/>
                  </a:srgbClr>
                </a:solidFill>
                <a:latin typeface="Calibri" panose="020F0502020204030204"/>
              </a:rPr>
              <a:t>Promote</a:t>
            </a:r>
          </a:p>
          <a:p>
            <a:pPr algn="ctr" defTabSz="914377"/>
            <a:r>
              <a:rPr lang="en-US" sz="1400">
                <a:solidFill>
                  <a:srgbClr val="4472C4">
                    <a:lumMod val="75000"/>
                  </a:srgbClr>
                </a:solidFill>
                <a:latin typeface="Calibri" panose="020F0502020204030204"/>
              </a:rPr>
              <a:t>Collegiality</a:t>
            </a:r>
          </a:p>
        </p:txBody>
      </p:sp>
      <p:sp>
        <p:nvSpPr>
          <p:cNvPr id="20" name="5-Point Star 19" descr="Emphasize Improvement"/>
          <p:cNvSpPr/>
          <p:nvPr/>
        </p:nvSpPr>
        <p:spPr>
          <a:xfrm>
            <a:off x="7494600" y="3875295"/>
            <a:ext cx="2611581" cy="2315660"/>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21" name="TextBox 20">
            <a:extLst>
              <a:ext uri="{C183D7F6-B498-43B3-948B-1728B52AA6E4}">
                <adec:decorative xmlns:adec="http://schemas.microsoft.com/office/drawing/2017/decorative" val="1"/>
              </a:ext>
            </a:extLst>
          </p:cNvPr>
          <p:cNvSpPr txBox="1"/>
          <p:nvPr/>
        </p:nvSpPr>
        <p:spPr>
          <a:xfrm>
            <a:off x="8173337" y="4730973"/>
            <a:ext cx="1317860" cy="584775"/>
          </a:xfrm>
          <a:prstGeom prst="rect">
            <a:avLst/>
          </a:prstGeom>
          <a:noFill/>
        </p:spPr>
        <p:txBody>
          <a:bodyPr wrap="none" rtlCol="0">
            <a:spAutoFit/>
          </a:bodyPr>
          <a:lstStyle/>
          <a:p>
            <a:pPr algn="ctr" defTabSz="914377"/>
            <a:r>
              <a:rPr lang="en-US" sz="1600">
                <a:solidFill>
                  <a:srgbClr val="4472C4">
                    <a:lumMod val="75000"/>
                  </a:srgbClr>
                </a:solidFill>
                <a:latin typeface="Calibri" panose="020F0502020204030204"/>
              </a:rPr>
              <a:t>Emphasize</a:t>
            </a:r>
          </a:p>
          <a:p>
            <a:pPr algn="ctr" defTabSz="914377"/>
            <a:r>
              <a:rPr lang="en-US" sz="1600">
                <a:solidFill>
                  <a:srgbClr val="4472C4">
                    <a:lumMod val="75000"/>
                  </a:srgbClr>
                </a:solidFill>
                <a:latin typeface="Calibri" panose="020F0502020204030204"/>
              </a:rPr>
              <a:t>Improvement</a:t>
            </a:r>
          </a:p>
        </p:txBody>
      </p:sp>
      <p:sp>
        <p:nvSpPr>
          <p:cNvPr id="22" name="5-Point Star 21" descr="Increase Transparency"/>
          <p:cNvSpPr/>
          <p:nvPr/>
        </p:nvSpPr>
        <p:spPr>
          <a:xfrm>
            <a:off x="1622285" y="3933407"/>
            <a:ext cx="2446915" cy="2140644"/>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23" name="TextBox 22">
            <a:extLst>
              <a:ext uri="{C183D7F6-B498-43B3-948B-1728B52AA6E4}">
                <adec:decorative xmlns:adec="http://schemas.microsoft.com/office/drawing/2017/decorative" val="1"/>
              </a:ext>
            </a:extLst>
          </p:cNvPr>
          <p:cNvSpPr txBox="1"/>
          <p:nvPr/>
        </p:nvSpPr>
        <p:spPr>
          <a:xfrm>
            <a:off x="2198845" y="4696454"/>
            <a:ext cx="1288751" cy="584775"/>
          </a:xfrm>
          <a:prstGeom prst="rect">
            <a:avLst/>
          </a:prstGeom>
          <a:noFill/>
        </p:spPr>
        <p:txBody>
          <a:bodyPr wrap="none" rtlCol="0">
            <a:spAutoFit/>
          </a:bodyPr>
          <a:lstStyle/>
          <a:p>
            <a:pPr algn="ctr" defTabSz="914377"/>
            <a:r>
              <a:rPr lang="en-US" sz="1600">
                <a:solidFill>
                  <a:srgbClr val="4472C4">
                    <a:lumMod val="75000"/>
                  </a:srgbClr>
                </a:solidFill>
                <a:latin typeface="Calibri" panose="020F0502020204030204"/>
              </a:rPr>
              <a:t>Increase</a:t>
            </a:r>
          </a:p>
          <a:p>
            <a:pPr algn="ctr" defTabSz="914377"/>
            <a:r>
              <a:rPr lang="en-US" sz="1600">
                <a:solidFill>
                  <a:srgbClr val="4472C4">
                    <a:lumMod val="75000"/>
                  </a:srgbClr>
                </a:solidFill>
                <a:latin typeface="Calibri" panose="020F0502020204030204"/>
              </a:rPr>
              <a:t>Transparency</a:t>
            </a:r>
          </a:p>
        </p:txBody>
      </p:sp>
      <p:sp>
        <p:nvSpPr>
          <p:cNvPr id="25" name="5-Point Star 24" descr="Foster Trust"/>
          <p:cNvSpPr/>
          <p:nvPr/>
        </p:nvSpPr>
        <p:spPr>
          <a:xfrm>
            <a:off x="8610691" y="1899555"/>
            <a:ext cx="2337955" cy="2119747"/>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26" name="TextBox 25">
            <a:extLst>
              <a:ext uri="{C183D7F6-B498-43B3-948B-1728B52AA6E4}">
                <adec:decorative xmlns:adec="http://schemas.microsoft.com/office/drawing/2017/decorative" val="1"/>
              </a:ext>
            </a:extLst>
          </p:cNvPr>
          <p:cNvSpPr txBox="1"/>
          <p:nvPr/>
        </p:nvSpPr>
        <p:spPr>
          <a:xfrm>
            <a:off x="9258659" y="2774764"/>
            <a:ext cx="1042017" cy="307777"/>
          </a:xfrm>
          <a:prstGeom prst="rect">
            <a:avLst/>
          </a:prstGeom>
          <a:noFill/>
        </p:spPr>
        <p:txBody>
          <a:bodyPr wrap="none" rtlCol="0">
            <a:spAutoFit/>
          </a:bodyPr>
          <a:lstStyle/>
          <a:p>
            <a:pPr algn="ctr" defTabSz="914377"/>
            <a:r>
              <a:rPr lang="en-US" sz="1400">
                <a:solidFill>
                  <a:srgbClr val="4472C4">
                    <a:lumMod val="75000"/>
                  </a:srgbClr>
                </a:solidFill>
                <a:latin typeface="Calibri" panose="020F0502020204030204"/>
              </a:rPr>
              <a:t>Foster Trust</a:t>
            </a:r>
          </a:p>
        </p:txBody>
      </p:sp>
      <p:sp>
        <p:nvSpPr>
          <p:cNvPr id="27" name="5-Point Star 26" descr="Time to consider team's feedback &amp; plan"/>
          <p:cNvSpPr/>
          <p:nvPr/>
        </p:nvSpPr>
        <p:spPr>
          <a:xfrm>
            <a:off x="4246177" y="3840657"/>
            <a:ext cx="3043696" cy="2406299"/>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33" name="TextBox 32">
            <a:extLst>
              <a:ext uri="{C183D7F6-B498-43B3-948B-1728B52AA6E4}">
                <adec:decorative xmlns:adec="http://schemas.microsoft.com/office/drawing/2017/decorative" val="1"/>
              </a:ext>
            </a:extLst>
          </p:cNvPr>
          <p:cNvSpPr txBox="1"/>
          <p:nvPr/>
        </p:nvSpPr>
        <p:spPr>
          <a:xfrm>
            <a:off x="5038669" y="4656027"/>
            <a:ext cx="1490728" cy="1077218"/>
          </a:xfrm>
          <a:prstGeom prst="rect">
            <a:avLst/>
          </a:prstGeom>
          <a:noFill/>
        </p:spPr>
        <p:txBody>
          <a:bodyPr wrap="none" rtlCol="0">
            <a:spAutoFit/>
          </a:bodyPr>
          <a:lstStyle/>
          <a:p>
            <a:pPr algn="ctr" defTabSz="914377"/>
            <a:r>
              <a:rPr lang="en-US" sz="1600">
                <a:solidFill>
                  <a:srgbClr val="4472C4">
                    <a:lumMod val="75000"/>
                  </a:srgbClr>
                </a:solidFill>
                <a:latin typeface="Calibri" panose="020F0502020204030204"/>
              </a:rPr>
              <a:t>Time to</a:t>
            </a:r>
          </a:p>
          <a:p>
            <a:pPr algn="ctr" defTabSz="914377"/>
            <a:r>
              <a:rPr lang="en-US" sz="1600">
                <a:solidFill>
                  <a:srgbClr val="4472C4">
                    <a:lumMod val="75000"/>
                  </a:srgbClr>
                </a:solidFill>
                <a:latin typeface="Calibri" panose="020F0502020204030204"/>
              </a:rPr>
              <a:t>consider team’s</a:t>
            </a:r>
          </a:p>
          <a:p>
            <a:pPr algn="ctr" defTabSz="914377"/>
            <a:r>
              <a:rPr lang="en-US" sz="1600">
                <a:solidFill>
                  <a:srgbClr val="4472C4">
                    <a:lumMod val="75000"/>
                  </a:srgbClr>
                </a:solidFill>
                <a:latin typeface="Calibri" panose="020F0502020204030204"/>
              </a:rPr>
              <a:t>Feedback</a:t>
            </a:r>
          </a:p>
          <a:p>
            <a:pPr algn="ctr" defTabSz="914377"/>
            <a:r>
              <a:rPr lang="en-US" sz="1600">
                <a:solidFill>
                  <a:srgbClr val="4472C4">
                    <a:lumMod val="75000"/>
                  </a:srgbClr>
                </a:solidFill>
                <a:latin typeface="Calibri" panose="020F0502020204030204"/>
              </a:rPr>
              <a:t>&amp; plan</a:t>
            </a:r>
          </a:p>
        </p:txBody>
      </p:sp>
    </p:spTree>
    <p:extLst>
      <p:ext uri="{BB962C8B-B14F-4D97-AF65-F5344CB8AC3E}">
        <p14:creationId xmlns:p14="http://schemas.microsoft.com/office/powerpoint/2010/main" val="2542281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FOCUS Like LinkedIn | Universal Traffic Service"/>
          <p:cNvPicPr>
            <a:picLocks noChangeAspect="1" noChangeArrowheads="1"/>
          </p:cNvPicPr>
          <p:nvPr/>
        </p:nvPicPr>
        <p:blipFill rotWithShape="1">
          <a:blip r:embed="rId3">
            <a:extLst>
              <a:ext uri="{28A0092B-C50C-407E-A947-70E740481C1C}">
                <a14:useLocalDpi xmlns:a14="http://schemas.microsoft.com/office/drawing/2010/main" val="0"/>
              </a:ext>
            </a:extLst>
          </a:blip>
          <a:srcRect r="7142"/>
          <a:stretch/>
        </p:blipFill>
        <p:spPr bwMode="auto">
          <a:xfrm>
            <a:off x="8850044" y="1011665"/>
            <a:ext cx="3082312" cy="24314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27202" y="1011665"/>
            <a:ext cx="7537783" cy="596900"/>
          </a:xfrm>
        </p:spPr>
        <p:txBody>
          <a:bodyPr>
            <a:normAutofit fontScale="90000"/>
          </a:bodyPr>
          <a:lstStyle/>
          <a:p>
            <a:pPr algn="ctr"/>
            <a:r>
              <a:rPr lang="en-US" b="1"/>
              <a:t>Approach (mindset) for Review</a:t>
            </a:r>
          </a:p>
        </p:txBody>
      </p:sp>
      <p:sp>
        <p:nvSpPr>
          <p:cNvPr id="3" name="Content Placeholder 2"/>
          <p:cNvSpPr>
            <a:spLocks noGrp="1"/>
          </p:cNvSpPr>
          <p:nvPr>
            <p:ph idx="1"/>
          </p:nvPr>
        </p:nvSpPr>
        <p:spPr>
          <a:xfrm>
            <a:off x="127821" y="1603025"/>
            <a:ext cx="11443291" cy="5084491"/>
          </a:xfrm>
        </p:spPr>
        <p:txBody>
          <a:bodyPr>
            <a:normAutofit/>
          </a:bodyPr>
          <a:lstStyle/>
          <a:p>
            <a:pPr>
              <a:spcBef>
                <a:spcPts val="300"/>
              </a:spcBef>
              <a:buSzPct val="100000"/>
              <a:buFont typeface="Wingdings" pitchFamily="2" charset="2"/>
              <a:buChar char="§"/>
            </a:pPr>
            <a:r>
              <a:rPr lang="en-US"/>
              <a:t>Starts with </a:t>
            </a:r>
            <a:r>
              <a:rPr lang="en-US" b="1" i="1">
                <a:solidFill>
                  <a:srgbClr val="C00000"/>
                </a:solidFill>
              </a:rPr>
              <a:t>trusting</a:t>
            </a:r>
            <a:r>
              <a:rPr lang="en-US"/>
              <a:t> the ISER and evidence</a:t>
            </a:r>
          </a:p>
          <a:p>
            <a:pPr lvl="1">
              <a:spcBef>
                <a:spcPts val="300"/>
              </a:spcBef>
              <a:buSzPct val="100000"/>
              <a:buFont typeface="Wingdings" pitchFamily="2" charset="2"/>
              <a:buChar char="§"/>
            </a:pPr>
            <a:r>
              <a:rPr lang="en-US"/>
              <a:t>Seek to </a:t>
            </a:r>
            <a:r>
              <a:rPr lang="en-US" b="1" i="1">
                <a:solidFill>
                  <a:srgbClr val="C00000"/>
                </a:solidFill>
              </a:rPr>
              <a:t>understand </a:t>
            </a:r>
            <a:r>
              <a:rPr lang="en-US">
                <a:solidFill>
                  <a:schemeClr val="tx1"/>
                </a:solidFill>
              </a:rPr>
              <a:t>the college in the context of its mission</a:t>
            </a:r>
          </a:p>
          <a:p>
            <a:pPr lvl="1">
              <a:spcBef>
                <a:spcPts val="300"/>
              </a:spcBef>
              <a:buSzPct val="100000"/>
              <a:buFont typeface="Wingdings" pitchFamily="2" charset="2"/>
              <a:buChar char="§"/>
            </a:pPr>
            <a:r>
              <a:rPr lang="en-US"/>
              <a:t>Practice </a:t>
            </a:r>
            <a:r>
              <a:rPr lang="en-US" b="1" i="1">
                <a:solidFill>
                  <a:srgbClr val="C00000"/>
                </a:solidFill>
              </a:rPr>
              <a:t>appreciative inquiry </a:t>
            </a:r>
          </a:p>
          <a:p>
            <a:pPr lvl="1">
              <a:spcBef>
                <a:spcPts val="300"/>
              </a:spcBef>
              <a:buSzPct val="100000"/>
              <a:buFont typeface="Wingdings" pitchFamily="2" charset="2"/>
              <a:buChar char="§"/>
            </a:pPr>
            <a:r>
              <a:rPr lang="en-US" b="1" i="1">
                <a:solidFill>
                  <a:srgbClr val="C00000"/>
                </a:solidFill>
                <a:latin typeface="Calibri" panose="020F0502020204030204" pitchFamily="34" charset="0"/>
                <a:cs typeface="Calibri" panose="020F0502020204030204" pitchFamily="34" charset="0"/>
              </a:rPr>
              <a:t>Respect / Appreciate </a:t>
            </a:r>
            <a:r>
              <a:rPr lang="en-US">
                <a:latin typeface="Calibri" panose="020F0502020204030204" pitchFamily="34" charset="0"/>
                <a:cs typeface="Calibri" panose="020F0502020204030204" pitchFamily="34" charset="0"/>
              </a:rPr>
              <a:t>college processes, practices and culture</a:t>
            </a:r>
            <a:endParaRPr lang="en-US" b="1" i="1">
              <a:solidFill>
                <a:srgbClr val="C00000"/>
              </a:solidFill>
            </a:endParaRPr>
          </a:p>
          <a:p>
            <a:pPr>
              <a:spcBef>
                <a:spcPts val="300"/>
              </a:spcBef>
              <a:buSzPct val="100000"/>
              <a:buFont typeface="Wingdings" pitchFamily="2" charset="2"/>
              <a:buChar char="§"/>
            </a:pPr>
            <a:endParaRPr lang="en-US" sz="1000"/>
          </a:p>
          <a:p>
            <a:pPr>
              <a:spcBef>
                <a:spcPts val="300"/>
              </a:spcBef>
              <a:buSzPct val="100000"/>
              <a:buFont typeface="Wingdings" pitchFamily="2" charset="2"/>
              <a:buChar char="§"/>
            </a:pPr>
            <a:r>
              <a:rPr lang="en-US">
                <a:solidFill>
                  <a:schemeClr val="tx1"/>
                </a:solidFill>
              </a:rPr>
              <a:t>Validation and affirmation</a:t>
            </a:r>
            <a:r>
              <a:rPr lang="en-US" b="1" i="1">
                <a:solidFill>
                  <a:srgbClr val="C00000"/>
                </a:solidFill>
              </a:rPr>
              <a:t> </a:t>
            </a:r>
            <a:r>
              <a:rPr lang="en-US">
                <a:solidFill>
                  <a:schemeClr val="tx1"/>
                </a:solidFill>
              </a:rPr>
              <a:t>(</a:t>
            </a:r>
            <a:r>
              <a:rPr lang="en-US" b="1" i="1">
                <a:solidFill>
                  <a:srgbClr val="C00000"/>
                </a:solidFill>
              </a:rPr>
              <a:t>alignment</a:t>
            </a:r>
            <a:r>
              <a:rPr lang="en-US"/>
              <a:t> with Standards)</a:t>
            </a:r>
          </a:p>
          <a:p>
            <a:pPr lvl="1">
              <a:spcBef>
                <a:spcPts val="300"/>
              </a:spcBef>
              <a:buSzPct val="100000"/>
              <a:buFont typeface="Wingdings" pitchFamily="2" charset="2"/>
              <a:buChar char="§"/>
            </a:pPr>
            <a:r>
              <a:rPr lang="en-US" b="1" i="1">
                <a:solidFill>
                  <a:srgbClr val="C00000"/>
                </a:solidFill>
              </a:rPr>
              <a:t>Not</a:t>
            </a:r>
            <a:r>
              <a:rPr lang="en-US"/>
              <a:t> hunting for deficiencies (not playing gotcha game)</a:t>
            </a:r>
          </a:p>
          <a:p>
            <a:pPr lvl="1">
              <a:spcBef>
                <a:spcPts val="300"/>
              </a:spcBef>
              <a:buSzPct val="100000"/>
              <a:buFont typeface="Wingdings" pitchFamily="2" charset="2"/>
              <a:buChar char="§"/>
            </a:pPr>
            <a:r>
              <a:rPr lang="en-US" b="1" i="1">
                <a:solidFill>
                  <a:srgbClr val="C00000"/>
                </a:solidFill>
              </a:rPr>
              <a:t>Not</a:t>
            </a:r>
            <a:r>
              <a:rPr lang="en-US"/>
              <a:t> reviewing against other regulations or requirements of other groups/entities</a:t>
            </a:r>
          </a:p>
          <a:p>
            <a:pPr lvl="1">
              <a:spcBef>
                <a:spcPts val="300"/>
              </a:spcBef>
              <a:buSzPct val="100000"/>
              <a:buFont typeface="Wingdings" pitchFamily="2" charset="2"/>
              <a:buChar char="§"/>
            </a:pPr>
            <a:r>
              <a:rPr lang="en-US" b="1" i="1">
                <a:solidFill>
                  <a:srgbClr val="C00000"/>
                </a:solidFill>
              </a:rPr>
              <a:t>Triangulate</a:t>
            </a:r>
            <a:r>
              <a:rPr lang="en-US" b="1">
                <a:solidFill>
                  <a:srgbClr val="C00000"/>
                </a:solidFill>
              </a:rPr>
              <a:t> </a:t>
            </a:r>
            <a:r>
              <a:rPr lang="en-US"/>
              <a:t>all evidence and findings</a:t>
            </a:r>
          </a:p>
          <a:p>
            <a:pPr>
              <a:spcBef>
                <a:spcPts val="300"/>
              </a:spcBef>
              <a:buSzPct val="100000"/>
              <a:buFont typeface="Wingdings" pitchFamily="2" charset="2"/>
              <a:buChar char="§"/>
            </a:pPr>
            <a:endParaRPr lang="en-US" sz="1000" b="1">
              <a:solidFill>
                <a:srgbClr val="C00000"/>
              </a:solidFill>
            </a:endParaRPr>
          </a:p>
          <a:p>
            <a:pPr>
              <a:spcBef>
                <a:spcPts val="300"/>
              </a:spcBef>
              <a:buSzPct val="100000"/>
              <a:buFont typeface="Wingdings" pitchFamily="2" charset="2"/>
              <a:buChar char="§"/>
            </a:pPr>
            <a:r>
              <a:rPr lang="en-US" sz="2600" b="1">
                <a:solidFill>
                  <a:srgbClr val="C00000"/>
                </a:solidFill>
              </a:rPr>
              <a:t>Goal</a:t>
            </a:r>
            <a:r>
              <a:rPr lang="en-US" sz="2600"/>
              <a:t>: assist college with improving educational quality and student learning</a:t>
            </a:r>
          </a:p>
          <a:p>
            <a:pPr>
              <a:spcBef>
                <a:spcPts val="300"/>
              </a:spcBef>
              <a:buSzPct val="100000"/>
              <a:buFont typeface="Wingdings" pitchFamily="2" charset="2"/>
              <a:buChar char="§"/>
            </a:pPr>
            <a:r>
              <a:rPr lang="en-US" sz="2600" b="1">
                <a:solidFill>
                  <a:srgbClr val="C00000"/>
                </a:solidFill>
              </a:rPr>
              <a:t>Outcome</a:t>
            </a:r>
            <a:r>
              <a:rPr lang="en-US" sz="2600"/>
              <a:t>: </a:t>
            </a:r>
            <a:r>
              <a:rPr lang="en-US" sz="2600" i="1" u="sng"/>
              <a:t>team report</a:t>
            </a:r>
            <a:r>
              <a:rPr lang="en-US" sz="2600" i="1"/>
              <a:t> </a:t>
            </a:r>
            <a:r>
              <a:rPr lang="en-US" sz="2400"/>
              <a:t>– help the college to improve, and celebrate good practice</a:t>
            </a:r>
          </a:p>
          <a:p>
            <a:pPr>
              <a:spcBef>
                <a:spcPts val="300"/>
              </a:spcBef>
              <a:buSzPct val="100000"/>
              <a:buFont typeface="Wingdings" pitchFamily="2" charset="2"/>
              <a:buChar char="§"/>
            </a:pPr>
            <a:endParaRPr lang="en-US" sz="2600" u="sng"/>
          </a:p>
          <a:p>
            <a:pPr lvl="1">
              <a:spcBef>
                <a:spcPts val="300"/>
              </a:spcBef>
              <a:buSzPct val="100000"/>
              <a:buFont typeface="Wingdings" pitchFamily="2" charset="2"/>
              <a:buChar char="§"/>
            </a:pPr>
            <a:endParaRPr lang="en-US"/>
          </a:p>
          <a:p>
            <a:pPr marL="0" indent="0">
              <a:buNone/>
            </a:pPr>
            <a:endParaRPr lang="en-US" sz="2400"/>
          </a:p>
        </p:txBody>
      </p:sp>
      <p:sp>
        <p:nvSpPr>
          <p:cNvPr id="6" name="TextBox 5"/>
          <p:cNvSpPr txBox="1"/>
          <p:nvPr/>
        </p:nvSpPr>
        <p:spPr>
          <a:xfrm>
            <a:off x="4748465" y="5918201"/>
            <a:ext cx="6605337" cy="420564"/>
          </a:xfrm>
          <a:prstGeom prst="homePlate">
            <a:avLst>
              <a:gd name="adj" fmla="val 73455"/>
            </a:avLst>
          </a:prstGeom>
          <a:solidFill>
            <a:srgbClr val="B4CCD6"/>
          </a:solidFill>
        </p:spPr>
        <p:txBody>
          <a:bodyPr wrap="square" rtlCol="0">
            <a:spAutoFit/>
          </a:bodyPr>
          <a:lstStyle/>
          <a:p>
            <a:pPr defTabSz="914377"/>
            <a:r>
              <a:rPr lang="en-US" sz="2133" b="1" i="1">
                <a:solidFill>
                  <a:prstClr val="black"/>
                </a:solidFill>
                <a:latin typeface="Calibri" panose="020F0502020204030204"/>
              </a:rPr>
              <a:t>Excerpted from Team Training materials, Fall 2022</a:t>
            </a:r>
          </a:p>
        </p:txBody>
      </p:sp>
    </p:spTree>
    <p:extLst>
      <p:ext uri="{BB962C8B-B14F-4D97-AF65-F5344CB8AC3E}">
        <p14:creationId xmlns:p14="http://schemas.microsoft.com/office/powerpoint/2010/main" val="103344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161" y="1344707"/>
            <a:ext cx="10515600" cy="1326775"/>
          </a:xfrm>
        </p:spPr>
        <p:txBody>
          <a:bodyPr>
            <a:normAutofit/>
          </a:bodyPr>
          <a:lstStyle/>
          <a:p>
            <a:pPr algn="ctr"/>
            <a:r>
              <a:rPr lang="en-US" sz="3200" b="1"/>
              <a:t>Your questions…</a:t>
            </a:r>
            <a:br>
              <a:rPr lang="en-US" sz="3200" b="1"/>
            </a:br>
            <a:r>
              <a:rPr lang="en-US" sz="3200" b="1"/>
              <a:t>What additional information would be helpful?</a:t>
            </a:r>
          </a:p>
        </p:txBody>
      </p:sp>
      <p:pic>
        <p:nvPicPr>
          <p:cNvPr id="3" name="Picture 2" descr="interconnected thought bubbles "/>
          <p:cNvPicPr>
            <a:picLocks noChangeAspect="1"/>
          </p:cNvPicPr>
          <p:nvPr/>
        </p:nvPicPr>
        <p:blipFill>
          <a:blip r:embed="rId3"/>
          <a:stretch>
            <a:fillRect/>
          </a:stretch>
        </p:blipFill>
        <p:spPr>
          <a:xfrm>
            <a:off x="3405567" y="2845172"/>
            <a:ext cx="4838955" cy="2721912"/>
          </a:xfrm>
          <a:prstGeom prst="rect">
            <a:avLst/>
          </a:prstGeom>
        </p:spPr>
      </p:pic>
    </p:spTree>
    <p:extLst>
      <p:ext uri="{BB962C8B-B14F-4D97-AF65-F5344CB8AC3E}">
        <p14:creationId xmlns:p14="http://schemas.microsoft.com/office/powerpoint/2010/main" val="3605038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46188" y="1266825"/>
            <a:ext cx="7213474" cy="1123136"/>
          </a:xfrm>
        </p:spPr>
        <p:txBody>
          <a:bodyPr vert="horz" lIns="91440" tIns="45720" rIns="91440" bIns="45720" rtlCol="0">
            <a:normAutofit/>
          </a:bodyPr>
          <a:lstStyle/>
          <a:p>
            <a:r>
              <a:rPr lang="en-US" kern="1200">
                <a:latin typeface="+mj-lt"/>
                <a:ea typeface="+mj-ea"/>
                <a:cs typeface="+mj-cs"/>
              </a:rPr>
              <a:t>School of Continuing Education</a:t>
            </a:r>
            <a:endParaRPr lang="en-US" kern="1200">
              <a:latin typeface="+mj-lt"/>
              <a:cs typeface="Calibri Light"/>
            </a:endParaRPr>
          </a:p>
        </p:txBody>
      </p:sp>
      <p:pic>
        <p:nvPicPr>
          <p:cNvPr id="6" name="Picture 5">
            <a:extLst>
              <a:ext uri="{FF2B5EF4-FFF2-40B4-BE49-F238E27FC236}">
                <a16:creationId xmlns:a16="http://schemas.microsoft.com/office/drawing/2014/main" id="{617A86A2-1EBF-4759-8084-47F65F5B42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71" y="1968797"/>
            <a:ext cx="3113280" cy="3136806"/>
          </a:xfrm>
          <a:prstGeom prst="rect">
            <a:avLst/>
          </a:prstGeom>
          <a:effectLst/>
        </p:spPr>
      </p:pic>
      <p:graphicFrame>
        <p:nvGraphicFramePr>
          <p:cNvPr id="32" name="Content Placeholder 1">
            <a:extLst>
              <a:ext uri="{FF2B5EF4-FFF2-40B4-BE49-F238E27FC236}">
                <a16:creationId xmlns:a16="http://schemas.microsoft.com/office/drawing/2014/main" id="{D3DF996F-6CAC-71B9-2B13-CF070F01C1F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69036693"/>
              </p:ext>
            </p:extLst>
          </p:nvPr>
        </p:nvGraphicFramePr>
        <p:xfrm>
          <a:off x="4066904" y="3429000"/>
          <a:ext cx="7672251" cy="23524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68457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p:cNvSpPr>
            <a:spLocks noGrp="1"/>
          </p:cNvSpPr>
          <p:nvPr>
            <p:ph type="title"/>
          </p:nvPr>
        </p:nvSpPr>
        <p:spPr>
          <a:xfrm>
            <a:off x="479394" y="1070800"/>
            <a:ext cx="3939688" cy="5583126"/>
          </a:xfrm>
        </p:spPr>
        <p:txBody>
          <a:bodyPr vert="horz" lIns="91440" tIns="45720" rIns="91440" bIns="45720" rtlCol="0" anchor="ctr">
            <a:normAutofit/>
          </a:bodyPr>
          <a:lstStyle/>
          <a:p>
            <a:pPr algn="r"/>
            <a:r>
              <a:rPr lang="en-US" sz="6800" kern="1200">
                <a:solidFill>
                  <a:schemeClr val="tx1"/>
                </a:solidFill>
                <a:latin typeface="+mj-lt"/>
                <a:ea typeface="+mj-ea"/>
                <a:cs typeface="+mj-cs"/>
              </a:rPr>
              <a:t>Outcomes for Today:</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1" descr="Understand what to expect during the ACCJC Formative/Summative review process&#10;Be familiar with the School of Continuing Education ASC WASC accreditation process&#10;Celebrate accreditation work completed&#10;Recognize accreditation in action during Fall 2022&#10;Know about upcoming Key events">
            <a:extLst>
              <a:ext uri="{FF2B5EF4-FFF2-40B4-BE49-F238E27FC236}">
                <a16:creationId xmlns:a16="http://schemas.microsoft.com/office/drawing/2014/main" id="{D6D4F9FE-CDB4-3B63-199B-848408EC446C}"/>
              </a:ext>
            </a:extLst>
          </p:cNvPr>
          <p:cNvGraphicFramePr>
            <a:graphicFrameLocks noGrp="1"/>
          </p:cNvGraphicFramePr>
          <p:nvPr>
            <p:ph sz="half" idx="4294967295"/>
            <p:extLst>
              <p:ext uri="{D42A27DB-BD31-4B8C-83A1-F6EECF244321}">
                <p14:modId xmlns:p14="http://schemas.microsoft.com/office/powerpoint/2010/main" val="2472272892"/>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3864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8" name="Rectangle 718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A1706-DBD5-4EB3-9CFD-08DE5944D5B2}"/>
              </a:ext>
            </a:extLst>
          </p:cNvPr>
          <p:cNvSpPr>
            <a:spLocks noGrp="1"/>
          </p:cNvSpPr>
          <p:nvPr>
            <p:ph type="title"/>
          </p:nvPr>
        </p:nvSpPr>
        <p:spPr>
          <a:xfrm>
            <a:off x="572493" y="238539"/>
            <a:ext cx="11018520" cy="1434415"/>
          </a:xfrm>
        </p:spPr>
        <p:txBody>
          <a:bodyPr anchor="b">
            <a:normAutofit/>
          </a:bodyPr>
          <a:lstStyle/>
          <a:p>
            <a:r>
              <a:rPr lang="en-US" sz="5400"/>
              <a:t>Celebration of Teamwork</a:t>
            </a:r>
          </a:p>
        </p:txBody>
      </p:sp>
      <p:sp>
        <p:nvSpPr>
          <p:cNvPr id="718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3C1334-A4F4-4C7E-82D3-BF9D4BBAD6EC}"/>
              </a:ext>
            </a:extLst>
          </p:cNvPr>
          <p:cNvSpPr>
            <a:spLocks noGrp="1"/>
          </p:cNvSpPr>
          <p:nvPr>
            <p:ph idx="1"/>
          </p:nvPr>
        </p:nvSpPr>
        <p:spPr>
          <a:xfrm>
            <a:off x="572493" y="2071316"/>
            <a:ext cx="6618882" cy="4119172"/>
          </a:xfrm>
        </p:spPr>
        <p:txBody>
          <a:bodyPr anchor="t">
            <a:normAutofit/>
          </a:bodyPr>
          <a:lstStyle/>
          <a:p>
            <a:pPr marL="0" indent="0">
              <a:buNone/>
            </a:pPr>
            <a:r>
              <a:rPr lang="en-US" sz="2200" b="1"/>
              <a:t>Weaving Teams</a:t>
            </a:r>
          </a:p>
          <a:p>
            <a:r>
              <a:rPr lang="en-US" sz="2200"/>
              <a:t>17 teams produced 13 drafts of 113 </a:t>
            </a:r>
            <a:r>
              <a:rPr lang="en-US" sz="2200" err="1"/>
              <a:t>substandards</a:t>
            </a:r>
            <a:endParaRPr lang="en-US" sz="2200"/>
          </a:p>
          <a:p>
            <a:r>
              <a:rPr lang="en-US" sz="2200"/>
              <a:t>111 Faculty, staff, students, managers collaborated</a:t>
            </a:r>
          </a:p>
          <a:p>
            <a:endParaRPr lang="en-US" sz="2200"/>
          </a:p>
          <a:p>
            <a:pPr marL="0" indent="0">
              <a:buNone/>
            </a:pPr>
            <a:r>
              <a:rPr lang="en-US" sz="2200" b="1"/>
              <a:t>Core Team</a:t>
            </a:r>
          </a:p>
          <a:p>
            <a:r>
              <a:rPr lang="en-US" sz="2200"/>
              <a:t>Met with and trained Weaving Teams</a:t>
            </a:r>
          </a:p>
          <a:p>
            <a:r>
              <a:rPr lang="en-US" sz="2200"/>
              <a:t>Reviewed and supported revisions for all drafts</a:t>
            </a:r>
          </a:p>
          <a:p>
            <a:r>
              <a:rPr lang="en-US" sz="2200"/>
              <a:t>Facilitated processes for ongoing work</a:t>
            </a:r>
          </a:p>
          <a:p>
            <a:r>
              <a:rPr lang="en-US" sz="2200"/>
              <a:t>Promoted campus engagement</a:t>
            </a:r>
          </a:p>
        </p:txBody>
      </p:sp>
      <p:pic>
        <p:nvPicPr>
          <p:cNvPr id="5" name="Picture 4" descr="5 colorful human-like people celebrating with pointy party hats">
            <a:extLst>
              <a:ext uri="{FF2B5EF4-FFF2-40B4-BE49-F238E27FC236}">
                <a16:creationId xmlns:a16="http://schemas.microsoft.com/office/drawing/2014/main" id="{4A3EA253-45E9-434D-937E-4DE73FFAF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636" y="1883664"/>
            <a:ext cx="5579364" cy="4184523"/>
          </a:xfrm>
          <a:prstGeom prst="rect">
            <a:avLst/>
          </a:prstGeom>
        </p:spPr>
      </p:pic>
    </p:spTree>
    <p:extLst>
      <p:ext uri="{BB962C8B-B14F-4D97-AF65-F5344CB8AC3E}">
        <p14:creationId xmlns:p14="http://schemas.microsoft.com/office/powerpoint/2010/main" val="571262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D0504-3E0C-45C7-92D7-3DFDFD0EA20A}"/>
              </a:ext>
            </a:extLst>
          </p:cNvPr>
          <p:cNvSpPr>
            <a:spLocks noGrp="1"/>
          </p:cNvSpPr>
          <p:nvPr>
            <p:ph type="title"/>
          </p:nvPr>
        </p:nvSpPr>
        <p:spPr>
          <a:xfrm>
            <a:off x="572493" y="238539"/>
            <a:ext cx="11018520" cy="1434415"/>
          </a:xfrm>
        </p:spPr>
        <p:txBody>
          <a:bodyPr anchor="b">
            <a:normAutofit/>
          </a:bodyPr>
          <a:lstStyle/>
          <a:p>
            <a:r>
              <a:rPr lang="en-US" sz="5400" dirty="0"/>
              <a:t>Revised Mission/Vision/Values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B96CAF-2807-4CF7-A75D-4818B916D7BF}"/>
              </a:ext>
            </a:extLst>
          </p:cNvPr>
          <p:cNvSpPr>
            <a:spLocks noGrp="1"/>
          </p:cNvSpPr>
          <p:nvPr>
            <p:ph idx="1"/>
          </p:nvPr>
        </p:nvSpPr>
        <p:spPr>
          <a:xfrm>
            <a:off x="572492" y="2071316"/>
            <a:ext cx="7043921" cy="4119172"/>
          </a:xfrm>
        </p:spPr>
        <p:txBody>
          <a:bodyPr anchor="t">
            <a:normAutofit/>
          </a:bodyPr>
          <a:lstStyle/>
          <a:p>
            <a:r>
              <a:rPr lang="en-US" sz="2200" dirty="0"/>
              <a:t>Part of periodic review process</a:t>
            </a:r>
          </a:p>
          <a:p>
            <a:r>
              <a:rPr lang="en-US" sz="2200" dirty="0"/>
              <a:t>Led by Presidents Advisory Council Taskforce in 2021-22</a:t>
            </a:r>
          </a:p>
          <a:p>
            <a:r>
              <a:rPr lang="en-US" sz="2200" dirty="0"/>
              <a:t>Inclusive input from constituencies</a:t>
            </a:r>
          </a:p>
          <a:p>
            <a:r>
              <a:rPr lang="en-US" sz="2200" dirty="0"/>
              <a:t>Incorporates anticipated substantive changes</a:t>
            </a:r>
          </a:p>
          <a:p>
            <a:r>
              <a:rPr lang="en-US" sz="2200" dirty="0"/>
              <a:t>Timeline:  </a:t>
            </a:r>
          </a:p>
          <a:p>
            <a:pPr lvl="1"/>
            <a:r>
              <a:rPr lang="en-US" sz="2200" dirty="0"/>
              <a:t>Spring 2022: Approved by constituencies &amp; PAC</a:t>
            </a:r>
          </a:p>
          <a:p>
            <a:pPr lvl="1"/>
            <a:r>
              <a:rPr lang="en-US" sz="2200" dirty="0"/>
              <a:t>Summer 2022: 1</a:t>
            </a:r>
            <a:r>
              <a:rPr lang="en-US" sz="2200" baseline="30000" dirty="0"/>
              <a:t>st</a:t>
            </a:r>
            <a:r>
              <a:rPr lang="en-US" sz="2200" dirty="0"/>
              <a:t> Review by Board of Trustees</a:t>
            </a:r>
          </a:p>
          <a:p>
            <a:pPr lvl="1"/>
            <a:r>
              <a:rPr lang="en-US" sz="2200" dirty="0"/>
              <a:t>September 2022: Anticipated Board of Trustees approval</a:t>
            </a:r>
          </a:p>
          <a:p>
            <a:endParaRPr lang="en-US" sz="2200" dirty="0"/>
          </a:p>
          <a:p>
            <a:endParaRPr lang="en-US" sz="2200" dirty="0"/>
          </a:p>
        </p:txBody>
      </p:sp>
      <p:pic>
        <p:nvPicPr>
          <p:cNvPr id="4" name="Picture 4" descr="Chart&#10;&#10;Description automatically generated">
            <a:extLst>
              <a:ext uri="{FF2B5EF4-FFF2-40B4-BE49-F238E27FC236}">
                <a16:creationId xmlns:a16="http://schemas.microsoft.com/office/drawing/2014/main" id="{DE210AD9-3529-7CE9-128E-7D2B9009ECE2}"/>
              </a:ext>
            </a:extLst>
          </p:cNvPr>
          <p:cNvPicPr>
            <a:picLocks noChangeAspect="1"/>
          </p:cNvPicPr>
          <p:nvPr/>
        </p:nvPicPr>
        <p:blipFill rotWithShape="1">
          <a:blip r:embed="rId3"/>
          <a:srcRect l="2332" r="1463" b="1"/>
          <a:stretch/>
        </p:blipFill>
        <p:spPr>
          <a:xfrm>
            <a:off x="7904258" y="2333461"/>
            <a:ext cx="3701579" cy="3857027"/>
          </a:xfrm>
          <a:prstGeom prst="rect">
            <a:avLst/>
          </a:prstGeom>
        </p:spPr>
      </p:pic>
    </p:spTree>
    <p:extLst>
      <p:ext uri="{BB962C8B-B14F-4D97-AF65-F5344CB8AC3E}">
        <p14:creationId xmlns:p14="http://schemas.microsoft.com/office/powerpoint/2010/main" val="387707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A3359-AFDA-49A4-BD25-B797DDEA6ACB}"/>
              </a:ext>
            </a:extLst>
          </p:cNvPr>
          <p:cNvSpPr>
            <a:spLocks noGrp="1"/>
          </p:cNvSpPr>
          <p:nvPr>
            <p:ph type="title"/>
          </p:nvPr>
        </p:nvSpPr>
        <p:spPr>
          <a:xfrm>
            <a:off x="261257" y="1417083"/>
            <a:ext cx="10515600" cy="714374"/>
          </a:xfrm>
        </p:spPr>
        <p:txBody>
          <a:bodyPr>
            <a:normAutofit fontScale="90000"/>
          </a:bodyPr>
          <a:lstStyle/>
          <a:p>
            <a:r>
              <a:rPr lang="en-US"/>
              <a:t>Substantive Changes* </a:t>
            </a:r>
            <a:br>
              <a:rPr lang="en-US"/>
            </a:br>
            <a:endParaRPr lang="en-US">
              <a:cs typeface="Calibri Light"/>
            </a:endParaRPr>
          </a:p>
        </p:txBody>
      </p:sp>
      <p:sp>
        <p:nvSpPr>
          <p:cNvPr id="3" name="Content Placeholder 2">
            <a:extLst>
              <a:ext uri="{FF2B5EF4-FFF2-40B4-BE49-F238E27FC236}">
                <a16:creationId xmlns:a16="http://schemas.microsoft.com/office/drawing/2014/main" id="{19C67138-4B50-4DC9-889F-DB0717332892}"/>
              </a:ext>
            </a:extLst>
          </p:cNvPr>
          <p:cNvSpPr>
            <a:spLocks noGrp="1"/>
          </p:cNvSpPr>
          <p:nvPr>
            <p:ph idx="1"/>
          </p:nvPr>
        </p:nvSpPr>
        <p:spPr>
          <a:xfrm>
            <a:off x="623047" y="1813550"/>
            <a:ext cx="8757621" cy="4266962"/>
          </a:xfrm>
        </p:spPr>
        <p:txBody>
          <a:bodyPr vert="horz" lIns="91440" tIns="45720" rIns="91440" bIns="45720" rtlCol="0" anchor="t">
            <a:noAutofit/>
          </a:bodyPr>
          <a:lstStyle/>
          <a:p>
            <a:r>
              <a:rPr lang="en-US" sz="2400" dirty="0">
                <a:solidFill>
                  <a:srgbClr val="000000"/>
                </a:solidFill>
              </a:rPr>
              <a:t>Requires ACCJC approval </a:t>
            </a:r>
            <a:r>
              <a:rPr lang="en-US" sz="2400" b="0" i="0" u="none" strike="noStrike" baseline="0" dirty="0">
                <a:solidFill>
                  <a:srgbClr val="000000"/>
                </a:solidFill>
              </a:rPr>
              <a:t>before it is included in the scope of the accreditation granted to the college</a:t>
            </a:r>
          </a:p>
          <a:p>
            <a:r>
              <a:rPr lang="en-US" sz="2400" b="0" i="0" u="none" strike="noStrike" baseline="0" dirty="0">
                <a:solidFill>
                  <a:srgbClr val="000000"/>
                </a:solidFill>
              </a:rPr>
              <a:t>Application process:</a:t>
            </a:r>
          </a:p>
          <a:p>
            <a:pPr lvl="1"/>
            <a:r>
              <a:rPr lang="en-US" dirty="0">
                <a:solidFill>
                  <a:srgbClr val="000000"/>
                </a:solidFill>
              </a:rPr>
              <a:t>R</a:t>
            </a:r>
            <a:r>
              <a:rPr lang="en-US" b="0" i="0" u="none" strike="noStrike" baseline="0" dirty="0">
                <a:solidFill>
                  <a:srgbClr val="000000"/>
                </a:solidFill>
              </a:rPr>
              <a:t>equires evidence of institutional planning</a:t>
            </a:r>
            <a:endParaRPr lang="en-US" dirty="0">
              <a:solidFill>
                <a:srgbClr val="000000"/>
              </a:solidFill>
            </a:endParaRPr>
          </a:p>
          <a:p>
            <a:pPr lvl="1"/>
            <a:r>
              <a:rPr lang="en-US" b="0" i="0" u="none" strike="noStrike" baseline="0" dirty="0">
                <a:solidFill>
                  <a:srgbClr val="000000"/>
                </a:solidFill>
              </a:rPr>
              <a:t>Includes resource commitment to the proposed change</a:t>
            </a:r>
            <a:endParaRPr lang="en-US" dirty="0">
              <a:solidFill>
                <a:srgbClr val="000000"/>
              </a:solidFill>
            </a:endParaRPr>
          </a:p>
          <a:p>
            <a:pPr lvl="1"/>
            <a:r>
              <a:rPr lang="en-US" b="0" i="0" u="none" strike="noStrike" baseline="0" dirty="0">
                <a:solidFill>
                  <a:srgbClr val="000000"/>
                </a:solidFill>
              </a:rPr>
              <a:t>Provides evidence that following the change, the </a:t>
            </a:r>
            <a:r>
              <a:rPr lang="en-US" dirty="0">
                <a:solidFill>
                  <a:srgbClr val="000000"/>
                </a:solidFill>
              </a:rPr>
              <a:t>C</a:t>
            </a:r>
            <a:r>
              <a:rPr lang="en-US" b="0" i="0" u="none" strike="noStrike" baseline="0" dirty="0">
                <a:solidFill>
                  <a:srgbClr val="000000"/>
                </a:solidFill>
              </a:rPr>
              <a:t>ollege will continue to meet the Eligibility Requirements, Accreditation Standards and Commission policies</a:t>
            </a:r>
            <a:r>
              <a:rPr lang="en-US" dirty="0">
                <a:solidFill>
                  <a:srgbClr val="000000"/>
                </a:solidFill>
              </a:rPr>
              <a:t> </a:t>
            </a:r>
          </a:p>
          <a:p>
            <a:r>
              <a:rPr lang="en-US" sz="2400" dirty="0">
                <a:solidFill>
                  <a:srgbClr val="000000"/>
                </a:solidFill>
                <a:cs typeface="Calibri"/>
              </a:rPr>
              <a:t>Anticipated submissions:</a:t>
            </a:r>
          </a:p>
          <a:p>
            <a:pPr lvl="1"/>
            <a:r>
              <a:rPr lang="en-US" dirty="0">
                <a:solidFill>
                  <a:srgbClr val="000000"/>
                </a:solidFill>
                <a:cs typeface="Calibri"/>
              </a:rPr>
              <a:t>BA Histotechnology</a:t>
            </a:r>
          </a:p>
          <a:p>
            <a:pPr lvl="1"/>
            <a:r>
              <a:rPr lang="en-US" dirty="0">
                <a:solidFill>
                  <a:srgbClr val="000000"/>
                </a:solidFill>
                <a:cs typeface="Calibri"/>
              </a:rPr>
              <a:t>Competency-Based Education (CBE)</a:t>
            </a:r>
            <a:endParaRPr lang="en-US" dirty="0">
              <a:cs typeface="Calibri"/>
            </a:endParaRPr>
          </a:p>
        </p:txBody>
      </p:sp>
      <p:sp>
        <p:nvSpPr>
          <p:cNvPr id="4" name="TextBox 3">
            <a:extLst>
              <a:ext uri="{FF2B5EF4-FFF2-40B4-BE49-F238E27FC236}">
                <a16:creationId xmlns:a16="http://schemas.microsoft.com/office/drawing/2014/main" id="{84F9F7AE-B6FC-691D-EA0B-219701892CC1}"/>
              </a:ext>
            </a:extLst>
          </p:cNvPr>
          <p:cNvSpPr txBox="1"/>
          <p:nvPr/>
        </p:nvSpPr>
        <p:spPr>
          <a:xfrm>
            <a:off x="5625737" y="6267213"/>
            <a:ext cx="6466115" cy="400110"/>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bg1"/>
                </a:solidFill>
                <a:latin typeface="Calibri Light"/>
              </a:rPr>
              <a:t>*Any major change to the College Mission and programs</a:t>
            </a:r>
            <a:endParaRPr lang="en-US" sz="2000">
              <a:solidFill>
                <a:schemeClr val="bg1"/>
              </a:solidFill>
            </a:endParaRPr>
          </a:p>
        </p:txBody>
      </p:sp>
      <p:pic>
        <p:nvPicPr>
          <p:cNvPr id="5" name="Picture 5" descr="arrow icon">
            <a:extLst>
              <a:ext uri="{FF2B5EF4-FFF2-40B4-BE49-F238E27FC236}">
                <a16:creationId xmlns:a16="http://schemas.microsoft.com/office/drawing/2014/main" id="{1D25BA4C-2AD1-5078-8670-00441BE7C761}"/>
              </a:ext>
            </a:extLst>
          </p:cNvPr>
          <p:cNvPicPr>
            <a:picLocks noChangeAspect="1"/>
          </p:cNvPicPr>
          <p:nvPr/>
        </p:nvPicPr>
        <p:blipFill>
          <a:blip r:embed="rId3"/>
          <a:stretch>
            <a:fillRect/>
          </a:stretch>
        </p:blipFill>
        <p:spPr>
          <a:xfrm>
            <a:off x="10428515" y="2444803"/>
            <a:ext cx="1502228" cy="1502228"/>
          </a:xfrm>
          <a:prstGeom prst="rect">
            <a:avLst/>
          </a:prstGeom>
        </p:spPr>
      </p:pic>
    </p:spTree>
    <p:extLst>
      <p:ext uri="{BB962C8B-B14F-4D97-AF65-F5344CB8AC3E}">
        <p14:creationId xmlns:p14="http://schemas.microsoft.com/office/powerpoint/2010/main" val="4294316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790C40-0202-44C7-878B-B1D5BE3E79CF}"/>
              </a:ext>
            </a:extLst>
          </p:cNvPr>
          <p:cNvSpPr>
            <a:spLocks noGrp="1"/>
          </p:cNvSpPr>
          <p:nvPr>
            <p:ph type="title"/>
          </p:nvPr>
        </p:nvSpPr>
        <p:spPr>
          <a:xfrm>
            <a:off x="244409" y="429983"/>
            <a:ext cx="9770022" cy="1330841"/>
          </a:xfrm>
        </p:spPr>
        <p:txBody>
          <a:bodyPr>
            <a:normAutofit/>
          </a:bodyPr>
          <a:lstStyle/>
          <a:p>
            <a:r>
              <a:rPr lang="en-US" dirty="0"/>
              <a:t>Strategic Plan in Development</a:t>
            </a:r>
          </a:p>
        </p:txBody>
      </p:sp>
      <p:sp>
        <p:nvSpPr>
          <p:cNvPr id="3" name="Content Placeholder 2">
            <a:extLst>
              <a:ext uri="{FF2B5EF4-FFF2-40B4-BE49-F238E27FC236}">
                <a16:creationId xmlns:a16="http://schemas.microsoft.com/office/drawing/2014/main" id="{3CB0FB21-18A4-43A9-B4EC-4DE2D91AD9C3}"/>
              </a:ext>
            </a:extLst>
          </p:cNvPr>
          <p:cNvSpPr>
            <a:spLocks noGrp="1"/>
          </p:cNvSpPr>
          <p:nvPr>
            <p:ph idx="1"/>
          </p:nvPr>
        </p:nvSpPr>
        <p:spPr>
          <a:xfrm>
            <a:off x="655721" y="1760823"/>
            <a:ext cx="6923512" cy="4543157"/>
          </a:xfrm>
        </p:spPr>
        <p:txBody>
          <a:bodyPr vert="horz" lIns="91440" tIns="45720" rIns="91440" bIns="45720" rtlCol="0">
            <a:normAutofit/>
          </a:bodyPr>
          <a:lstStyle/>
          <a:p>
            <a:pPr marL="0" indent="0">
              <a:buNone/>
            </a:pPr>
            <a:r>
              <a:rPr lang="en-US" sz="2400" dirty="0"/>
              <a:t>Getting back on Track</a:t>
            </a:r>
          </a:p>
          <a:p>
            <a:pPr lvl="1"/>
            <a:r>
              <a:rPr lang="en-US" dirty="0"/>
              <a:t>Internal and external factors led to a short pause in revisions</a:t>
            </a:r>
            <a:endParaRPr lang="en-US" dirty="0">
              <a:cs typeface="Calibri"/>
            </a:endParaRPr>
          </a:p>
          <a:p>
            <a:pPr lvl="1"/>
            <a:r>
              <a:rPr lang="en-US" dirty="0"/>
              <a:t>Society for College &amp; University Planning (SCUP) Training</a:t>
            </a:r>
            <a:endParaRPr lang="en-US" dirty="0">
              <a:cs typeface="Calibri"/>
            </a:endParaRPr>
          </a:p>
          <a:p>
            <a:pPr marL="0" indent="0">
              <a:buNone/>
            </a:pPr>
            <a:r>
              <a:rPr lang="en-US" sz="2400" dirty="0"/>
              <a:t>Timeline:  </a:t>
            </a:r>
            <a:endParaRPr lang="en-US" sz="2400" dirty="0">
              <a:cs typeface="Calibri"/>
            </a:endParaRPr>
          </a:p>
          <a:p>
            <a:pPr lvl="1"/>
            <a:r>
              <a:rPr lang="en-US" dirty="0"/>
              <a:t>2021-22 Campus engagement (ex: IEC listening tours)</a:t>
            </a:r>
            <a:endParaRPr lang="en-US" dirty="0">
              <a:cs typeface="Calibri"/>
            </a:endParaRPr>
          </a:p>
          <a:p>
            <a:pPr lvl="1"/>
            <a:r>
              <a:rPr lang="en-US" dirty="0"/>
              <a:t>September - October 2022: IEC and PAC review &amp; finalize</a:t>
            </a:r>
            <a:endParaRPr lang="en-US" dirty="0">
              <a:cs typeface="Calibri"/>
            </a:endParaRPr>
          </a:p>
          <a:p>
            <a:pPr lvl="1"/>
            <a:r>
              <a:rPr lang="en-US" dirty="0"/>
              <a:t>November - December 2022: Review &amp; approval by Board of Trustees</a:t>
            </a:r>
            <a:endParaRPr lang="en-US" dirty="0">
              <a:cs typeface="Calibri"/>
            </a:endParaRPr>
          </a:p>
          <a:p>
            <a:pPr marL="457200" lvl="1" indent="0">
              <a:buNone/>
            </a:pPr>
            <a:endParaRPr lang="en-US" sz="2000" dirty="0"/>
          </a:p>
          <a:p>
            <a:pPr marL="0" indent="0">
              <a:buNone/>
            </a:pPr>
            <a:endParaRPr lang="en-US" sz="2000" dirty="0"/>
          </a:p>
          <a:p>
            <a:pPr lvl="1"/>
            <a:endParaRPr lang="en-US" sz="2000" dirty="0"/>
          </a:p>
          <a:p>
            <a:pPr marL="0" indent="0">
              <a:buNone/>
            </a:pPr>
            <a:endParaRPr lang="en-US" sz="2000" dirty="0"/>
          </a:p>
        </p:txBody>
      </p:sp>
      <p:sp>
        <p:nvSpPr>
          <p:cNvPr id="13" name="Freeform: Shape 12">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Icon&#10;&#10;Description automatically generated">
            <a:extLst>
              <a:ext uri="{FF2B5EF4-FFF2-40B4-BE49-F238E27FC236}">
                <a16:creationId xmlns:a16="http://schemas.microsoft.com/office/drawing/2014/main" id="{91306D30-353F-4DF8-0AF5-FB56A3AD98FE}"/>
              </a:ext>
            </a:extLst>
          </p:cNvPr>
          <p:cNvPicPr>
            <a:picLocks noChangeAspect="1"/>
          </p:cNvPicPr>
          <p:nvPr/>
        </p:nvPicPr>
        <p:blipFill>
          <a:blip r:embed="rId3"/>
          <a:stretch>
            <a:fillRect/>
          </a:stretch>
        </p:blipFill>
        <p:spPr>
          <a:xfrm>
            <a:off x="7891362" y="2308377"/>
            <a:ext cx="3482910" cy="3482910"/>
          </a:xfrm>
          <a:prstGeom prst="rect">
            <a:avLst/>
          </a:prstGeom>
        </p:spPr>
      </p:pic>
      <p:sp>
        <p:nvSpPr>
          <p:cNvPr id="15" name="Rectangle 6">
            <a:extLst>
              <a:ext uri="{FF2B5EF4-FFF2-40B4-BE49-F238E27FC236}">
                <a16:creationId xmlns:a16="http://schemas.microsoft.com/office/drawing/2014/main" id="{2775D660-3127-4688-9782-F7C4639B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210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4F20-6DBE-4C36-B4D3-44794EF52FC8}"/>
              </a:ext>
            </a:extLst>
          </p:cNvPr>
          <p:cNvSpPr>
            <a:spLocks noGrp="1"/>
          </p:cNvSpPr>
          <p:nvPr>
            <p:ph type="title"/>
          </p:nvPr>
        </p:nvSpPr>
        <p:spPr>
          <a:xfrm>
            <a:off x="960100" y="1118782"/>
            <a:ext cx="10588434" cy="1062644"/>
          </a:xfrm>
        </p:spPr>
        <p:txBody>
          <a:bodyPr anchor="b">
            <a:normAutofit/>
          </a:bodyPr>
          <a:lstStyle/>
          <a:p>
            <a:r>
              <a:rPr lang="en-US" sz="3400" dirty="0"/>
              <a:t>Institutional Effectiveness Partnership Initiative </a:t>
            </a:r>
            <a:br>
              <a:rPr lang="en-US" sz="3400" dirty="0"/>
            </a:br>
            <a:r>
              <a:rPr lang="en-US" sz="3400" dirty="0"/>
              <a:t>(IEPI) Request</a:t>
            </a:r>
          </a:p>
        </p:txBody>
      </p:sp>
      <p:cxnSp>
        <p:nvCxnSpPr>
          <p:cNvPr id="10"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5" descr="A picture containing vector graphics&#10;&#10;Description automatically generated">
            <a:extLst>
              <a:ext uri="{FF2B5EF4-FFF2-40B4-BE49-F238E27FC236}">
                <a16:creationId xmlns:a16="http://schemas.microsoft.com/office/drawing/2014/main" id="{FE23EEAC-480C-F060-8516-6342C3ED5945}"/>
              </a:ext>
            </a:extLst>
          </p:cNvPr>
          <p:cNvPicPr>
            <a:picLocks noChangeAspect="1"/>
          </p:cNvPicPr>
          <p:nvPr/>
        </p:nvPicPr>
        <p:blipFill>
          <a:blip r:embed="rId3"/>
          <a:stretch>
            <a:fillRect/>
          </a:stretch>
        </p:blipFill>
        <p:spPr>
          <a:xfrm>
            <a:off x="782700" y="2811104"/>
            <a:ext cx="2928114" cy="2928114"/>
          </a:xfrm>
          <a:prstGeom prst="rect">
            <a:avLst/>
          </a:prstGeom>
        </p:spPr>
      </p:pic>
      <p:sp>
        <p:nvSpPr>
          <p:cNvPr id="3" name="Content Placeholder 2">
            <a:extLst>
              <a:ext uri="{FF2B5EF4-FFF2-40B4-BE49-F238E27FC236}">
                <a16:creationId xmlns:a16="http://schemas.microsoft.com/office/drawing/2014/main" id="{B3868F50-2BC8-49BF-8DB5-75232F48593A}"/>
              </a:ext>
            </a:extLst>
          </p:cNvPr>
          <p:cNvSpPr>
            <a:spLocks noGrp="1"/>
          </p:cNvSpPr>
          <p:nvPr>
            <p:ph idx="1"/>
          </p:nvPr>
        </p:nvSpPr>
        <p:spPr>
          <a:xfrm>
            <a:off x="4208106" y="2500608"/>
            <a:ext cx="7340427" cy="3965497"/>
          </a:xfrm>
        </p:spPr>
        <p:txBody>
          <a:bodyPr vert="horz" lIns="91440" tIns="45720" rIns="91440" bIns="45720" rtlCol="0">
            <a:normAutofit/>
          </a:bodyPr>
          <a:lstStyle/>
          <a:p>
            <a:pPr marL="457200" indent="-457200"/>
            <a:r>
              <a:rPr lang="en-US" sz="2400" dirty="0"/>
              <a:t>Colleagues-helping-colleagues model</a:t>
            </a:r>
            <a:endParaRPr lang="en-US" sz="2400" dirty="0">
              <a:cs typeface="Calibri"/>
            </a:endParaRPr>
          </a:p>
          <a:p>
            <a:pPr marL="457200" indent="-457200"/>
            <a:r>
              <a:rPr lang="en-US" sz="2400" dirty="0"/>
              <a:t>Resource Team of experts assist the College in developing improvement strategies and timelines via an innovation and effectiveness plan</a:t>
            </a:r>
            <a:endParaRPr lang="en-US" sz="2400" dirty="0">
              <a:cs typeface="Calibri" panose="020F0502020204030204"/>
            </a:endParaRPr>
          </a:p>
          <a:p>
            <a:pPr marL="457200" indent="-457200"/>
            <a:r>
              <a:rPr lang="en-US" sz="2400" dirty="0"/>
              <a:t>Letter of interest sent in Spring 2022 &amp; Fall 2022</a:t>
            </a:r>
          </a:p>
          <a:p>
            <a:pPr marL="914400" lvl="2" indent="0">
              <a:buNone/>
            </a:pPr>
            <a:r>
              <a:rPr lang="en-US" sz="2200" dirty="0"/>
              <a:t>Mt. SAC's focus is on developing effective practices and structures to support, strengthen, and integrate outcomes, assessment, and the college’s Planning for Institutional Effectiveness (PIE) processes.</a:t>
            </a:r>
            <a:endParaRPr lang="en-US" sz="2200" dirty="0">
              <a:cs typeface="Calibri" panose="020F0502020204030204"/>
            </a:endParaRPr>
          </a:p>
        </p:txBody>
      </p:sp>
    </p:spTree>
    <p:extLst>
      <p:ext uri="{BB962C8B-B14F-4D97-AF65-F5344CB8AC3E}">
        <p14:creationId xmlns:p14="http://schemas.microsoft.com/office/powerpoint/2010/main" val="1481059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474204"/>
            <a:ext cx="10905066" cy="1135737"/>
          </a:xfrm>
        </p:spPr>
        <p:txBody>
          <a:bodyPr>
            <a:normAutofit/>
          </a:bodyPr>
          <a:lstStyle/>
          <a:p>
            <a:r>
              <a:rPr lang="en-US" sz="3600" b="1" dirty="0"/>
              <a:t>Self Reflection Results</a:t>
            </a:r>
          </a:p>
        </p:txBody>
      </p:sp>
      <p:sp>
        <p:nvSpPr>
          <p:cNvPr id="25" name="Rectangle 2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ontent Placeholder 2">
            <a:extLst>
              <a:ext uri="{FF2B5EF4-FFF2-40B4-BE49-F238E27FC236}">
                <a16:creationId xmlns:a16="http://schemas.microsoft.com/office/drawing/2014/main" id="{EFA58ACB-D373-D602-862C-DC800EC4C8F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7977191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Arrow: Right 17" descr="arrow right">
            <a:extLst>
              <a:ext uri="{FF2B5EF4-FFF2-40B4-BE49-F238E27FC236}">
                <a16:creationId xmlns:a16="http://schemas.microsoft.com/office/drawing/2014/main" id="{29DCCA00-D258-46C5-BA30-BDFB8A021A3F}"/>
              </a:ext>
            </a:extLst>
          </p:cNvPr>
          <p:cNvSpPr/>
          <p:nvPr/>
        </p:nvSpPr>
        <p:spPr>
          <a:xfrm>
            <a:off x="4108206" y="3880338"/>
            <a:ext cx="351692" cy="39858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descr="arrow right">
            <a:extLst>
              <a:ext uri="{FF2B5EF4-FFF2-40B4-BE49-F238E27FC236}">
                <a16:creationId xmlns:a16="http://schemas.microsoft.com/office/drawing/2014/main" id="{B10D008C-07BF-4342-92AB-E7E462B62EE3}"/>
              </a:ext>
            </a:extLst>
          </p:cNvPr>
          <p:cNvSpPr/>
          <p:nvPr/>
        </p:nvSpPr>
        <p:spPr>
          <a:xfrm>
            <a:off x="7777530" y="3880338"/>
            <a:ext cx="351692" cy="39858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462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646398-A463-4A0C-8330-49C34058ECCC}"/>
              </a:ext>
            </a:extLst>
          </p:cNvPr>
          <p:cNvSpPr>
            <a:spLocks noGrp="1"/>
          </p:cNvSpPr>
          <p:nvPr>
            <p:ph type="title"/>
          </p:nvPr>
        </p:nvSpPr>
        <p:spPr>
          <a:xfrm>
            <a:off x="643467" y="321734"/>
            <a:ext cx="6901193" cy="1135737"/>
          </a:xfrm>
        </p:spPr>
        <p:txBody>
          <a:bodyPr>
            <a:normAutofit/>
          </a:bodyPr>
          <a:lstStyle/>
          <a:p>
            <a:r>
              <a:rPr lang="en-US" sz="3600" dirty="0"/>
              <a:t>Finishing Teams</a:t>
            </a:r>
          </a:p>
        </p:txBody>
      </p:sp>
      <p:grpSp>
        <p:nvGrpSpPr>
          <p:cNvPr id="46" name="Group 45">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47" name="Isosceles Triangle 4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4CF3CD1B-B1B9-4F4D-B386-85DB1DE869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870" y="713127"/>
            <a:ext cx="2615673" cy="2635439"/>
          </a:xfrm>
          <a:prstGeom prst="rect">
            <a:avLst/>
          </a:prstGeom>
        </p:spPr>
      </p:pic>
      <p:sp>
        <p:nvSpPr>
          <p:cNvPr id="50" name="Isosceles Triangle 4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9" name="Content Placeholder 2" descr="Choose&#10; Choose an area of expertise or interest – YOUR SUPERPOWER&#10;Attend&#10; Attend a 1-hour convenient training at the    September 16th Friday Forum&#10;Read&#10; Read a short excerpt from a Weaving Team, review evidence, give input based on a rubric&#10;Meet&#10; Meet with your Finishing Team to compare notes and discuss next steps&#10;Submit&#10; Submit Finishing Team input to the Accreditation Steering Committee&#10;Accept&#10; Accept our thanks and add accreditation experience to your resume!&#10;">
            <a:extLst>
              <a:ext uri="{FF2B5EF4-FFF2-40B4-BE49-F238E27FC236}">
                <a16:creationId xmlns:a16="http://schemas.microsoft.com/office/drawing/2014/main" id="{E47126C7-D365-1804-4AD2-17541B8268F0}"/>
              </a:ext>
            </a:extLst>
          </p:cNvPr>
          <p:cNvGraphicFramePr>
            <a:graphicFrameLocks noGrp="1"/>
          </p:cNvGraphicFramePr>
          <p:nvPr>
            <p:ph idx="1"/>
            <p:extLst>
              <p:ext uri="{D42A27DB-BD31-4B8C-83A1-F6EECF244321}">
                <p14:modId xmlns:p14="http://schemas.microsoft.com/office/powerpoint/2010/main" val="828858572"/>
              </p:ext>
            </p:extLst>
          </p:nvPr>
        </p:nvGraphicFramePr>
        <p:xfrm>
          <a:off x="643468" y="1782981"/>
          <a:ext cx="6901193"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6" descr="Qr code&#10;">
            <a:extLst>
              <a:ext uri="{FF2B5EF4-FFF2-40B4-BE49-F238E27FC236}">
                <a16:creationId xmlns:a16="http://schemas.microsoft.com/office/drawing/2014/main" id="{606BF55F-90CE-4345-9F6C-1227A56AA953}"/>
              </a:ext>
            </a:extLst>
          </p:cNvPr>
          <p:cNvPicPr>
            <a:picLocks noChangeAspect="1"/>
          </p:cNvPicPr>
          <p:nvPr/>
        </p:nvPicPr>
        <p:blipFill>
          <a:blip r:embed="rId9"/>
          <a:stretch>
            <a:fillRect/>
          </a:stretch>
        </p:blipFill>
        <p:spPr>
          <a:xfrm>
            <a:off x="8119870" y="3509433"/>
            <a:ext cx="2648682" cy="2635439"/>
          </a:xfrm>
          <a:prstGeom prst="rect">
            <a:avLst/>
          </a:prstGeom>
        </p:spPr>
      </p:pic>
    </p:spTree>
    <p:extLst>
      <p:ext uri="{BB962C8B-B14F-4D97-AF65-F5344CB8AC3E}">
        <p14:creationId xmlns:p14="http://schemas.microsoft.com/office/powerpoint/2010/main" val="2186781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ED2CB-97CE-4AD1-9009-4D93BC53358F}"/>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Resource/Review Teams</a:t>
            </a:r>
          </a:p>
        </p:txBody>
      </p:sp>
      <p:graphicFrame>
        <p:nvGraphicFramePr>
          <p:cNvPr id="17" name="Content Placeholder 2" descr="Who - College committees and councils identified by the What - Accreditation Steering Committee &#10;Invited to give feedback on accreditation standards relating to their purpose/function&#10;When - October – November 2022&#10;Why - Leverage expertise: “Does the ISER accurately reflect the policies, procedures, and practices related to the committee or council's work?”&#10;&#10;">
            <a:extLst>
              <a:ext uri="{FF2B5EF4-FFF2-40B4-BE49-F238E27FC236}">
                <a16:creationId xmlns:a16="http://schemas.microsoft.com/office/drawing/2014/main" id="{C5214687-E164-A657-6807-3EC6866ABAA3}"/>
              </a:ext>
            </a:extLst>
          </p:cNvPr>
          <p:cNvGraphicFramePr>
            <a:graphicFrameLocks noGrp="1"/>
          </p:cNvGraphicFramePr>
          <p:nvPr>
            <p:ph idx="1"/>
            <p:extLst>
              <p:ext uri="{D42A27DB-BD31-4B8C-83A1-F6EECF244321}">
                <p14:modId xmlns:p14="http://schemas.microsoft.com/office/powerpoint/2010/main" val="3694152546"/>
              </p:ext>
            </p:extLst>
          </p:nvPr>
        </p:nvGraphicFramePr>
        <p:xfrm>
          <a:off x="632085" y="1724025"/>
          <a:ext cx="11302740" cy="467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6317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2">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14"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2"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82C5BF9-8411-E0A3-2B8F-05CF7153B8D4}"/>
              </a:ext>
            </a:extLst>
          </p:cNvPr>
          <p:cNvSpPr>
            <a:spLocks noGrp="1"/>
          </p:cNvSpPr>
          <p:nvPr>
            <p:ph type="title"/>
          </p:nvPr>
        </p:nvSpPr>
        <p:spPr>
          <a:xfrm>
            <a:off x="292361" y="1481264"/>
            <a:ext cx="4231764" cy="2183042"/>
          </a:xfrm>
        </p:spPr>
        <p:txBody>
          <a:bodyPr anchor="b">
            <a:normAutofit/>
          </a:bodyPr>
          <a:lstStyle/>
          <a:p>
            <a:r>
              <a:rPr lang="en-US" sz="3700">
                <a:cs typeface="Calibri Light"/>
              </a:rPr>
              <a:t>Mark Your Calendar!!</a:t>
            </a:r>
            <a:br>
              <a:rPr lang="en-US" sz="3700">
                <a:cs typeface="Calibri Light"/>
              </a:rPr>
            </a:br>
            <a:r>
              <a:rPr lang="en-US" sz="3700">
                <a:cs typeface="Calibri Light"/>
              </a:rPr>
              <a:t>Friday Online Fall Forums:</a:t>
            </a:r>
            <a:endParaRPr lang="en-US" sz="3700"/>
          </a:p>
        </p:txBody>
      </p:sp>
      <p:sp>
        <p:nvSpPr>
          <p:cNvPr id="23"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Shape 18">
            <a:extLst>
              <a:ext uri="{FF2B5EF4-FFF2-40B4-BE49-F238E27FC236}">
                <a16:creationId xmlns:a16="http://schemas.microsoft.com/office/drawing/2014/main" id="{0DB06EAB-7D8C-403A-86C5-B5FD79A1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pic>
        <p:nvPicPr>
          <p:cNvPr id="6" name="Picture 5" descr="icon of finger with bow around it for reminder.">
            <a:extLst>
              <a:ext uri="{FF2B5EF4-FFF2-40B4-BE49-F238E27FC236}">
                <a16:creationId xmlns:a16="http://schemas.microsoft.com/office/drawing/2014/main" id="{38CF4A77-844A-4073-9467-7795BEB9C5D7}"/>
              </a:ext>
            </a:extLst>
          </p:cNvPr>
          <p:cNvPicPr>
            <a:picLocks noChangeAspect="1"/>
          </p:cNvPicPr>
          <p:nvPr/>
        </p:nvPicPr>
        <p:blipFill rotWithShape="1">
          <a:blip r:embed="rId3"/>
          <a:srcRect l="11365" t="17568"/>
          <a:stretch/>
        </p:blipFill>
        <p:spPr>
          <a:xfrm>
            <a:off x="5196964" y="1529081"/>
            <a:ext cx="1846470" cy="1006199"/>
          </a:xfrm>
          <a:prstGeom prst="rect">
            <a:avLst/>
          </a:prstGeom>
        </p:spPr>
      </p:pic>
      <p:sp>
        <p:nvSpPr>
          <p:cNvPr id="3" name="Content Placeholder 2">
            <a:extLst>
              <a:ext uri="{FF2B5EF4-FFF2-40B4-BE49-F238E27FC236}">
                <a16:creationId xmlns:a16="http://schemas.microsoft.com/office/drawing/2014/main" id="{A7AE729A-5E60-706D-193E-D24F5BE6163B}"/>
              </a:ext>
            </a:extLst>
          </p:cNvPr>
          <p:cNvSpPr>
            <a:spLocks noGrp="1"/>
          </p:cNvSpPr>
          <p:nvPr>
            <p:ph idx="1"/>
          </p:nvPr>
        </p:nvSpPr>
        <p:spPr>
          <a:xfrm>
            <a:off x="292361" y="3925496"/>
            <a:ext cx="6184639" cy="2046620"/>
          </a:xfrm>
        </p:spPr>
        <p:txBody>
          <a:bodyPr vert="horz" lIns="91440" tIns="45720" rIns="91440" bIns="45720" rtlCol="0">
            <a:normAutofit/>
          </a:bodyPr>
          <a:lstStyle/>
          <a:p>
            <a:r>
              <a:rPr lang="en-US" sz="2400">
                <a:cs typeface="Calibri"/>
              </a:rPr>
              <a:t>September 16</a:t>
            </a:r>
            <a:r>
              <a:rPr lang="en-US" sz="2400" baseline="30000">
                <a:cs typeface="Calibri"/>
              </a:rPr>
              <a:t>th</a:t>
            </a:r>
            <a:r>
              <a:rPr lang="en-US" sz="2400">
                <a:cs typeface="Calibri"/>
              </a:rPr>
              <a:t>: Finishing Teams</a:t>
            </a:r>
          </a:p>
          <a:p>
            <a:r>
              <a:rPr lang="en-US" sz="2400">
                <a:cs typeface="Calibri"/>
              </a:rPr>
              <a:t>October 21</a:t>
            </a:r>
            <a:r>
              <a:rPr lang="en-US" sz="2400" baseline="30000">
                <a:cs typeface="Calibri"/>
              </a:rPr>
              <a:t>st</a:t>
            </a:r>
            <a:r>
              <a:rPr lang="en-US" sz="2400">
                <a:cs typeface="Calibri"/>
              </a:rPr>
              <a:t>: Distance Education/RSI</a:t>
            </a:r>
          </a:p>
          <a:p>
            <a:r>
              <a:rPr lang="en-US" sz="2400">
                <a:cs typeface="Calibri"/>
              </a:rPr>
              <a:t>November 18</a:t>
            </a:r>
            <a:r>
              <a:rPr lang="en-US" sz="2400" baseline="30000">
                <a:cs typeface="Calibri"/>
              </a:rPr>
              <a:t>th</a:t>
            </a:r>
            <a:r>
              <a:rPr lang="en-US" sz="2400">
                <a:cs typeface="Calibri"/>
              </a:rPr>
              <a:t>: The ISS and Data Coaching</a:t>
            </a:r>
          </a:p>
        </p:txBody>
      </p:sp>
      <p:pic>
        <p:nvPicPr>
          <p:cNvPr id="5" name="Picture 5" descr="Icon of finder with a bow - reminder ">
            <a:extLst>
              <a:ext uri="{FF2B5EF4-FFF2-40B4-BE49-F238E27FC236}">
                <a16:creationId xmlns:a16="http://schemas.microsoft.com/office/drawing/2014/main" id="{EB0FF504-1CD2-D1E8-E7BB-FA28E8F8B46A}"/>
              </a:ext>
            </a:extLst>
          </p:cNvPr>
          <p:cNvPicPr>
            <a:picLocks noChangeAspect="1"/>
          </p:cNvPicPr>
          <p:nvPr/>
        </p:nvPicPr>
        <p:blipFill>
          <a:blip r:embed="rId4"/>
          <a:stretch>
            <a:fillRect/>
          </a:stretch>
        </p:blipFill>
        <p:spPr>
          <a:xfrm>
            <a:off x="7716274" y="2114367"/>
            <a:ext cx="3229588" cy="3229588"/>
          </a:xfrm>
          <a:prstGeom prst="rect">
            <a:avLst/>
          </a:prstGeom>
        </p:spPr>
      </p:pic>
    </p:spTree>
    <p:extLst>
      <p:ext uri="{BB962C8B-B14F-4D97-AF65-F5344CB8AC3E}">
        <p14:creationId xmlns:p14="http://schemas.microsoft.com/office/powerpoint/2010/main" val="2300886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9E70AE-6057-1DE7-536B-0EFEA56C11C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Seeking Campus Input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3B6F3D0D-72E0-40DA-8B93-DFC0F3DD8B5C}"/>
              </a:ext>
            </a:extLst>
          </p:cNvPr>
          <p:cNvSpPr txBox="1">
            <a:spLocks/>
          </p:cNvSpPr>
          <p:nvPr/>
        </p:nvSpPr>
        <p:spPr>
          <a:xfrm>
            <a:off x="640080" y="2872899"/>
            <a:ext cx="4243589" cy="33206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Campus Review</a:t>
            </a:r>
          </a:p>
          <a:p>
            <a:r>
              <a:rPr lang="en-US" sz="3600" dirty="0"/>
              <a:t>Paced release of all ISER elements</a:t>
            </a:r>
          </a:p>
          <a:p>
            <a:r>
              <a:rPr lang="en-US" sz="3600" dirty="0"/>
              <a:t>Anonymous responses</a:t>
            </a:r>
          </a:p>
          <a:p>
            <a:r>
              <a:rPr lang="en-US" sz="3600" dirty="0"/>
              <a:t>Listening Tour</a:t>
            </a:r>
          </a:p>
        </p:txBody>
      </p:sp>
      <p:pic>
        <p:nvPicPr>
          <p:cNvPr id="4" name="Picture 4" descr="A picture containing icon of hands reaching up towards the sky">
            <a:extLst>
              <a:ext uri="{FF2B5EF4-FFF2-40B4-BE49-F238E27FC236}">
                <a16:creationId xmlns:a16="http://schemas.microsoft.com/office/drawing/2014/main" id="{19EBF17A-9FC1-0214-BA2C-BBF42A1DE7F6}"/>
              </a:ext>
            </a:extLst>
          </p:cNvPr>
          <p:cNvPicPr>
            <a:picLocks noGrp="1" noChangeAspect="1"/>
          </p:cNvPicPr>
          <p:nvPr>
            <p:ph idx="1"/>
          </p:nvPr>
        </p:nvPicPr>
        <p:blipFill rotWithShape="1">
          <a:blip r:embed="rId3"/>
          <a:srcRect r="2" b="30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50737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66904" y="646683"/>
            <a:ext cx="7213474" cy="1676603"/>
          </a:xfrm>
        </p:spPr>
        <p:txBody>
          <a:bodyPr vert="horz" lIns="91440" tIns="45720" rIns="91440" bIns="45720" rtlCol="0">
            <a:normAutofit/>
          </a:bodyPr>
          <a:lstStyle/>
          <a:p>
            <a:r>
              <a:rPr lang="en-US" kern="1200">
                <a:latin typeface="+mj-lt"/>
                <a:ea typeface="+mj-ea"/>
                <a:cs typeface="+mj-cs"/>
              </a:rPr>
              <a:t>Your Accreditation </a:t>
            </a:r>
            <a:r>
              <a:rPr lang="en-US"/>
              <a:t>Core Team</a:t>
            </a:r>
            <a:endParaRPr lang="en-US" kern="1200">
              <a:latin typeface="+mj-lt"/>
              <a:cs typeface="Calibri Light"/>
            </a:endParaRPr>
          </a:p>
        </p:txBody>
      </p:sp>
      <p:pic>
        <p:nvPicPr>
          <p:cNvPr id="6" name="Picture 5">
            <a:extLst>
              <a:ext uri="{FF2B5EF4-FFF2-40B4-BE49-F238E27FC236}">
                <a16:creationId xmlns:a16="http://schemas.microsoft.com/office/drawing/2014/main" id="{617A86A2-1EBF-4759-8084-47F65F5B42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71" y="1968797"/>
            <a:ext cx="3113280" cy="3136806"/>
          </a:xfrm>
          <a:prstGeom prst="rect">
            <a:avLst/>
          </a:prstGeom>
          <a:effectLst/>
        </p:spPr>
      </p:pic>
      <p:graphicFrame>
        <p:nvGraphicFramePr>
          <p:cNvPr id="32" name="Content Placeholder 1">
            <a:extLst>
              <a:ext uri="{FF2B5EF4-FFF2-40B4-BE49-F238E27FC236}">
                <a16:creationId xmlns:a16="http://schemas.microsoft.com/office/drawing/2014/main" id="{D3DF996F-6CAC-71B9-2B13-CF070F01C1F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564628826"/>
              </p:ext>
            </p:extLst>
          </p:nvPr>
        </p:nvGraphicFramePr>
        <p:xfrm>
          <a:off x="4145280" y="1972492"/>
          <a:ext cx="7672251" cy="41468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33294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FB8DAA7-D24E-43EC-81B4-D78CDD50ED5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Burning Questions</a:t>
            </a:r>
          </a:p>
        </p:txBody>
      </p:sp>
      <p:pic>
        <p:nvPicPr>
          <p:cNvPr id="4" name="Picture 2" descr="Question mark on fire">
            <a:extLst>
              <a:ext uri="{FF2B5EF4-FFF2-40B4-BE49-F238E27FC236}">
                <a16:creationId xmlns:a16="http://schemas.microsoft.com/office/drawing/2014/main" id="{D64B739D-EE1B-4A2D-BFFE-04B29F7A583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172233" y="1201003"/>
            <a:ext cx="4107976" cy="410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164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6670428" y="209550"/>
            <a:ext cx="5102190" cy="3582099"/>
          </a:xfrm>
        </p:spPr>
        <p:txBody>
          <a:bodyPr anchor="b">
            <a:normAutofit/>
          </a:bodyPr>
          <a:lstStyle/>
          <a:p>
            <a:r>
              <a:rPr lang="en-US" sz="4400" b="1">
                <a:solidFill>
                  <a:schemeClr val="bg1"/>
                </a:solidFill>
              </a:rPr>
              <a:t>ASC &amp; IEC</a:t>
            </a:r>
            <a:br>
              <a:rPr lang="en-US" sz="4400" b="1">
                <a:solidFill>
                  <a:schemeClr val="bg1"/>
                </a:solidFill>
              </a:rPr>
            </a:br>
            <a:r>
              <a:rPr lang="en-US" sz="3600">
                <a:solidFill>
                  <a:schemeClr val="bg1"/>
                </a:solidFill>
              </a:rPr>
              <a:t>Going Deeper</a:t>
            </a:r>
            <a:br>
              <a:rPr lang="en-US" sz="4400" b="1">
                <a:solidFill>
                  <a:schemeClr val="bg1"/>
                </a:solidFill>
              </a:rPr>
            </a:br>
            <a:br>
              <a:rPr lang="en-US" sz="4400" b="1">
                <a:solidFill>
                  <a:schemeClr val="bg1"/>
                </a:solidFill>
              </a:rPr>
            </a:br>
            <a:r>
              <a:rPr lang="en-US" sz="3200" b="1">
                <a:solidFill>
                  <a:schemeClr val="bg1"/>
                </a:solidFill>
              </a:rPr>
              <a:t>August 26, 2022</a:t>
            </a:r>
            <a:endParaRPr lang="en-US" sz="3200">
              <a:solidFill>
                <a:schemeClr val="bg1"/>
              </a:solidFill>
              <a:cs typeface="Calibri Light"/>
            </a:endParaRPr>
          </a:p>
        </p:txBody>
      </p:sp>
      <p:sp>
        <p:nvSpPr>
          <p:cNvPr id="3" name="Subtitle 2"/>
          <p:cNvSpPr>
            <a:spLocks noGrp="1"/>
          </p:cNvSpPr>
          <p:nvPr>
            <p:ph type="subTitle" idx="1"/>
          </p:nvPr>
        </p:nvSpPr>
        <p:spPr>
          <a:xfrm>
            <a:off x="6746627" y="4750893"/>
            <a:ext cx="4645250" cy="1147863"/>
          </a:xfrm>
        </p:spPr>
        <p:txBody>
          <a:bodyPr anchor="t">
            <a:normAutofit/>
          </a:bodyPr>
          <a:lstStyle/>
          <a:p>
            <a:pPr>
              <a:lnSpc>
                <a:spcPct val="100000"/>
              </a:lnSpc>
              <a:spcBef>
                <a:spcPts val="0"/>
              </a:spcBef>
            </a:pPr>
            <a:r>
              <a:rPr lang="en-US" sz="2000">
                <a:solidFill>
                  <a:schemeClr val="bg1"/>
                </a:solidFill>
              </a:rPr>
              <a:t>With special guest ACCJC Liaison </a:t>
            </a:r>
          </a:p>
          <a:p>
            <a:pPr>
              <a:lnSpc>
                <a:spcPct val="100000"/>
              </a:lnSpc>
              <a:spcBef>
                <a:spcPts val="0"/>
              </a:spcBef>
            </a:pPr>
            <a:r>
              <a:rPr lang="en-US" sz="2000">
                <a:solidFill>
                  <a:schemeClr val="bg1"/>
                </a:solidFill>
              </a:rPr>
              <a:t>Dr. Gohar </a:t>
            </a:r>
            <a:r>
              <a:rPr lang="en-US" sz="2000" err="1">
                <a:solidFill>
                  <a:schemeClr val="bg1"/>
                </a:solidFill>
              </a:rPr>
              <a:t>Momjian</a:t>
            </a:r>
            <a:r>
              <a:rPr lang="en-US" sz="2000">
                <a:solidFill>
                  <a:schemeClr val="bg1"/>
                </a:solidFill>
              </a:rPr>
              <a:t> </a:t>
            </a:r>
          </a:p>
          <a:p>
            <a:pPr>
              <a:lnSpc>
                <a:spcPct val="100000"/>
              </a:lnSpc>
              <a:spcBef>
                <a:spcPts val="0"/>
              </a:spcBef>
            </a:pPr>
            <a:r>
              <a:rPr lang="en-US" sz="2000">
                <a:solidFill>
                  <a:schemeClr val="bg1"/>
                </a:solidFill>
              </a:rPr>
              <a:t>Vice President, ACCJC</a:t>
            </a:r>
          </a:p>
          <a:p>
            <a:pPr algn="l"/>
            <a:endParaRPr lang="en-US" sz="2000">
              <a:solidFill>
                <a:schemeClr val="bg1"/>
              </a:solidFill>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ccreditation 2024 logo weaving our stories">
            <a:extLst>
              <a:ext uri="{FF2B5EF4-FFF2-40B4-BE49-F238E27FC236}">
                <a16:creationId xmlns:a16="http://schemas.microsoft.com/office/drawing/2014/main" id="{CF225353-B41D-87B6-C71E-670EF2240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82" y="705699"/>
            <a:ext cx="4047843" cy="4078431"/>
          </a:xfrm>
          <a:prstGeom prst="rect">
            <a:avLst/>
          </a:prstGeom>
        </p:spPr>
      </p:pic>
    </p:spTree>
    <p:extLst>
      <p:ext uri="{BB962C8B-B14F-4D97-AF65-F5344CB8AC3E}">
        <p14:creationId xmlns:p14="http://schemas.microsoft.com/office/powerpoint/2010/main" val="1564510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479394" y="1070800"/>
            <a:ext cx="3939688" cy="5583126"/>
          </a:xfrm>
        </p:spPr>
        <p:txBody>
          <a:bodyPr vert="horz" lIns="91440" tIns="45720" rIns="91440" bIns="45720" rtlCol="0" anchor="ctr">
            <a:normAutofit/>
          </a:bodyPr>
          <a:lstStyle/>
          <a:p>
            <a:pPr algn="r"/>
            <a:r>
              <a:rPr lang="en-US" sz="6800" kern="1200" dirty="0">
                <a:solidFill>
                  <a:schemeClr val="tx1"/>
                </a:solidFill>
                <a:latin typeface="+mj-lt"/>
                <a:ea typeface="+mj-ea"/>
                <a:cs typeface="+mj-cs"/>
              </a:rPr>
              <a:t>Outcomes for Today:</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1" descr="Understand the intersection between accreditation &amp; integrated planning&#10;Define your leadership role in accreditation &amp; integrated planning&#10;Identify the College’s progress in developing the new Strategic Plan&#10;Reflect on emerging ISER findings&#10;Recognize your role in next steps for 2022-23">
            <a:extLst>
              <a:ext uri="{FF2B5EF4-FFF2-40B4-BE49-F238E27FC236}">
                <a16:creationId xmlns:a16="http://schemas.microsoft.com/office/drawing/2014/main" id="{D6D4F9FE-CDB4-3B63-199B-848408EC446C}"/>
              </a:ext>
              <a:ext uri="{C183D7F6-B498-43B3-948B-1728B52AA6E4}">
                <adec:decorative xmlns:adec="http://schemas.microsoft.com/office/drawing/2017/decorative" val="0"/>
              </a:ext>
            </a:extLst>
          </p:cNvPr>
          <p:cNvGraphicFramePr>
            <a:graphicFrameLocks noGrp="1"/>
          </p:cNvGraphicFramePr>
          <p:nvPr>
            <p:ph sz="half" idx="4294967295"/>
            <p:extLst>
              <p:ext uri="{D42A27DB-BD31-4B8C-83A1-F6EECF244321}">
                <p14:modId xmlns:p14="http://schemas.microsoft.com/office/powerpoint/2010/main" val="2335952857"/>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152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1FF93-25D9-4E9C-B344-E62DEB185A5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err="1"/>
              <a:t>Chatfall</a:t>
            </a:r>
            <a:endParaRPr lang="en-US"/>
          </a:p>
        </p:txBody>
      </p:sp>
      <p:pic>
        <p:nvPicPr>
          <p:cNvPr id="4" name="Picture 3" descr="Different coloured question marks">
            <a:extLst>
              <a:ext uri="{FF2B5EF4-FFF2-40B4-BE49-F238E27FC236}">
                <a16:creationId xmlns:a16="http://schemas.microsoft.com/office/drawing/2014/main" id="{0A01FE85-3D1E-CD7A-2BAB-DD92B8795B56}"/>
              </a:ext>
            </a:extLst>
          </p:cNvPr>
          <p:cNvPicPr>
            <a:picLocks noChangeAspect="1"/>
          </p:cNvPicPr>
          <p:nvPr/>
        </p:nvPicPr>
        <p:blipFill rotWithShape="1">
          <a:blip r:embed="rId3"/>
          <a:srcRect l="9778" r="10908" b="-2"/>
          <a:stretch/>
        </p:blipFill>
        <p:spPr>
          <a:xfrm>
            <a:off x="1" y="10"/>
            <a:ext cx="7826927" cy="6857990"/>
          </a:xfrm>
          <a:prstGeom prst="rect">
            <a:avLst/>
          </a:prstGeom>
        </p:spPr>
      </p:pic>
      <p:sp>
        <p:nvSpPr>
          <p:cNvPr id="7" name="TextBox 6">
            <a:extLst>
              <a:ext uri="{FF2B5EF4-FFF2-40B4-BE49-F238E27FC236}">
                <a16:creationId xmlns:a16="http://schemas.microsoft.com/office/drawing/2014/main" id="{1F5D89BA-875C-4924-96C8-126B754E011B}"/>
              </a:ext>
            </a:extLst>
          </p:cNvPr>
          <p:cNvSpPr txBox="1"/>
          <p:nvPr/>
        </p:nvSpPr>
        <p:spPr>
          <a:xfrm>
            <a:off x="8461830" y="1187882"/>
            <a:ext cx="3027458" cy="2241118"/>
          </a:xfrm>
          <a:prstGeom prst="rect">
            <a:avLst/>
          </a:prstGeom>
          <a:ln w="31750">
            <a:solidFill>
              <a:schemeClr val="accent1"/>
            </a:solidFill>
          </a:ln>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10000"/>
          </a:bodyPr>
          <a:lstStyle/>
          <a:p>
            <a:pPr>
              <a:lnSpc>
                <a:spcPct val="90000"/>
              </a:lnSpc>
              <a:spcAft>
                <a:spcPts val="600"/>
              </a:spcAft>
            </a:pPr>
            <a:r>
              <a:rPr lang="en-US" sz="3200" err="1">
                <a:ea typeface="+mn-lt"/>
                <a:cs typeface="+mn-lt"/>
              </a:rPr>
              <a:t>Chatfall</a:t>
            </a:r>
            <a:r>
              <a:rPr lang="en-US" sz="3200">
                <a:ea typeface="+mn-lt"/>
                <a:cs typeface="+mn-lt"/>
              </a:rPr>
              <a:t>:</a:t>
            </a:r>
          </a:p>
          <a:p>
            <a:pPr>
              <a:lnSpc>
                <a:spcPct val="90000"/>
              </a:lnSpc>
              <a:spcAft>
                <a:spcPts val="600"/>
              </a:spcAft>
            </a:pPr>
            <a:r>
              <a:rPr lang="en-US" sz="3200">
                <a:ea typeface="+mn-lt"/>
                <a:cs typeface="+mn-lt"/>
              </a:rPr>
              <a:t>Please type your answer into the chat …</a:t>
            </a:r>
            <a:r>
              <a:rPr lang="en-US" sz="3200" b="1">
                <a:highlight>
                  <a:srgbClr val="FFFF00"/>
                </a:highlight>
                <a:ea typeface="+mn-lt"/>
                <a:cs typeface="+mn-lt"/>
              </a:rPr>
              <a:t>BUT DON’T HIT ENTER…YET!</a:t>
            </a:r>
            <a:endParaRPr lang="en-US" sz="3200" b="1">
              <a:highlight>
                <a:srgbClr val="FFFF00"/>
              </a:highlight>
              <a:cs typeface="Calibri"/>
            </a:endParaRPr>
          </a:p>
          <a:p>
            <a:pPr>
              <a:lnSpc>
                <a:spcPct val="90000"/>
              </a:lnSpc>
              <a:spcAft>
                <a:spcPts val="600"/>
              </a:spcAft>
            </a:pPr>
            <a:endParaRPr lang="en-US" sz="2000">
              <a:cs typeface="Calibri"/>
            </a:endParaRPr>
          </a:p>
        </p:txBody>
      </p:sp>
      <p:sp>
        <p:nvSpPr>
          <p:cNvPr id="2" name="TextBox 1">
            <a:extLst>
              <a:ext uri="{FF2B5EF4-FFF2-40B4-BE49-F238E27FC236}">
                <a16:creationId xmlns:a16="http://schemas.microsoft.com/office/drawing/2014/main" id="{36899F88-9F6F-51C4-0A9A-4E222F856AB8}"/>
              </a:ext>
            </a:extLst>
          </p:cNvPr>
          <p:cNvSpPr txBox="1"/>
          <p:nvPr/>
        </p:nvSpPr>
        <p:spPr>
          <a:xfrm>
            <a:off x="8461830" y="3763184"/>
            <a:ext cx="3533629" cy="259702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r>
              <a:rPr lang="en-US" sz="3600">
                <a:ea typeface="+mn-lt"/>
                <a:cs typeface="+mn-lt"/>
              </a:rPr>
              <a:t>What is your ultimate purpose at Mt. SAC?</a:t>
            </a:r>
          </a:p>
          <a:p>
            <a:pPr>
              <a:lnSpc>
                <a:spcPct val="90000"/>
              </a:lnSpc>
              <a:spcAft>
                <a:spcPts val="600"/>
              </a:spcAft>
            </a:pPr>
            <a:endParaRPr lang="en-US" sz="2000">
              <a:cs typeface="Calibri"/>
            </a:endParaRPr>
          </a:p>
        </p:txBody>
      </p:sp>
    </p:spTree>
    <p:extLst>
      <p:ext uri="{BB962C8B-B14F-4D97-AF65-F5344CB8AC3E}">
        <p14:creationId xmlns:p14="http://schemas.microsoft.com/office/powerpoint/2010/main" val="804171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4BBC74C-5E0F-4CD7-B4B2-B24D477836D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Collage of College Student Outcomes</a:t>
            </a:r>
          </a:p>
        </p:txBody>
      </p:sp>
      <p:pic>
        <p:nvPicPr>
          <p:cNvPr id="5" name="Picture 5" descr="Chart, sunburst chart&#10;&#10;Description automatically generated">
            <a:extLst>
              <a:ext uri="{FF2B5EF4-FFF2-40B4-BE49-F238E27FC236}">
                <a16:creationId xmlns:a16="http://schemas.microsoft.com/office/drawing/2014/main" id="{30BDF2DD-C1A4-E084-E5BE-8839D3C87563}"/>
              </a:ext>
            </a:extLst>
          </p:cNvPr>
          <p:cNvPicPr>
            <a:picLocks noChangeAspect="1"/>
          </p:cNvPicPr>
          <p:nvPr/>
        </p:nvPicPr>
        <p:blipFill>
          <a:blip r:embed="rId3"/>
          <a:stretch>
            <a:fillRect/>
          </a:stretch>
        </p:blipFill>
        <p:spPr>
          <a:xfrm>
            <a:off x="134258" y="32658"/>
            <a:ext cx="2208892" cy="2208892"/>
          </a:xfrm>
          <a:prstGeom prst="rect">
            <a:avLst/>
          </a:prstGeom>
        </p:spPr>
      </p:pic>
      <p:pic>
        <p:nvPicPr>
          <p:cNvPr id="6" name="Picture 6" descr="A picture containing text, sign&#10;&#10;Description automatically generated">
            <a:extLst>
              <a:ext uri="{FF2B5EF4-FFF2-40B4-BE49-F238E27FC236}">
                <a16:creationId xmlns:a16="http://schemas.microsoft.com/office/drawing/2014/main" id="{61B78268-C1CC-9AF3-8111-437A12B42448}"/>
              </a:ext>
            </a:extLst>
          </p:cNvPr>
          <p:cNvPicPr>
            <a:picLocks noChangeAspect="1"/>
          </p:cNvPicPr>
          <p:nvPr/>
        </p:nvPicPr>
        <p:blipFill>
          <a:blip r:embed="rId4"/>
          <a:stretch>
            <a:fillRect/>
          </a:stretch>
        </p:blipFill>
        <p:spPr>
          <a:xfrm>
            <a:off x="558800" y="2317750"/>
            <a:ext cx="1784350" cy="1782763"/>
          </a:xfrm>
          <a:prstGeom prst="rect">
            <a:avLst/>
          </a:prstGeom>
        </p:spPr>
      </p:pic>
      <p:pic>
        <p:nvPicPr>
          <p:cNvPr id="4" name="Picture 4" descr="A picture containing colorful&#10;&#10;Description automatically generated">
            <a:extLst>
              <a:ext uri="{FF2B5EF4-FFF2-40B4-BE49-F238E27FC236}">
                <a16:creationId xmlns:a16="http://schemas.microsoft.com/office/drawing/2014/main" id="{6514198B-267F-0E5C-751E-8F7CD8F21158}"/>
              </a:ext>
            </a:extLst>
          </p:cNvPr>
          <p:cNvPicPr>
            <a:picLocks noGrp="1" noChangeAspect="1"/>
          </p:cNvPicPr>
          <p:nvPr>
            <p:ph idx="1"/>
          </p:nvPr>
        </p:nvPicPr>
        <p:blipFill>
          <a:blip r:embed="rId5"/>
          <a:stretch>
            <a:fillRect/>
          </a:stretch>
        </p:blipFill>
        <p:spPr>
          <a:xfrm>
            <a:off x="2417763" y="457200"/>
            <a:ext cx="5494338" cy="3643313"/>
          </a:xfrm>
          <a:prstGeom prst="rect">
            <a:avLst/>
          </a:prstGeom>
        </p:spPr>
      </p:pic>
      <p:pic>
        <p:nvPicPr>
          <p:cNvPr id="14" name="Picture 14" descr="Interconnected group of colorful people">
            <a:extLst>
              <a:ext uri="{FF2B5EF4-FFF2-40B4-BE49-F238E27FC236}">
                <a16:creationId xmlns:a16="http://schemas.microsoft.com/office/drawing/2014/main" id="{9E0E5AAD-8AF8-8847-C835-97FC8630D393}"/>
              </a:ext>
            </a:extLst>
          </p:cNvPr>
          <p:cNvPicPr>
            <a:picLocks noChangeAspect="1"/>
          </p:cNvPicPr>
          <p:nvPr/>
        </p:nvPicPr>
        <p:blipFill>
          <a:blip r:embed="rId6"/>
          <a:stretch>
            <a:fillRect/>
          </a:stretch>
        </p:blipFill>
        <p:spPr>
          <a:xfrm>
            <a:off x="7989888" y="457200"/>
            <a:ext cx="3643313" cy="3643313"/>
          </a:xfrm>
          <a:prstGeom prst="rect">
            <a:avLst/>
          </a:prstGeom>
        </p:spPr>
      </p:pic>
      <p:pic>
        <p:nvPicPr>
          <p:cNvPr id="11" name="Picture 12" descr="icon man holding a report">
            <a:extLst>
              <a:ext uri="{FF2B5EF4-FFF2-40B4-BE49-F238E27FC236}">
                <a16:creationId xmlns:a16="http://schemas.microsoft.com/office/drawing/2014/main" id="{295DEA2A-49FA-DFBA-F386-9950C6F53CB8}"/>
              </a:ext>
            </a:extLst>
          </p:cNvPr>
          <p:cNvPicPr>
            <a:picLocks noChangeAspect="1"/>
          </p:cNvPicPr>
          <p:nvPr/>
        </p:nvPicPr>
        <p:blipFill>
          <a:blip r:embed="rId7"/>
          <a:stretch>
            <a:fillRect/>
          </a:stretch>
        </p:blipFill>
        <p:spPr>
          <a:xfrm>
            <a:off x="558800" y="4175125"/>
            <a:ext cx="2225675" cy="2225675"/>
          </a:xfrm>
          <a:prstGeom prst="rect">
            <a:avLst/>
          </a:prstGeom>
        </p:spPr>
      </p:pic>
      <p:pic>
        <p:nvPicPr>
          <p:cNvPr id="7" name="Picture 8" descr="A picture containing circle&#10;&#10;Description automatically generated">
            <a:extLst>
              <a:ext uri="{FF2B5EF4-FFF2-40B4-BE49-F238E27FC236}">
                <a16:creationId xmlns:a16="http://schemas.microsoft.com/office/drawing/2014/main" id="{1C54E5C0-4BEC-5F5C-1E37-1DA4DEB6B34B}"/>
              </a:ext>
            </a:extLst>
          </p:cNvPr>
          <p:cNvPicPr>
            <a:picLocks noChangeAspect="1"/>
          </p:cNvPicPr>
          <p:nvPr/>
        </p:nvPicPr>
        <p:blipFill>
          <a:blip r:embed="rId8"/>
          <a:stretch>
            <a:fillRect/>
          </a:stretch>
        </p:blipFill>
        <p:spPr>
          <a:xfrm>
            <a:off x="2859088" y="4175125"/>
            <a:ext cx="2224088" cy="2225675"/>
          </a:xfrm>
          <a:prstGeom prst="rect">
            <a:avLst/>
          </a:prstGeom>
        </p:spPr>
      </p:pic>
      <p:pic>
        <p:nvPicPr>
          <p:cNvPr id="13" name="Picture 13" descr="windy road with location markers">
            <a:extLst>
              <a:ext uri="{FF2B5EF4-FFF2-40B4-BE49-F238E27FC236}">
                <a16:creationId xmlns:a16="http://schemas.microsoft.com/office/drawing/2014/main" id="{3CCB6A77-6DB1-E3E9-66DA-AE4038E36A5A}"/>
              </a:ext>
            </a:extLst>
          </p:cNvPr>
          <p:cNvPicPr>
            <a:picLocks noChangeAspect="1"/>
          </p:cNvPicPr>
          <p:nvPr/>
        </p:nvPicPr>
        <p:blipFill>
          <a:blip r:embed="rId9"/>
          <a:stretch>
            <a:fillRect/>
          </a:stretch>
        </p:blipFill>
        <p:spPr>
          <a:xfrm>
            <a:off x="5159375" y="4175125"/>
            <a:ext cx="2225675" cy="2225675"/>
          </a:xfrm>
          <a:prstGeom prst="rect">
            <a:avLst/>
          </a:prstGeom>
        </p:spPr>
      </p:pic>
      <p:pic>
        <p:nvPicPr>
          <p:cNvPr id="9" name="Picture 10" descr="images of growth from baby to old lady">
            <a:extLst>
              <a:ext uri="{FF2B5EF4-FFF2-40B4-BE49-F238E27FC236}">
                <a16:creationId xmlns:a16="http://schemas.microsoft.com/office/drawing/2014/main" id="{076C5990-1416-3371-3C07-41BCFBF513BB}"/>
              </a:ext>
            </a:extLst>
          </p:cNvPr>
          <p:cNvPicPr>
            <a:picLocks noChangeAspect="1"/>
          </p:cNvPicPr>
          <p:nvPr/>
        </p:nvPicPr>
        <p:blipFill>
          <a:blip r:embed="rId10"/>
          <a:stretch>
            <a:fillRect/>
          </a:stretch>
        </p:blipFill>
        <p:spPr>
          <a:xfrm>
            <a:off x="7459663" y="4175125"/>
            <a:ext cx="4171950" cy="2225675"/>
          </a:xfrm>
          <a:prstGeom prst="rect">
            <a:avLst/>
          </a:prstGeom>
        </p:spPr>
      </p:pic>
      <p:pic>
        <p:nvPicPr>
          <p:cNvPr id="15" name="Picture 15" descr="A picture containing text&#10;&#10;Description automatically generated">
            <a:extLst>
              <a:ext uri="{FF2B5EF4-FFF2-40B4-BE49-F238E27FC236}">
                <a16:creationId xmlns:a16="http://schemas.microsoft.com/office/drawing/2014/main" id="{3E80D589-6EFE-DC6B-2A2E-F86D1A723A85}"/>
              </a:ext>
            </a:extLst>
          </p:cNvPr>
          <p:cNvPicPr>
            <a:picLocks noChangeAspect="1"/>
          </p:cNvPicPr>
          <p:nvPr/>
        </p:nvPicPr>
        <p:blipFill>
          <a:blip r:embed="rId11"/>
          <a:stretch>
            <a:fillRect/>
          </a:stretch>
        </p:blipFill>
        <p:spPr>
          <a:xfrm>
            <a:off x="2292124" y="3043238"/>
            <a:ext cx="1228725" cy="1228725"/>
          </a:xfrm>
          <a:prstGeom prst="rect">
            <a:avLst/>
          </a:prstGeom>
        </p:spPr>
      </p:pic>
    </p:spTree>
    <p:extLst>
      <p:ext uri="{BB962C8B-B14F-4D97-AF65-F5344CB8AC3E}">
        <p14:creationId xmlns:p14="http://schemas.microsoft.com/office/powerpoint/2010/main" val="2333466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c 30">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BE426582-01EC-CBC2-3804-DDC4F62ABA6A}"/>
              </a:ext>
            </a:extLst>
          </p:cNvPr>
          <p:cNvSpPr>
            <a:spLocks noGrp="1"/>
          </p:cNvSpPr>
          <p:nvPr>
            <p:ph type="title"/>
          </p:nvPr>
        </p:nvSpPr>
        <p:spPr>
          <a:xfrm>
            <a:off x="4184542" y="486184"/>
            <a:ext cx="7363990" cy="1325563"/>
          </a:xfrm>
        </p:spPr>
        <p:txBody>
          <a:bodyPr vert="horz" lIns="91440" tIns="45720" rIns="91440" bIns="45720" rtlCol="0" anchor="ctr">
            <a:normAutofit/>
          </a:bodyPr>
          <a:lstStyle/>
          <a:p>
            <a:r>
              <a:rPr lang="en-US" kern="1200" dirty="0">
                <a:solidFill>
                  <a:schemeClr val="tx1"/>
                </a:solidFill>
                <a:latin typeface="+mj-lt"/>
                <a:ea typeface="+mj-ea"/>
                <a:cs typeface="+mj-cs"/>
              </a:rPr>
              <a:t>Dr. Gohar </a:t>
            </a:r>
            <a:r>
              <a:rPr lang="en-US" kern="1200" dirty="0" err="1">
                <a:solidFill>
                  <a:schemeClr val="tx1"/>
                </a:solidFill>
                <a:latin typeface="+mj-lt"/>
                <a:ea typeface="+mj-ea"/>
                <a:cs typeface="+mj-cs"/>
              </a:rPr>
              <a:t>Momjian</a:t>
            </a:r>
            <a:endParaRPr lang="en-US" kern="1200" dirty="0">
              <a:solidFill>
                <a:schemeClr val="tx1"/>
              </a:solidFill>
              <a:latin typeface="+mj-lt"/>
              <a:ea typeface="+mj-ea"/>
              <a:cs typeface="+mj-cs"/>
            </a:endParaRPr>
          </a:p>
        </p:txBody>
      </p:sp>
      <p:pic>
        <p:nvPicPr>
          <p:cNvPr id="4" name="Picture 4" descr="ACCJC Liaison Gohar Momjian">
            <a:extLst>
              <a:ext uri="{FF2B5EF4-FFF2-40B4-BE49-F238E27FC236}">
                <a16:creationId xmlns:a16="http://schemas.microsoft.com/office/drawing/2014/main" id="{F1E14ACF-4299-8433-8153-887433822427}"/>
              </a:ext>
            </a:extLst>
          </p:cNvPr>
          <p:cNvPicPr>
            <a:picLocks noChangeAspect="1"/>
          </p:cNvPicPr>
          <p:nvPr/>
        </p:nvPicPr>
        <p:blipFill rotWithShape="1">
          <a:blip r:embed="rId3"/>
          <a:srcRect r="-2" b="4498"/>
          <a:stretch/>
        </p:blipFill>
        <p:spPr>
          <a:xfrm>
            <a:off x="668612" y="971156"/>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5" name="Picture 7" descr="A picture containing text, clipart&#10;&#10;Description automatically generated">
            <a:extLst>
              <a:ext uri="{FF2B5EF4-FFF2-40B4-BE49-F238E27FC236}">
                <a16:creationId xmlns:a16="http://schemas.microsoft.com/office/drawing/2014/main" id="{08557082-E876-7532-AFB5-98CF13D79322}"/>
              </a:ext>
            </a:extLst>
          </p:cNvPr>
          <p:cNvPicPr>
            <a:picLocks noChangeAspect="1"/>
          </p:cNvPicPr>
          <p:nvPr/>
        </p:nvPicPr>
        <p:blipFill rotWithShape="1">
          <a:blip r:embed="rId4"/>
          <a:srcRect/>
          <a:stretch/>
        </p:blipFill>
        <p:spPr>
          <a:xfrm rot="2880000">
            <a:off x="5708697" y="4014405"/>
            <a:ext cx="2247861" cy="2247861"/>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6DD4199F-F19B-262B-A15E-1E423F353A83}"/>
              </a:ext>
            </a:extLst>
          </p:cNvPr>
          <p:cNvSpPr>
            <a:spLocks noGrp="1"/>
          </p:cNvSpPr>
          <p:nvPr>
            <p:ph sz="quarter" idx="13"/>
          </p:nvPr>
        </p:nvSpPr>
        <p:spPr>
          <a:xfrm>
            <a:off x="4184542" y="1946684"/>
            <a:ext cx="7363990" cy="1989138"/>
          </a:xfrm>
        </p:spPr>
        <p:txBody>
          <a:bodyPr vert="horz" lIns="91440" tIns="45720" rIns="91440" bIns="45720" rtlCol="0">
            <a:normAutofit/>
          </a:bodyPr>
          <a:lstStyle/>
          <a:p>
            <a:pPr marL="0"/>
            <a:r>
              <a:rPr lang="en-US"/>
              <a:t>The intersection of accreditation &amp; integrated planning</a:t>
            </a:r>
          </a:p>
          <a:p>
            <a:r>
              <a:rPr lang="en-US"/>
              <a:t>It’s more than Standard IB!</a:t>
            </a:r>
          </a:p>
        </p:txBody>
      </p:sp>
    </p:spTree>
    <p:extLst>
      <p:ext uri="{BB962C8B-B14F-4D97-AF65-F5344CB8AC3E}">
        <p14:creationId xmlns:p14="http://schemas.microsoft.com/office/powerpoint/2010/main" val="564310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FD56E-22D7-4442-B67E-D0F789B1164C}"/>
              </a:ext>
            </a:extLst>
          </p:cNvPr>
          <p:cNvSpPr>
            <a:spLocks noGrp="1"/>
          </p:cNvSpPr>
          <p:nvPr>
            <p:ph type="title"/>
          </p:nvPr>
        </p:nvSpPr>
        <p:spPr>
          <a:xfrm>
            <a:off x="636378" y="640080"/>
            <a:ext cx="5063817" cy="1481328"/>
          </a:xfrm>
        </p:spPr>
        <p:txBody>
          <a:bodyPr vert="horz" lIns="91440" tIns="45720" rIns="91440" bIns="45720" rtlCol="0" anchor="b">
            <a:normAutofit fontScale="90000"/>
          </a:bodyPr>
          <a:lstStyle/>
          <a:p>
            <a:r>
              <a:rPr lang="en-US" sz="5400" dirty="0">
                <a:cs typeface="Calibri Light"/>
              </a:rPr>
              <a:t>Essential Question:</a:t>
            </a:r>
            <a:endParaRPr lang="en-US" sz="54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2EF0CC-265D-4DD9-AA96-E28326C10A12}"/>
              </a:ext>
            </a:extLst>
          </p:cNvPr>
          <p:cNvSpPr>
            <a:spLocks noGrp="1"/>
          </p:cNvSpPr>
          <p:nvPr>
            <p:ph sz="quarter" idx="13"/>
          </p:nvPr>
        </p:nvSpPr>
        <p:spPr>
          <a:xfrm>
            <a:off x="630936" y="2660904"/>
            <a:ext cx="4818888" cy="3547872"/>
          </a:xfrm>
        </p:spPr>
        <p:txBody>
          <a:bodyPr vert="horz" lIns="91440" tIns="45720" rIns="91440" bIns="45720" rtlCol="0" anchor="t">
            <a:normAutofit/>
          </a:bodyPr>
          <a:lstStyle/>
          <a:p>
            <a:pPr marL="0" indent="0">
              <a:buNone/>
            </a:pPr>
            <a:r>
              <a:rPr lang="en-US" sz="2200"/>
              <a:t>As a campus leader,  how do you see your role in accreditation and integrated planning?</a:t>
            </a:r>
          </a:p>
        </p:txBody>
      </p:sp>
      <p:pic>
        <p:nvPicPr>
          <p:cNvPr id="4" name="Picture 4" descr="Shadow of group of people walking arm-in-arm">
            <a:extLst>
              <a:ext uri="{FF2B5EF4-FFF2-40B4-BE49-F238E27FC236}">
                <a16:creationId xmlns:a16="http://schemas.microsoft.com/office/drawing/2014/main" id="{B0FF1B93-6FB8-4402-CE0B-FD7D2A754382}"/>
              </a:ext>
            </a:extLst>
          </p:cNvPr>
          <p:cNvPicPr>
            <a:picLocks noChangeAspect="1"/>
          </p:cNvPicPr>
          <p:nvPr/>
        </p:nvPicPr>
        <p:blipFill>
          <a:blip r:embed="rId3"/>
          <a:stretch>
            <a:fillRect/>
          </a:stretch>
        </p:blipFill>
        <p:spPr>
          <a:xfrm>
            <a:off x="6099048" y="699516"/>
            <a:ext cx="5458968" cy="5458968"/>
          </a:xfrm>
          <a:prstGeom prst="rect">
            <a:avLst/>
          </a:prstGeom>
        </p:spPr>
      </p:pic>
      <p:pic>
        <p:nvPicPr>
          <p:cNvPr id="6" name="Picture 5" descr="QR Code">
            <a:extLst>
              <a:ext uri="{FF2B5EF4-FFF2-40B4-BE49-F238E27FC236}">
                <a16:creationId xmlns:a16="http://schemas.microsoft.com/office/drawing/2014/main" id="{CA72BBC7-EE0B-466C-9E4F-DCFC5E53243D}"/>
              </a:ext>
            </a:extLst>
          </p:cNvPr>
          <p:cNvPicPr>
            <a:picLocks noChangeAspect="1"/>
          </p:cNvPicPr>
          <p:nvPr/>
        </p:nvPicPr>
        <p:blipFill>
          <a:blip r:embed="rId4"/>
          <a:stretch>
            <a:fillRect/>
          </a:stretch>
        </p:blipFill>
        <p:spPr>
          <a:xfrm>
            <a:off x="1920051" y="3906943"/>
            <a:ext cx="2258947" cy="2251541"/>
          </a:xfrm>
          <a:prstGeom prst="rect">
            <a:avLst/>
          </a:prstGeom>
        </p:spPr>
      </p:pic>
    </p:spTree>
    <p:extLst>
      <p:ext uri="{BB962C8B-B14F-4D97-AF65-F5344CB8AC3E}">
        <p14:creationId xmlns:p14="http://schemas.microsoft.com/office/powerpoint/2010/main" val="2856780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310B7-1D62-4F06-B92B-95389A0B3104}"/>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4600" kern="1200" dirty="0">
                <a:solidFill>
                  <a:schemeClr val="tx1"/>
                </a:solidFill>
                <a:latin typeface="+mj-lt"/>
                <a:ea typeface="+mj-ea"/>
                <a:cs typeface="+mj-cs"/>
              </a:rPr>
              <a:t>SCUP Model of Integrated Planning</a:t>
            </a:r>
          </a:p>
        </p:txBody>
      </p:sp>
      <p:pic>
        <p:nvPicPr>
          <p:cNvPr id="5" name="Picture 4" descr="Diagram of SCUP cycle:  Assess the landscape, planning roadmap, create plan, implement plan, evaluate outcomes&#10;&#10;Description automatically generated">
            <a:extLst>
              <a:ext uri="{FF2B5EF4-FFF2-40B4-BE49-F238E27FC236}">
                <a16:creationId xmlns:a16="http://schemas.microsoft.com/office/drawing/2014/main" id="{E4FD320D-BA1A-4EB5-9D20-9C3E19CBAAE7}"/>
              </a:ext>
            </a:extLst>
          </p:cNvPr>
          <p:cNvPicPr>
            <a:picLocks noChangeAspect="1"/>
          </p:cNvPicPr>
          <p:nvPr/>
        </p:nvPicPr>
        <p:blipFill>
          <a:blip r:embed="rId3"/>
          <a:stretch>
            <a:fillRect/>
          </a:stretch>
        </p:blipFill>
        <p:spPr>
          <a:xfrm>
            <a:off x="630936" y="821732"/>
            <a:ext cx="5458968" cy="5214536"/>
          </a:xfrm>
          <a:prstGeom prst="rect">
            <a:avLst/>
          </a:prstGeom>
        </p:spPr>
      </p:pic>
      <p:sp>
        <p:nvSpPr>
          <p:cNvPr id="17"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74D4386-AEA5-4CAE-8D72-6BFAA4804C0F}"/>
              </a:ext>
            </a:extLst>
          </p:cNvPr>
          <p:cNvSpPr>
            <a:spLocks noGrp="1"/>
          </p:cNvSpPr>
          <p:nvPr>
            <p:ph sz="half" idx="2"/>
          </p:nvPr>
        </p:nvSpPr>
        <p:spPr>
          <a:xfrm>
            <a:off x="6739128" y="2664886"/>
            <a:ext cx="4818888" cy="3550789"/>
          </a:xfrm>
        </p:spPr>
        <p:txBody>
          <a:bodyPr vert="horz" lIns="91440" tIns="45720" rIns="91440" bIns="45720" rtlCol="0" anchor="t">
            <a:normAutofit/>
          </a:bodyPr>
          <a:lstStyle/>
          <a:p>
            <a:pPr marL="0"/>
            <a:r>
              <a:rPr lang="en-US" sz="2200" b="1" i="0" u="none" strike="noStrike" baseline="0"/>
              <a:t>Integrated planning: </a:t>
            </a:r>
            <a:r>
              <a:rPr lang="en-US" sz="2200" b="0" i="0" u="none" strike="noStrike" baseline="0"/>
              <a:t>A sustainable approach to planning that builds relationships, aligns the organization, and emphasizes preparedness for change</a:t>
            </a:r>
            <a:endParaRPr lang="en-US" sz="2200"/>
          </a:p>
        </p:txBody>
      </p:sp>
    </p:spTree>
    <p:extLst>
      <p:ext uri="{BB962C8B-B14F-4D97-AF65-F5344CB8AC3E}">
        <p14:creationId xmlns:p14="http://schemas.microsoft.com/office/powerpoint/2010/main" val="2039252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yellow speedbump&#10;&#10;Description automatically generated">
            <a:extLst>
              <a:ext uri="{FF2B5EF4-FFF2-40B4-BE49-F238E27FC236}">
                <a16:creationId xmlns:a16="http://schemas.microsoft.com/office/drawing/2014/main" id="{F1D6CDF8-1566-300C-5A9C-3B58D9BFA456}"/>
              </a:ext>
            </a:extLst>
          </p:cNvPr>
          <p:cNvPicPr>
            <a:picLocks noChangeAspect="1"/>
          </p:cNvPicPr>
          <p:nvPr/>
        </p:nvPicPr>
        <p:blipFill rotWithShape="1">
          <a:blip r:embed="rId3"/>
          <a:srcRect t="17089" r="-2" b="26217"/>
          <a:stretch/>
        </p:blipFill>
        <p:spPr>
          <a:xfrm>
            <a:off x="4117521" y="10"/>
            <a:ext cx="8074479" cy="6857990"/>
          </a:xfrm>
          <a:prstGeom prst="rect">
            <a:avLst/>
          </a:prstGeom>
        </p:spPr>
      </p:pic>
      <p:sp>
        <p:nvSpPr>
          <p:cNvPr id="9" name="Freeform: Shape 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6727A4E-A2A0-49D1-B103-CEE851BCD07D}"/>
              </a:ext>
            </a:extLst>
          </p:cNvPr>
          <p:cNvSpPr>
            <a:spLocks noGrp="1"/>
          </p:cNvSpPr>
          <p:nvPr>
            <p:ph type="title"/>
          </p:nvPr>
        </p:nvSpPr>
        <p:spPr>
          <a:xfrm>
            <a:off x="804672" y="365125"/>
            <a:ext cx="5266155" cy="1325563"/>
          </a:xfrm>
        </p:spPr>
        <p:txBody>
          <a:bodyPr>
            <a:normAutofit/>
          </a:bodyPr>
          <a:lstStyle/>
          <a:p>
            <a:r>
              <a:rPr lang="en-US" dirty="0"/>
              <a:t>Speedbump</a:t>
            </a:r>
          </a:p>
        </p:txBody>
      </p:sp>
      <p:sp>
        <p:nvSpPr>
          <p:cNvPr id="3" name="Content Placeholder 2">
            <a:extLst>
              <a:ext uri="{FF2B5EF4-FFF2-40B4-BE49-F238E27FC236}">
                <a16:creationId xmlns:a16="http://schemas.microsoft.com/office/drawing/2014/main" id="{B4D785C5-8F4A-4A8B-8092-B018FA16A36E}"/>
              </a:ext>
            </a:extLst>
          </p:cNvPr>
          <p:cNvSpPr>
            <a:spLocks noGrp="1"/>
          </p:cNvSpPr>
          <p:nvPr>
            <p:ph idx="1"/>
          </p:nvPr>
        </p:nvSpPr>
        <p:spPr>
          <a:xfrm>
            <a:off x="804672" y="2022601"/>
            <a:ext cx="3941499" cy="4154361"/>
          </a:xfrm>
        </p:spPr>
        <p:txBody>
          <a:bodyPr>
            <a:normAutofit/>
          </a:bodyPr>
          <a:lstStyle/>
          <a:p>
            <a:r>
              <a:rPr lang="en-US" sz="2000"/>
              <a:t>NOT because of accreditation</a:t>
            </a:r>
          </a:p>
          <a:p>
            <a:r>
              <a:rPr lang="en-US" sz="2000"/>
              <a:t>Accreditation = urgency to move forward</a:t>
            </a:r>
          </a:p>
        </p:txBody>
      </p:sp>
    </p:spTree>
    <p:extLst>
      <p:ext uri="{BB962C8B-B14F-4D97-AF65-F5344CB8AC3E}">
        <p14:creationId xmlns:p14="http://schemas.microsoft.com/office/powerpoint/2010/main" val="119263980"/>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676458-247A-47C6-90B2-75ED1A722082}"/>
              </a:ext>
            </a:extLst>
          </p:cNvPr>
          <p:cNvSpPr>
            <a:spLocks noGrp="1"/>
          </p:cNvSpPr>
          <p:nvPr>
            <p:ph type="title"/>
          </p:nvPr>
        </p:nvSpPr>
        <p:spPr>
          <a:xfrm>
            <a:off x="838200" y="459863"/>
            <a:ext cx="10515600" cy="1004594"/>
          </a:xfrm>
        </p:spPr>
        <p:txBody>
          <a:bodyPr>
            <a:normAutofit/>
          </a:bodyPr>
          <a:lstStyle/>
          <a:p>
            <a:pPr algn="ctr"/>
            <a:r>
              <a:rPr lang="en-US" dirty="0">
                <a:solidFill>
                  <a:srgbClr val="FFFFFF"/>
                </a:solidFill>
              </a:rPr>
              <a:t>Process Thus Far</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D8C29AD2-30F7-4294-92CA-CB987CDF450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6084577"/>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7189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426582-01EC-CBC2-3804-DDC4F62ABA6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Dr. Gohar Momjian</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D4199F-F19B-262B-A15E-1E423F353A83}"/>
              </a:ext>
            </a:extLst>
          </p:cNvPr>
          <p:cNvSpPr>
            <a:spLocks noGrp="1"/>
          </p:cNvSpPr>
          <p:nvPr>
            <p:ph sz="quarter" idx="13"/>
          </p:nvPr>
        </p:nvSpPr>
        <p:spPr>
          <a:xfrm>
            <a:off x="640080" y="2872899"/>
            <a:ext cx="4243589" cy="3320668"/>
          </a:xfrm>
        </p:spPr>
        <p:txBody>
          <a:bodyPr vert="horz" lIns="91440" tIns="45720" rIns="91440" bIns="45720" rtlCol="0">
            <a:normAutofit/>
          </a:bodyPr>
          <a:lstStyle/>
          <a:p>
            <a:pPr marL="0"/>
            <a:r>
              <a:rPr lang="en-US" sz="2000"/>
              <a:t>Vice President at Accrediting Commission for Community and Junior Colleges (ACCJC) with more than 25 years of experience working in higher education and specialize in leading institutional change processes, strengthening organizational infrastructure, and securing resources to support innovative programs to enhance student access and success.</a:t>
            </a:r>
          </a:p>
        </p:txBody>
      </p:sp>
      <p:pic>
        <p:nvPicPr>
          <p:cNvPr id="4" name="Picture 4" descr="ACCJC Liaison Gohar Momjian">
            <a:extLst>
              <a:ext uri="{FF2B5EF4-FFF2-40B4-BE49-F238E27FC236}">
                <a16:creationId xmlns:a16="http://schemas.microsoft.com/office/drawing/2014/main" id="{F1E14ACF-4299-8433-8153-887433822427}"/>
              </a:ext>
            </a:extLst>
          </p:cNvPr>
          <p:cNvPicPr>
            <a:picLocks noChangeAspect="1"/>
          </p:cNvPicPr>
          <p:nvPr/>
        </p:nvPicPr>
        <p:blipFill rotWithShape="1">
          <a:blip r:embed="rId3"/>
          <a:srcRect r="-1" b="478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25297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DCA50EE-617F-44E8-8DA0-C1E6CB85BC6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Intersection of Strategic Plan with All Plans</a:t>
            </a:r>
          </a:p>
        </p:txBody>
      </p:sp>
      <p:sp>
        <p:nvSpPr>
          <p:cNvPr id="7" name="TextBox 6">
            <a:extLst>
              <a:ext uri="{FF2B5EF4-FFF2-40B4-BE49-F238E27FC236}">
                <a16:creationId xmlns:a16="http://schemas.microsoft.com/office/drawing/2014/main" id="{60881E2F-17A8-4D51-8C02-6153670F2EFC}"/>
              </a:ext>
            </a:extLst>
          </p:cNvPr>
          <p:cNvSpPr txBox="1"/>
          <p:nvPr/>
        </p:nvSpPr>
        <p:spPr>
          <a:xfrm>
            <a:off x="4590800" y="5222070"/>
            <a:ext cx="5219245" cy="1323439"/>
          </a:xfrm>
          <a:prstGeom prst="rect">
            <a:avLst/>
          </a:prstGeom>
          <a:solidFill>
            <a:schemeClr val="accent4">
              <a:lumMod val="20000"/>
              <a:lumOff val="80000"/>
            </a:schemeClr>
          </a:solidFill>
        </p:spPr>
        <p:txBody>
          <a:bodyPr wrap="square" lIns="91440" tIns="45720" rIns="91440" bIns="45720" rtlCol="0" anchor="t">
            <a:spAutoFit/>
          </a:bodyPr>
          <a:lstStyle/>
          <a:p>
            <a:pPr algn="ctr"/>
            <a:r>
              <a:rPr lang="en-US" sz="4000"/>
              <a:t>Educational and Facilities Master Plan</a:t>
            </a:r>
            <a:endParaRPr lang="en-US" sz="4000">
              <a:cs typeface="Calibri"/>
            </a:endParaRPr>
          </a:p>
        </p:txBody>
      </p:sp>
      <p:pic>
        <p:nvPicPr>
          <p:cNvPr id="8194" name="Picture 2" descr="Free illustrations of Web">
            <a:extLst>
              <a:ext uri="{FF2B5EF4-FFF2-40B4-BE49-F238E27FC236}">
                <a16:creationId xmlns:a16="http://schemas.microsoft.com/office/drawing/2014/main" id="{322279BD-474B-4F60-9EF9-69D42A28A872}"/>
              </a:ext>
            </a:extLst>
          </p:cNvPr>
          <p:cNvPicPr>
            <a:picLocks noChangeAspect="1" noChangeArrowheads="1"/>
          </p:cNvPicPr>
          <p:nvPr/>
        </p:nvPicPr>
        <p:blipFill>
          <a:blip r:embed="rId3">
            <a:alphaModFix amt="9000"/>
            <a:extLst>
              <a:ext uri="{28A0092B-C50C-407E-A947-70E740481C1C}">
                <a14:useLocalDpi xmlns:a14="http://schemas.microsoft.com/office/drawing/2010/main" val="0"/>
              </a:ext>
            </a:extLst>
          </a:blip>
          <a:srcRect/>
          <a:stretch>
            <a:fillRect/>
          </a:stretch>
        </p:blipFill>
        <p:spPr bwMode="auto">
          <a:xfrm>
            <a:off x="2013556" y="0"/>
            <a:ext cx="10178445" cy="6882035"/>
          </a:xfrm>
          <a:prstGeom prst="rect">
            <a:avLst/>
          </a:prstGeom>
          <a:noFill/>
        </p:spPr>
      </p:pic>
      <p:graphicFrame>
        <p:nvGraphicFramePr>
          <p:cNvPr id="6" name="Diagram 5">
            <a:extLst>
              <a:ext uri="{FF2B5EF4-FFF2-40B4-BE49-F238E27FC236}">
                <a16:creationId xmlns:a16="http://schemas.microsoft.com/office/drawing/2014/main" id="{E6312DA0-83A7-4D01-9FD1-F95DF550CAA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0748119"/>
              </p:ext>
            </p:extLst>
          </p:nvPr>
        </p:nvGraphicFramePr>
        <p:xfrm>
          <a:off x="2000249" y="14065"/>
          <a:ext cx="10132179" cy="6698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451AF02B-DF26-45C4-972F-E27DD4E18887}"/>
              </a:ext>
            </a:extLst>
          </p:cNvPr>
          <p:cNvSpPr txBox="1"/>
          <p:nvPr/>
        </p:nvSpPr>
        <p:spPr>
          <a:xfrm>
            <a:off x="9232306" y="1050471"/>
            <a:ext cx="2585155" cy="276999"/>
          </a:xfrm>
          <a:prstGeom prst="rect">
            <a:avLst/>
          </a:prstGeom>
          <a:noFill/>
        </p:spPr>
        <p:txBody>
          <a:bodyPr wrap="square" rtlCol="0">
            <a:spAutoFit/>
          </a:bodyPr>
          <a:lstStyle/>
          <a:p>
            <a:r>
              <a:rPr lang="en-US" sz="1200"/>
              <a:t>Information Technology Master Plan</a:t>
            </a:r>
          </a:p>
        </p:txBody>
      </p:sp>
      <p:sp>
        <p:nvSpPr>
          <p:cNvPr id="16" name="TextBox 15">
            <a:extLst>
              <a:ext uri="{FF2B5EF4-FFF2-40B4-BE49-F238E27FC236}">
                <a16:creationId xmlns:a16="http://schemas.microsoft.com/office/drawing/2014/main" id="{39FD2E1C-D194-4F85-8D3B-3F3EAB41A390}"/>
              </a:ext>
            </a:extLst>
          </p:cNvPr>
          <p:cNvSpPr txBox="1"/>
          <p:nvPr/>
        </p:nvSpPr>
        <p:spPr>
          <a:xfrm>
            <a:off x="3562824" y="365258"/>
            <a:ext cx="1517539" cy="276999"/>
          </a:xfrm>
          <a:prstGeom prst="rect">
            <a:avLst/>
          </a:prstGeom>
          <a:noFill/>
        </p:spPr>
        <p:txBody>
          <a:bodyPr wrap="square" rtlCol="0">
            <a:spAutoFit/>
          </a:bodyPr>
          <a:lstStyle/>
          <a:p>
            <a:r>
              <a:rPr lang="en-US" sz="1200"/>
              <a:t>Student Equity Plan</a:t>
            </a:r>
          </a:p>
        </p:txBody>
      </p:sp>
      <p:sp>
        <p:nvSpPr>
          <p:cNvPr id="17" name="TextBox 16">
            <a:extLst>
              <a:ext uri="{FF2B5EF4-FFF2-40B4-BE49-F238E27FC236}">
                <a16:creationId xmlns:a16="http://schemas.microsoft.com/office/drawing/2014/main" id="{E6E39EA1-C802-44DC-A26A-D469AFA617D9}"/>
              </a:ext>
            </a:extLst>
          </p:cNvPr>
          <p:cNvSpPr txBox="1"/>
          <p:nvPr/>
        </p:nvSpPr>
        <p:spPr>
          <a:xfrm>
            <a:off x="10524239" y="2074316"/>
            <a:ext cx="835609" cy="276999"/>
          </a:xfrm>
          <a:prstGeom prst="rect">
            <a:avLst/>
          </a:prstGeom>
          <a:noFill/>
        </p:spPr>
        <p:txBody>
          <a:bodyPr wrap="square" rtlCol="0">
            <a:spAutoFit/>
          </a:bodyPr>
          <a:lstStyle/>
          <a:p>
            <a:r>
              <a:rPr lang="en-US" sz="1200"/>
              <a:t>EEO Plan</a:t>
            </a:r>
          </a:p>
        </p:txBody>
      </p:sp>
      <p:sp>
        <p:nvSpPr>
          <p:cNvPr id="18" name="TextBox 17">
            <a:extLst>
              <a:ext uri="{FF2B5EF4-FFF2-40B4-BE49-F238E27FC236}">
                <a16:creationId xmlns:a16="http://schemas.microsoft.com/office/drawing/2014/main" id="{0677578A-0AD7-4C26-A65A-50C29C7083B5}"/>
              </a:ext>
            </a:extLst>
          </p:cNvPr>
          <p:cNvSpPr txBox="1"/>
          <p:nvPr/>
        </p:nvSpPr>
        <p:spPr>
          <a:xfrm>
            <a:off x="2949107" y="1052899"/>
            <a:ext cx="2129397" cy="276999"/>
          </a:xfrm>
          <a:prstGeom prst="rect">
            <a:avLst/>
          </a:prstGeom>
          <a:noFill/>
        </p:spPr>
        <p:txBody>
          <a:bodyPr wrap="square" rtlCol="0">
            <a:spAutoFit/>
          </a:bodyPr>
          <a:lstStyle/>
          <a:p>
            <a:r>
              <a:rPr lang="en-US" sz="1200"/>
              <a:t>Professional Development Plan</a:t>
            </a:r>
          </a:p>
        </p:txBody>
      </p:sp>
      <p:sp>
        <p:nvSpPr>
          <p:cNvPr id="19" name="TextBox 18">
            <a:extLst>
              <a:ext uri="{FF2B5EF4-FFF2-40B4-BE49-F238E27FC236}">
                <a16:creationId xmlns:a16="http://schemas.microsoft.com/office/drawing/2014/main" id="{7243A950-EFFE-4E3E-B84E-D2475E3FAF90}"/>
              </a:ext>
            </a:extLst>
          </p:cNvPr>
          <p:cNvSpPr txBox="1"/>
          <p:nvPr/>
        </p:nvSpPr>
        <p:spPr>
          <a:xfrm>
            <a:off x="2725228" y="4705030"/>
            <a:ext cx="1517539" cy="276999"/>
          </a:xfrm>
          <a:prstGeom prst="rect">
            <a:avLst/>
          </a:prstGeom>
          <a:noFill/>
        </p:spPr>
        <p:txBody>
          <a:bodyPr wrap="square" rtlCol="0">
            <a:spAutoFit/>
          </a:bodyPr>
          <a:lstStyle/>
          <a:p>
            <a:r>
              <a:rPr lang="en-US" sz="1200"/>
              <a:t>Climate Action Plan</a:t>
            </a:r>
          </a:p>
        </p:txBody>
      </p:sp>
      <p:sp>
        <p:nvSpPr>
          <p:cNvPr id="20" name="TextBox 19">
            <a:extLst>
              <a:ext uri="{FF2B5EF4-FFF2-40B4-BE49-F238E27FC236}">
                <a16:creationId xmlns:a16="http://schemas.microsoft.com/office/drawing/2014/main" id="{F7B0D03F-1086-4FE0-B2AD-441BD186878D}"/>
              </a:ext>
            </a:extLst>
          </p:cNvPr>
          <p:cNvSpPr txBox="1"/>
          <p:nvPr/>
        </p:nvSpPr>
        <p:spPr>
          <a:xfrm>
            <a:off x="2116465" y="5387651"/>
            <a:ext cx="2401406" cy="276999"/>
          </a:xfrm>
          <a:prstGeom prst="rect">
            <a:avLst/>
          </a:prstGeom>
          <a:noFill/>
        </p:spPr>
        <p:txBody>
          <a:bodyPr wrap="square" rtlCol="0">
            <a:spAutoFit/>
          </a:bodyPr>
          <a:lstStyle/>
          <a:p>
            <a:r>
              <a:rPr lang="en-US" sz="1200"/>
              <a:t>Electronic Media Accessibility Plan</a:t>
            </a:r>
          </a:p>
        </p:txBody>
      </p:sp>
      <p:sp>
        <p:nvSpPr>
          <p:cNvPr id="21" name="TextBox 20">
            <a:extLst>
              <a:ext uri="{FF2B5EF4-FFF2-40B4-BE49-F238E27FC236}">
                <a16:creationId xmlns:a16="http://schemas.microsoft.com/office/drawing/2014/main" id="{0B3D7E72-C5AD-40F8-A7E9-8601E0E23414}"/>
              </a:ext>
            </a:extLst>
          </p:cNvPr>
          <p:cNvSpPr txBox="1"/>
          <p:nvPr/>
        </p:nvSpPr>
        <p:spPr>
          <a:xfrm>
            <a:off x="10073086" y="3044780"/>
            <a:ext cx="2118767" cy="461665"/>
          </a:xfrm>
          <a:prstGeom prst="rect">
            <a:avLst/>
          </a:prstGeom>
          <a:noFill/>
        </p:spPr>
        <p:txBody>
          <a:bodyPr wrap="square" rtlCol="0">
            <a:spAutoFit/>
          </a:bodyPr>
          <a:lstStyle/>
          <a:p>
            <a:r>
              <a:rPr lang="en-US" sz="1200"/>
              <a:t>Workforce Innovation &amp; Opportunity Act (WIOA) Plan</a:t>
            </a:r>
          </a:p>
        </p:txBody>
      </p:sp>
      <p:sp>
        <p:nvSpPr>
          <p:cNvPr id="22" name="TextBox 21">
            <a:extLst>
              <a:ext uri="{FF2B5EF4-FFF2-40B4-BE49-F238E27FC236}">
                <a16:creationId xmlns:a16="http://schemas.microsoft.com/office/drawing/2014/main" id="{8DF90E25-EB7E-471E-B26B-695E3750F9E0}"/>
              </a:ext>
            </a:extLst>
          </p:cNvPr>
          <p:cNvSpPr txBox="1"/>
          <p:nvPr/>
        </p:nvSpPr>
        <p:spPr>
          <a:xfrm>
            <a:off x="8892373" y="286044"/>
            <a:ext cx="2810088" cy="276999"/>
          </a:xfrm>
          <a:prstGeom prst="rect">
            <a:avLst/>
          </a:prstGeom>
          <a:noFill/>
        </p:spPr>
        <p:txBody>
          <a:bodyPr wrap="square" rtlCol="0">
            <a:spAutoFit/>
          </a:bodyPr>
          <a:lstStyle/>
          <a:p>
            <a:r>
              <a:rPr lang="en-US" sz="1200"/>
              <a:t>CA Adult Education Program (CAEP) Plan</a:t>
            </a:r>
          </a:p>
        </p:txBody>
      </p:sp>
    </p:spTree>
    <p:extLst>
      <p:ext uri="{BB962C8B-B14F-4D97-AF65-F5344CB8AC3E}">
        <p14:creationId xmlns:p14="http://schemas.microsoft.com/office/powerpoint/2010/main" val="1235891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46398-A463-4A0C-8330-49C34058ECCC}"/>
              </a:ext>
            </a:extLst>
          </p:cNvPr>
          <p:cNvSpPr>
            <a:spLocks noGrp="1"/>
          </p:cNvSpPr>
          <p:nvPr>
            <p:ph type="title"/>
          </p:nvPr>
        </p:nvSpPr>
        <p:spPr>
          <a:xfrm>
            <a:off x="643467" y="846035"/>
            <a:ext cx="6901193" cy="1135737"/>
          </a:xfrm>
        </p:spPr>
        <p:txBody>
          <a:bodyPr>
            <a:normAutofit/>
          </a:bodyPr>
          <a:lstStyle/>
          <a:p>
            <a:r>
              <a:rPr lang="en-US" sz="3600"/>
              <a:t>Definitions</a:t>
            </a:r>
          </a:p>
        </p:txBody>
      </p:sp>
      <p:graphicFrame>
        <p:nvGraphicFramePr>
          <p:cNvPr id="39" name="Content Placeholder 2">
            <a:extLst>
              <a:ext uri="{FF2B5EF4-FFF2-40B4-BE49-F238E27FC236}">
                <a16:creationId xmlns:a16="http://schemas.microsoft.com/office/drawing/2014/main" id="{E47126C7-D365-1804-4AD2-17541B8268F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096908876"/>
              </p:ext>
            </p:extLst>
          </p:nvPr>
        </p:nvGraphicFramePr>
        <p:xfrm>
          <a:off x="643468" y="1782981"/>
          <a:ext cx="8595782"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4" descr="Free Glossary Cliparts, Download Free Glossary Cliparts png images, Free  ClipArts on Clipart Library">
            <a:extLst>
              <a:ext uri="{FF2B5EF4-FFF2-40B4-BE49-F238E27FC236}">
                <a16:creationId xmlns:a16="http://schemas.microsoft.com/office/drawing/2014/main" id="{66F3024B-E92E-4583-A859-9012BB2090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19573">
            <a:off x="9709915" y="3238121"/>
            <a:ext cx="1945466" cy="148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74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Text, whiteboard with post-it notes&#10;&#10;Description automatically generated">
            <a:extLst>
              <a:ext uri="{FF2B5EF4-FFF2-40B4-BE49-F238E27FC236}">
                <a16:creationId xmlns:a16="http://schemas.microsoft.com/office/drawing/2014/main" id="{0A031C43-A361-C78D-86BA-E9D382287275}"/>
              </a:ext>
            </a:extLst>
          </p:cNvPr>
          <p:cNvPicPr>
            <a:picLocks noChangeAspect="1"/>
          </p:cNvPicPr>
          <p:nvPr/>
        </p:nvPicPr>
        <p:blipFill rotWithShape="1">
          <a:blip r:embed="rId3"/>
          <a:srcRect r="21409" b="-1"/>
          <a:stretch/>
        </p:blipFill>
        <p:spPr>
          <a:xfrm>
            <a:off x="4117521" y="10"/>
            <a:ext cx="8074479" cy="6857990"/>
          </a:xfrm>
          <a:prstGeom prst="rect">
            <a:avLst/>
          </a:prstGeom>
        </p:spPr>
      </p:pic>
      <p:sp>
        <p:nvSpPr>
          <p:cNvPr id="13" name="Freeform: Shape 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B7D1814-99CB-4B1E-B9CA-7E2FE24F6D00}"/>
              </a:ext>
            </a:extLst>
          </p:cNvPr>
          <p:cNvSpPr>
            <a:spLocks noGrp="1"/>
          </p:cNvSpPr>
          <p:nvPr>
            <p:ph type="title"/>
          </p:nvPr>
        </p:nvSpPr>
        <p:spPr>
          <a:xfrm>
            <a:off x="211401" y="190954"/>
            <a:ext cx="5266155" cy="1325563"/>
          </a:xfrm>
        </p:spPr>
        <p:txBody>
          <a:bodyPr>
            <a:normAutofit/>
          </a:bodyPr>
          <a:lstStyle/>
          <a:p>
            <a:r>
              <a:rPr lang="en-US" dirty="0"/>
              <a:t>Anticipated Framework for Fall</a:t>
            </a:r>
          </a:p>
        </p:txBody>
      </p:sp>
      <p:sp>
        <p:nvSpPr>
          <p:cNvPr id="3" name="Content Placeholder 2">
            <a:extLst>
              <a:ext uri="{FF2B5EF4-FFF2-40B4-BE49-F238E27FC236}">
                <a16:creationId xmlns:a16="http://schemas.microsoft.com/office/drawing/2014/main" id="{2A529A1E-2E03-48D4-81D2-112EA5D6198F}"/>
              </a:ext>
            </a:extLst>
          </p:cNvPr>
          <p:cNvSpPr>
            <a:spLocks noGrp="1"/>
          </p:cNvSpPr>
          <p:nvPr>
            <p:ph idx="1"/>
          </p:nvPr>
        </p:nvSpPr>
        <p:spPr>
          <a:xfrm>
            <a:off x="619615" y="1712359"/>
            <a:ext cx="4072127" cy="4671431"/>
          </a:xfrm>
        </p:spPr>
        <p:txBody>
          <a:bodyPr vert="horz" lIns="91440" tIns="45720" rIns="91440" bIns="45720" rtlCol="0" anchor="t">
            <a:noAutofit/>
          </a:bodyPr>
          <a:lstStyle/>
          <a:p>
            <a:pPr marL="742950" marR="0" lvl="1" indent="-285750" fontAlgn="ctr">
              <a:lnSpc>
                <a:spcPct val="150000"/>
              </a:lnSpc>
              <a:spcBef>
                <a:spcPts val="0"/>
              </a:spcBef>
              <a:spcAft>
                <a:spcPts val="0"/>
              </a:spcAft>
              <a:buSzPts val="1000"/>
              <a:buFont typeface="Courier New" panose="02070309020205020404" pitchFamily="49" charset="0"/>
              <a:buChar char="o"/>
              <a:tabLst>
                <a:tab pos="914400" algn="l"/>
              </a:tabLst>
            </a:pPr>
            <a:r>
              <a:rPr lang="en-US" sz="2000">
                <a:effectLst/>
                <a:latin typeface="Calibri"/>
                <a:ea typeface="Calibri" panose="020F0502020204030204" pitchFamily="34" charset="0"/>
                <a:cs typeface="Times New Roman"/>
              </a:rPr>
              <a:t>IEC (September)</a:t>
            </a:r>
            <a:endParaRPr lang="en-US"/>
          </a:p>
          <a:p>
            <a:pPr marL="742950" marR="0" lvl="1" indent="-285750" fontAlgn="ctr">
              <a:lnSpc>
                <a:spcPct val="150000"/>
              </a:lnSpc>
              <a:spcBef>
                <a:spcPts val="0"/>
              </a:spcBef>
              <a:spcAft>
                <a:spcPts val="0"/>
              </a:spcAft>
              <a:buSzPts val="1000"/>
              <a:buFont typeface="Courier New" panose="02070309020205020404" pitchFamily="49" charset="0"/>
              <a:buChar char="o"/>
              <a:tabLst>
                <a:tab pos="914400" algn="l"/>
              </a:tabLst>
            </a:pPr>
            <a:r>
              <a:rPr lang="en-US" sz="2000">
                <a:effectLst/>
                <a:latin typeface="Calibri"/>
                <a:ea typeface="Calibri" panose="020F0502020204030204" pitchFamily="34" charset="0"/>
                <a:cs typeface="Times New Roman"/>
              </a:rPr>
              <a:t>PAC &amp; Governance Review (October)</a:t>
            </a:r>
            <a:endParaRPr lang="en-US" sz="2000">
              <a:effectLst/>
              <a:latin typeface="Calibri" panose="020F0502020204030204" pitchFamily="34" charset="0"/>
              <a:ea typeface="Calibri" panose="020F0502020204030204" pitchFamily="34" charset="0"/>
              <a:cs typeface="Times New Roman"/>
            </a:endParaRPr>
          </a:p>
          <a:p>
            <a:pPr marL="742950" marR="0" lvl="1" indent="-285750" fontAlgn="ctr">
              <a:lnSpc>
                <a:spcPct val="150000"/>
              </a:lnSpc>
              <a:spcBef>
                <a:spcPts val="0"/>
              </a:spcBef>
              <a:spcAft>
                <a:spcPts val="0"/>
              </a:spcAft>
              <a:buSzPts val="1000"/>
              <a:buFont typeface="Courier New" panose="02070309020205020404" pitchFamily="49" charset="0"/>
              <a:buChar char="o"/>
              <a:tabLst>
                <a:tab pos="914400" algn="l"/>
              </a:tabLst>
            </a:pPr>
            <a:r>
              <a:rPr lang="en-US" sz="2000">
                <a:effectLst/>
                <a:latin typeface="Calibri"/>
                <a:ea typeface="Calibri" panose="020F0502020204030204" pitchFamily="34" charset="0"/>
                <a:cs typeface="Times New Roman"/>
              </a:rPr>
              <a:t>Visual update for Planning Cycle (green monster)</a:t>
            </a:r>
            <a:endParaRPr lang="en-US" sz="2000">
              <a:effectLst/>
              <a:latin typeface="Calibri" panose="020F0502020204030204" pitchFamily="34" charset="0"/>
              <a:ea typeface="Calibri" panose="020F0502020204030204" pitchFamily="34" charset="0"/>
              <a:cs typeface="Times New Roman"/>
            </a:endParaRPr>
          </a:p>
          <a:p>
            <a:pPr marL="742950" marR="0" lvl="1" indent="-285750" fontAlgn="ctr">
              <a:lnSpc>
                <a:spcPct val="150000"/>
              </a:lnSpc>
              <a:spcBef>
                <a:spcPts val="0"/>
              </a:spcBef>
              <a:spcAft>
                <a:spcPts val="0"/>
              </a:spcAft>
              <a:buSzPts val="1000"/>
              <a:buFont typeface="Courier New" panose="02070309020205020404" pitchFamily="49" charset="0"/>
              <a:buChar char="o"/>
              <a:tabLst>
                <a:tab pos="914400" algn="l"/>
              </a:tabLst>
            </a:pPr>
            <a:r>
              <a:rPr lang="en-US" sz="2000">
                <a:effectLst/>
                <a:latin typeface="Calibri"/>
                <a:ea typeface="Calibri" panose="020F0502020204030204" pitchFamily="34" charset="0"/>
                <a:cs typeface="Times New Roman"/>
              </a:rPr>
              <a:t>Visual update for Integrated Planning &amp; Budget Process Calendar (in collaboration with Budget Committee)</a:t>
            </a:r>
            <a:endParaRPr lang="en-US" sz="2000">
              <a:effectLst/>
              <a:latin typeface="Calibri" panose="020F0502020204030204" pitchFamily="34" charset="0"/>
              <a:ea typeface="Calibri" panose="020F0502020204030204" pitchFamily="34" charset="0"/>
              <a:cs typeface="Times New Roman"/>
            </a:endParaRPr>
          </a:p>
          <a:p>
            <a:pPr marL="742950" marR="0" lvl="1" indent="-285750" fontAlgn="ctr">
              <a:lnSpc>
                <a:spcPct val="150000"/>
              </a:lnSpc>
              <a:spcBef>
                <a:spcPts val="0"/>
              </a:spcBef>
              <a:spcAft>
                <a:spcPts val="0"/>
              </a:spcAft>
              <a:buSzPts val="1000"/>
              <a:buFont typeface="Courier New" panose="02070309020205020404" pitchFamily="49" charset="0"/>
              <a:buChar char="o"/>
              <a:tabLst>
                <a:tab pos="914400" algn="l"/>
              </a:tabLst>
            </a:pPr>
            <a:r>
              <a:rPr lang="en-US" sz="2000" err="1">
                <a:effectLst/>
                <a:latin typeface="Calibri"/>
                <a:ea typeface="Calibri" panose="020F0502020204030204" pitchFamily="34" charset="0"/>
                <a:cs typeface="Times New Roman"/>
              </a:rPr>
              <a:t>BoT</a:t>
            </a:r>
            <a:r>
              <a:rPr lang="en-US" sz="2000">
                <a:effectLst/>
                <a:latin typeface="Calibri"/>
                <a:ea typeface="Calibri" panose="020F0502020204030204" pitchFamily="34" charset="0"/>
                <a:cs typeface="Times New Roman"/>
              </a:rPr>
              <a:t> (November)</a:t>
            </a:r>
            <a:endParaRPr lang="en-US" sz="2000">
              <a:effectLst/>
              <a:latin typeface="Calibri" panose="020F0502020204030204" pitchFamily="34" charset="0"/>
              <a:ea typeface="Calibri" panose="020F0502020204030204" pitchFamily="34" charset="0"/>
              <a:cs typeface="Times New Roman"/>
            </a:endParaRPr>
          </a:p>
          <a:p>
            <a:endParaRPr lang="en-US" sz="2400">
              <a:cs typeface="Calibri"/>
            </a:endParaRPr>
          </a:p>
        </p:txBody>
      </p:sp>
    </p:spTree>
    <p:extLst>
      <p:ext uri="{BB962C8B-B14F-4D97-AF65-F5344CB8AC3E}">
        <p14:creationId xmlns:p14="http://schemas.microsoft.com/office/powerpoint/2010/main" val="4254006832"/>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EB5F14-5014-49D1-B590-9E2B7721C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D2B953D-3D65-4BA7-80E6-139390790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0604" y="147284"/>
            <a:ext cx="4314573" cy="4314573"/>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212">
            <a:extLst>
              <a:ext uri="{FF2B5EF4-FFF2-40B4-BE49-F238E27FC236}">
                <a16:creationId xmlns:a16="http://schemas.microsoft.com/office/drawing/2014/main" id="{4CA0A0B8-0ABD-4C1D-8BDE-4D94C94FD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Graphic 212">
            <a:extLst>
              <a:ext uri="{FF2B5EF4-FFF2-40B4-BE49-F238E27FC236}">
                <a16:creationId xmlns:a16="http://schemas.microsoft.com/office/drawing/2014/main" id="{FF2923AC-40BC-4610-B6BD-AECABAF6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8A188E6-9899-40AA-9648-7B9BEAF526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81974" y="1174396"/>
            <a:ext cx="5290997" cy="5290997"/>
            <a:chOff x="1881974" y="1174396"/>
            <a:chExt cx="5290997" cy="5290997"/>
          </a:xfrm>
        </p:grpSpPr>
        <p:sp>
          <p:nvSpPr>
            <p:cNvPr id="20" name="Oval 19">
              <a:extLst>
                <a:ext uri="{FF2B5EF4-FFF2-40B4-BE49-F238E27FC236}">
                  <a16:creationId xmlns:a16="http://schemas.microsoft.com/office/drawing/2014/main" id="{F10D3957-AAB5-4037-A58C-20FF0E226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478242-FDA7-48D1-A53E-3E0EDB2A71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F47059C0-3CD3-44C5-9FBC-C5CEA6D94E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254" y="1065353"/>
            <a:ext cx="5290997" cy="529099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886E63-F3AA-0925-6CB7-F18917AF05DE}"/>
              </a:ext>
            </a:extLst>
          </p:cNvPr>
          <p:cNvSpPr>
            <a:spLocks noGrp="1"/>
          </p:cNvSpPr>
          <p:nvPr>
            <p:ph type="title"/>
          </p:nvPr>
        </p:nvSpPr>
        <p:spPr>
          <a:xfrm>
            <a:off x="2380863" y="2268904"/>
            <a:ext cx="4079551" cy="2877632"/>
          </a:xfrm>
        </p:spPr>
        <p:txBody>
          <a:bodyPr vert="horz" lIns="91440" tIns="45720" rIns="91440" bIns="45720" rtlCol="0" anchor="b">
            <a:normAutofit/>
          </a:bodyPr>
          <a:lstStyle/>
          <a:p>
            <a:pPr algn="ctr"/>
            <a:r>
              <a:rPr lang="en-US" sz="4200" kern="1200" dirty="0">
                <a:solidFill>
                  <a:schemeClr val="bg1"/>
                </a:solidFill>
                <a:latin typeface="+mj-lt"/>
                <a:ea typeface="+mj-ea"/>
                <a:cs typeface="+mj-cs"/>
              </a:rPr>
              <a:t>Connection between PIE and the </a:t>
            </a:r>
            <a:r>
              <a:rPr lang="en-US" sz="4200" dirty="0">
                <a:solidFill>
                  <a:schemeClr val="bg1"/>
                </a:solidFill>
              </a:rPr>
              <a:t>Institution Set Standards (ISS)</a:t>
            </a:r>
            <a:endParaRPr lang="en-US" sz="4200" kern="1200" dirty="0">
              <a:solidFill>
                <a:schemeClr val="bg1"/>
              </a:solidFill>
              <a:latin typeface="+mj-lt"/>
              <a:ea typeface="+mj-ea"/>
              <a:cs typeface="+mj-cs"/>
            </a:endParaRPr>
          </a:p>
        </p:txBody>
      </p:sp>
      <p:grpSp>
        <p:nvGrpSpPr>
          <p:cNvPr id="25" name="Group 24">
            <a:extLst>
              <a:ext uri="{FF2B5EF4-FFF2-40B4-BE49-F238E27FC236}">
                <a16:creationId xmlns:a16="http://schemas.microsoft.com/office/drawing/2014/main" id="{78A6A50F-EF16-474F-9BD1-2D663EBEA2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65353"/>
            <a:ext cx="1861854" cy="717514"/>
            <a:chOff x="0" y="1065353"/>
            <a:chExt cx="1861854" cy="717514"/>
          </a:xfrm>
          <a:solidFill>
            <a:schemeClr val="bg1"/>
          </a:solidFill>
        </p:grpSpPr>
        <p:sp>
          <p:nvSpPr>
            <p:cNvPr id="26" name="Freeform: Shape 25">
              <a:extLst>
                <a:ext uri="{FF2B5EF4-FFF2-40B4-BE49-F238E27FC236}">
                  <a16:creationId xmlns:a16="http://schemas.microsoft.com/office/drawing/2014/main" id="{1AA37927-0235-4A56-8680-D7B36716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7" name="Freeform: Shape 26">
              <a:extLst>
                <a:ext uri="{FF2B5EF4-FFF2-40B4-BE49-F238E27FC236}">
                  <a16:creationId xmlns:a16="http://schemas.microsoft.com/office/drawing/2014/main" id="{0D5F1B50-7A4C-4505-93E5-35FB75146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pic>
        <p:nvPicPr>
          <p:cNvPr id="4" name="Picture 4" descr="A picture containing links in a chain&#10;&#10;Description automatically generated">
            <a:extLst>
              <a:ext uri="{FF2B5EF4-FFF2-40B4-BE49-F238E27FC236}">
                <a16:creationId xmlns:a16="http://schemas.microsoft.com/office/drawing/2014/main" id="{07CFFE7F-CC25-6F6C-AA46-B7B059D04155}"/>
              </a:ext>
            </a:extLst>
          </p:cNvPr>
          <p:cNvPicPr>
            <a:picLocks noChangeAspect="1"/>
          </p:cNvPicPr>
          <p:nvPr/>
        </p:nvPicPr>
        <p:blipFill>
          <a:blip r:embed="rId3"/>
          <a:stretch>
            <a:fillRect/>
          </a:stretch>
        </p:blipFill>
        <p:spPr>
          <a:xfrm>
            <a:off x="7337500" y="1024180"/>
            <a:ext cx="2560781" cy="2560781"/>
          </a:xfrm>
          <a:prstGeom prst="rect">
            <a:avLst/>
          </a:prstGeom>
        </p:spPr>
      </p:pic>
      <p:grpSp>
        <p:nvGrpSpPr>
          <p:cNvPr id="29" name="Graphic 185">
            <a:extLst>
              <a:ext uri="{FF2B5EF4-FFF2-40B4-BE49-F238E27FC236}">
                <a16:creationId xmlns:a16="http://schemas.microsoft.com/office/drawing/2014/main" id="{4717BE92-F93B-41D0-A644-64F6E524C7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6418" y="4140693"/>
            <a:ext cx="1054466" cy="469689"/>
            <a:chOff x="9841624" y="4115729"/>
            <a:chExt cx="602169" cy="268223"/>
          </a:xfrm>
          <a:solidFill>
            <a:schemeClr val="bg1"/>
          </a:solidFill>
        </p:grpSpPr>
        <p:sp>
          <p:nvSpPr>
            <p:cNvPr id="30" name="Freeform: Shape 29">
              <a:extLst>
                <a:ext uri="{FF2B5EF4-FFF2-40B4-BE49-F238E27FC236}">
                  <a16:creationId xmlns:a16="http://schemas.microsoft.com/office/drawing/2014/main" id="{5CA26306-9FAA-4D01-957F-3E9B25A25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A458C4D-E6E4-42CA-BC7C-301BFBAA70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DA802E-5743-4261-84A2-D9D8F19A3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FCFC560-017D-4F70-ADE9-00A770915F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65F55DD-D975-452E-9674-461DBDBDE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6" name="Oval 35">
            <a:extLst>
              <a:ext uri="{FF2B5EF4-FFF2-40B4-BE49-F238E27FC236}">
                <a16:creationId xmlns:a16="http://schemas.microsoft.com/office/drawing/2014/main" id="{D245B05D-DA60-40E2-8A0A-B078C91D7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01FD61C-FC3A-43C0-9641-28B0C1A54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868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Colorful pencils in a row to form a graph">
            <a:extLst>
              <a:ext uri="{FF2B5EF4-FFF2-40B4-BE49-F238E27FC236}">
                <a16:creationId xmlns:a16="http://schemas.microsoft.com/office/drawing/2014/main" id="{315834A0-4A89-44C6-8E23-D371A9A1B7DD}"/>
              </a:ext>
            </a:extLst>
          </p:cNvPr>
          <p:cNvPicPr>
            <a:picLocks noChangeAspect="1"/>
          </p:cNvPicPr>
          <p:nvPr/>
        </p:nvPicPr>
        <p:blipFill rotWithShape="1">
          <a:blip r:embed="rId3">
            <a:extLst>
              <a:ext uri="{28A0092B-C50C-407E-A947-70E740481C1C}">
                <a14:useLocalDpi xmlns:a14="http://schemas.microsoft.com/office/drawing/2010/main" val="0"/>
              </a:ext>
            </a:extLst>
          </a:blip>
          <a:srcRect r="3063" b="-1"/>
          <a:stretch/>
        </p:blipFill>
        <p:spPr>
          <a:xfrm>
            <a:off x="2628900" y="-80010"/>
            <a:ext cx="9563098" cy="693801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DE6951E-EF41-459B-9834-CDB0B51449CD}"/>
              </a:ext>
            </a:extLst>
          </p:cNvPr>
          <p:cNvSpPr>
            <a:spLocks noGrp="1"/>
          </p:cNvSpPr>
          <p:nvPr>
            <p:ph type="title"/>
          </p:nvPr>
        </p:nvSpPr>
        <p:spPr>
          <a:xfrm>
            <a:off x="292670" y="599123"/>
            <a:ext cx="6165280" cy="708660"/>
          </a:xfrm>
        </p:spPr>
        <p:txBody>
          <a:bodyPr anchor="b">
            <a:normAutofit fontScale="90000"/>
          </a:bodyPr>
          <a:lstStyle/>
          <a:p>
            <a:r>
              <a:rPr lang="en-US" sz="4000" b="1">
                <a:latin typeface="+mn-lt"/>
                <a:cs typeface="Calibri Light"/>
              </a:rPr>
              <a:t>Institution-set Standards (ISS)</a:t>
            </a:r>
            <a:endParaRPr lang="en-US" sz="4000" b="1">
              <a:latin typeface="+mn-lt"/>
            </a:endParaRPr>
          </a:p>
        </p:txBody>
      </p:sp>
      <p:sp>
        <p:nvSpPr>
          <p:cNvPr id="6" name="TextBox 5">
            <a:extLst>
              <a:ext uri="{FF2B5EF4-FFF2-40B4-BE49-F238E27FC236}">
                <a16:creationId xmlns:a16="http://schemas.microsoft.com/office/drawing/2014/main" id="{21AA2DB0-302D-BAD0-6F31-7260D1116A4C}"/>
              </a:ext>
            </a:extLst>
          </p:cNvPr>
          <p:cNvSpPr txBox="1"/>
          <p:nvPr/>
        </p:nvSpPr>
        <p:spPr>
          <a:xfrm>
            <a:off x="292670" y="1490664"/>
            <a:ext cx="4367722" cy="486918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Cover metrics such as:</a:t>
            </a:r>
          </a:p>
          <a:p>
            <a:pPr marL="74295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Successful course completion</a:t>
            </a:r>
          </a:p>
          <a:p>
            <a:pPr marL="74295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Program completion (associate degrees and certificates)</a:t>
            </a:r>
          </a:p>
          <a:p>
            <a:pPr marL="74295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Licensure exam pass rates</a:t>
            </a:r>
          </a:p>
          <a:p>
            <a:pPr marL="74295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Job placement rates</a:t>
            </a:r>
          </a:p>
          <a:p>
            <a:pPr marL="514350" marR="0" lvl="1"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The College establishes the standard goal and an aspirational (stretch) goal for each metric.</a:t>
            </a:r>
          </a:p>
        </p:txBody>
      </p:sp>
    </p:spTree>
    <p:extLst>
      <p:ext uri="{BB962C8B-B14F-4D97-AF65-F5344CB8AC3E}">
        <p14:creationId xmlns:p14="http://schemas.microsoft.com/office/powerpoint/2010/main" val="792772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C31AD-A385-41D8-8208-68B7B6537194}"/>
              </a:ext>
            </a:extLst>
          </p:cNvPr>
          <p:cNvSpPr>
            <a:spLocks noGrp="1"/>
          </p:cNvSpPr>
          <p:nvPr>
            <p:ph type="title"/>
          </p:nvPr>
        </p:nvSpPr>
        <p:spPr>
          <a:xfrm>
            <a:off x="4654296" y="329184"/>
            <a:ext cx="6894576" cy="1783080"/>
          </a:xfrm>
        </p:spPr>
        <p:txBody>
          <a:bodyPr anchor="b">
            <a:normAutofit/>
          </a:bodyPr>
          <a:lstStyle/>
          <a:p>
            <a:r>
              <a:rPr lang="en-US" sz="5400" dirty="0"/>
              <a:t>Outcomes of ISER Reflection Process</a:t>
            </a:r>
          </a:p>
        </p:txBody>
      </p:sp>
      <p:pic>
        <p:nvPicPr>
          <p:cNvPr id="4" name="Picture 4" descr="painting of colors in lines and splotches on a canvas&#10;&#10;Description automatically generated">
            <a:extLst>
              <a:ext uri="{FF2B5EF4-FFF2-40B4-BE49-F238E27FC236}">
                <a16:creationId xmlns:a16="http://schemas.microsoft.com/office/drawing/2014/main" id="{C7DBEBE1-5337-437C-AC79-82D75BF32FF0}"/>
              </a:ext>
            </a:extLst>
          </p:cNvPr>
          <p:cNvPicPr>
            <a:picLocks noChangeAspect="1"/>
          </p:cNvPicPr>
          <p:nvPr/>
        </p:nvPicPr>
        <p:blipFill rotWithShape="1">
          <a:blip r:embed="rId3"/>
          <a:srcRect r="-1" b="4808"/>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4"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E6CF3C-5CC4-49A9-95C6-5FFB9C305D9B}"/>
              </a:ext>
            </a:extLst>
          </p:cNvPr>
          <p:cNvSpPr>
            <a:spLocks noGrp="1"/>
          </p:cNvSpPr>
          <p:nvPr>
            <p:ph idx="1"/>
          </p:nvPr>
        </p:nvSpPr>
        <p:spPr>
          <a:xfrm>
            <a:off x="4670625" y="2597767"/>
            <a:ext cx="6894576" cy="3331464"/>
          </a:xfrm>
        </p:spPr>
        <p:txBody>
          <a:bodyPr vert="horz" lIns="91440" tIns="45720" rIns="91440" bIns="45720" rtlCol="0" anchor="t">
            <a:normAutofit/>
          </a:bodyPr>
          <a:lstStyle/>
          <a:p>
            <a:r>
              <a:rPr lang="en-US" sz="2200">
                <a:cs typeface="Calibri"/>
              </a:rPr>
              <a:t>Areas of excellence that the College should continue</a:t>
            </a:r>
            <a:endParaRPr lang="en-US"/>
          </a:p>
          <a:p>
            <a:r>
              <a:rPr lang="en-US" sz="2200">
                <a:cs typeface="Calibri"/>
              </a:rPr>
              <a:t>Areas of potential improvement or change</a:t>
            </a:r>
            <a:endParaRPr lang="en-US"/>
          </a:p>
          <a:p>
            <a:r>
              <a:rPr lang="en-US" sz="1800">
                <a:solidFill>
                  <a:srgbClr val="000000"/>
                </a:solidFill>
                <a:latin typeface="Trebuchet MS"/>
                <a:cs typeface="Calibri"/>
              </a:rPr>
              <a:t>An</a:t>
            </a:r>
            <a:r>
              <a:rPr lang="en-US" sz="1800">
                <a:solidFill>
                  <a:srgbClr val="000000"/>
                </a:solidFill>
                <a:latin typeface="Trebuchet MS"/>
              </a:rPr>
              <a:t> </a:t>
            </a:r>
            <a:r>
              <a:rPr lang="en-US" sz="1800" b="0" i="0" u="none" strike="noStrike" baseline="0">
                <a:solidFill>
                  <a:srgbClr val="000000"/>
                </a:solidFill>
                <a:latin typeface="Trebuchet MS"/>
              </a:rPr>
              <a:t>honest, evidence-based, and mission-focused self-evaluation</a:t>
            </a:r>
          </a:p>
          <a:p>
            <a:r>
              <a:rPr lang="en-US" sz="1800">
                <a:solidFill>
                  <a:srgbClr val="000000"/>
                </a:solidFill>
                <a:latin typeface="Trebuchet MS"/>
              </a:rPr>
              <a:t>Ongoing </a:t>
            </a:r>
            <a:r>
              <a:rPr lang="en-US" sz="1800" b="0" i="0" u="none" strike="noStrike" baseline="0">
                <a:solidFill>
                  <a:srgbClr val="000000"/>
                </a:solidFill>
                <a:latin typeface="Trebuchet MS"/>
              </a:rPr>
              <a:t>institutional learning, and innovation and improvement in support of students’ success</a:t>
            </a:r>
          </a:p>
          <a:p>
            <a:r>
              <a:rPr lang="en-US" sz="1800">
                <a:solidFill>
                  <a:srgbClr val="000000"/>
                </a:solidFill>
                <a:latin typeface="Trebuchet MS"/>
              </a:rPr>
              <a:t>Opportunity </a:t>
            </a:r>
            <a:r>
              <a:rPr lang="en-US" sz="1800" b="0" i="0" u="none" strike="noStrike" baseline="0">
                <a:solidFill>
                  <a:srgbClr val="000000"/>
                </a:solidFill>
                <a:latin typeface="Trebuchet MS"/>
              </a:rPr>
              <a:t>for deep, intentional reflection on current institutional conditions, achievements, and goals, and for thorough examination of the quality and effectiveness of programs, services, and institutional operations</a:t>
            </a:r>
            <a:r>
              <a:rPr lang="en-US" sz="1800">
                <a:solidFill>
                  <a:srgbClr val="000000"/>
                </a:solidFill>
                <a:latin typeface="Trebuchet MS"/>
              </a:rPr>
              <a:t> </a:t>
            </a:r>
            <a:endParaRPr lang="en-US" sz="2200">
              <a:solidFill>
                <a:srgbClr val="000000"/>
              </a:solidFill>
              <a:latin typeface="Calibri" panose="020F0502020204030204"/>
              <a:cs typeface="Calibri"/>
            </a:endParaRPr>
          </a:p>
          <a:p>
            <a:endParaRPr lang="en-US" sz="2200">
              <a:solidFill>
                <a:srgbClr val="000000"/>
              </a:solidFill>
              <a:latin typeface="Calibri" panose="020F0502020204030204"/>
              <a:cs typeface="Calibri"/>
            </a:endParaRPr>
          </a:p>
          <a:p>
            <a:pPr marL="0" indent="0">
              <a:buNone/>
            </a:pPr>
            <a:endParaRPr lang="en-US" sz="2200">
              <a:cs typeface="Calibri"/>
            </a:endParaRPr>
          </a:p>
        </p:txBody>
      </p:sp>
      <p:sp>
        <p:nvSpPr>
          <p:cNvPr id="5" name="TextBox 4">
            <a:extLst>
              <a:ext uri="{FF2B5EF4-FFF2-40B4-BE49-F238E27FC236}">
                <a16:creationId xmlns:a16="http://schemas.microsoft.com/office/drawing/2014/main" id="{B238072E-4F76-C8D4-A731-EF492A26163A}"/>
              </a:ext>
            </a:extLst>
          </p:cNvPr>
          <p:cNvSpPr txBox="1"/>
          <p:nvPr/>
        </p:nvSpPr>
        <p:spPr>
          <a:xfrm>
            <a:off x="4599214" y="5987143"/>
            <a:ext cx="6814456" cy="646331"/>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rebuchet MS"/>
              </a:rPr>
              <a:t>--&gt; Through the self-evaluation, institutions identify strengths and areas for further improvement.</a:t>
            </a:r>
            <a:endParaRPr lang="en-US"/>
          </a:p>
        </p:txBody>
      </p:sp>
    </p:spTree>
    <p:extLst>
      <p:ext uri="{BB962C8B-B14F-4D97-AF65-F5344CB8AC3E}">
        <p14:creationId xmlns:p14="http://schemas.microsoft.com/office/powerpoint/2010/main" val="3920085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AA531AF-C280-45D0-8316-7C5D38643BFD}"/>
              </a:ext>
            </a:extLst>
          </p:cNvPr>
          <p:cNvSpPr>
            <a:spLocks noGrp="1"/>
          </p:cNvSpPr>
          <p:nvPr>
            <p:ph type="title"/>
          </p:nvPr>
        </p:nvSpPr>
        <p:spPr>
          <a:xfrm>
            <a:off x="838200" y="365125"/>
            <a:ext cx="5393361" cy="1325563"/>
          </a:xfrm>
        </p:spPr>
        <p:txBody>
          <a:bodyPr>
            <a:normAutofit/>
          </a:bodyPr>
          <a:lstStyle/>
          <a:p>
            <a:r>
              <a:rPr lang="en-US" sz="2800" dirty="0">
                <a:effectLst/>
                <a:latin typeface="Calibri" panose="020F0502020204030204" pitchFamily="34" charset="0"/>
                <a:ea typeface="Calibri" panose="020F0502020204030204" pitchFamily="34" charset="0"/>
              </a:rPr>
              <a:t>Emerging Areas of Focus – How are these determined &amp; next steps</a:t>
            </a:r>
            <a:br>
              <a:rPr lang="en-US" sz="2800" dirty="0">
                <a:effectLst/>
                <a:latin typeface="Calibri" panose="020F0502020204030204" pitchFamily="34" charset="0"/>
                <a:ea typeface="Calibri" panose="020F0502020204030204" pitchFamily="34" charset="0"/>
              </a:rPr>
            </a:br>
            <a:endParaRPr lang="en-US" sz="2800" dirty="0"/>
          </a:p>
        </p:txBody>
      </p:sp>
      <p:sp>
        <p:nvSpPr>
          <p:cNvPr id="3" name="Content Placeholder 2">
            <a:extLst>
              <a:ext uri="{FF2B5EF4-FFF2-40B4-BE49-F238E27FC236}">
                <a16:creationId xmlns:a16="http://schemas.microsoft.com/office/drawing/2014/main" id="{31F98D88-A64E-4B99-B28E-35AFC77A3888}"/>
              </a:ext>
            </a:extLst>
          </p:cNvPr>
          <p:cNvSpPr>
            <a:spLocks noGrp="1"/>
          </p:cNvSpPr>
          <p:nvPr>
            <p:ph idx="1"/>
          </p:nvPr>
        </p:nvSpPr>
        <p:spPr>
          <a:xfrm>
            <a:off x="838200" y="1825625"/>
            <a:ext cx="5393361" cy="4351338"/>
          </a:xfrm>
        </p:spPr>
        <p:txBody>
          <a:bodyPr>
            <a:normAutofit/>
          </a:bodyPr>
          <a:lstStyle/>
          <a:p>
            <a:pPr lvl="1" fontAlgn="ctr">
              <a:spcBef>
                <a:spcPts val="0"/>
              </a:spcBef>
              <a:buSzPts val="1000"/>
              <a:tabLst>
                <a:tab pos="914400" algn="l"/>
              </a:tabLst>
            </a:pPr>
            <a:r>
              <a:rPr lang="en-US">
                <a:effectLst/>
                <a:latin typeface="Calibri" panose="020F0502020204030204" pitchFamily="34" charset="0"/>
                <a:ea typeface="Calibri" panose="020F0502020204030204" pitchFamily="34" charset="0"/>
                <a:cs typeface="Times New Roman" panose="02020603050405020304" pitchFamily="18" charset="0"/>
              </a:rPr>
              <a:t>Weaving Teams – Established the foundation for evidence review and drafts</a:t>
            </a:r>
          </a:p>
          <a:p>
            <a:pPr lvl="1" fontAlgn="ctr">
              <a:spcBef>
                <a:spcPts val="0"/>
              </a:spcBef>
              <a:buSzPts val="1000"/>
              <a:tabLst>
                <a:tab pos="914400" algn="l"/>
              </a:tabLst>
            </a:pPr>
            <a:r>
              <a:rPr lang="en-US">
                <a:effectLst/>
                <a:latin typeface="Calibri" panose="020F0502020204030204" pitchFamily="34" charset="0"/>
                <a:ea typeface="Calibri" panose="020F0502020204030204" pitchFamily="34" charset="0"/>
                <a:cs typeface="Times New Roman" panose="02020603050405020304" pitchFamily="18" charset="0"/>
              </a:rPr>
              <a:t>Finishing Teams – Validate narrative and evidence </a:t>
            </a:r>
          </a:p>
          <a:p>
            <a:pPr lvl="1" fontAlgn="ctr">
              <a:spcBef>
                <a:spcPts val="0"/>
              </a:spcBef>
              <a:buSzPts val="1000"/>
              <a:tabLst>
                <a:tab pos="914400" algn="l"/>
              </a:tabLst>
            </a:pPr>
            <a:r>
              <a:rPr lang="en-US">
                <a:effectLst/>
                <a:latin typeface="Calibri" panose="020F0502020204030204" pitchFamily="34" charset="0"/>
                <a:ea typeface="Calibri" panose="020F0502020204030204" pitchFamily="34" charset="0"/>
                <a:cs typeface="Times New Roman" panose="02020603050405020304" pitchFamily="18" charset="0"/>
              </a:rPr>
              <a:t>Resource Teams – </a:t>
            </a:r>
            <a:r>
              <a:rPr lang="en-US">
                <a:latin typeface="Calibri" panose="020F0502020204030204" pitchFamily="34" charset="0"/>
                <a:ea typeface="Calibri" panose="020F0502020204030204" pitchFamily="34" charset="0"/>
                <a:cs typeface="Times New Roman" panose="02020603050405020304" pitchFamily="18" charset="0"/>
              </a:rPr>
              <a:t>Offer e</a:t>
            </a:r>
            <a:r>
              <a:rPr lang="en-US">
                <a:effectLst/>
                <a:latin typeface="Calibri" panose="020F0502020204030204" pitchFamily="34" charset="0"/>
                <a:ea typeface="Calibri" panose="020F0502020204030204" pitchFamily="34" charset="0"/>
                <a:cs typeface="Times New Roman" panose="02020603050405020304" pitchFamily="18" charset="0"/>
              </a:rPr>
              <a:t>xpert perspectives and “best evidence” check</a:t>
            </a:r>
          </a:p>
          <a:p>
            <a:endParaRPr lang="en-US"/>
          </a:p>
        </p:txBody>
      </p:sp>
      <p:pic>
        <p:nvPicPr>
          <p:cNvPr id="4" name="Picture 4" descr="A picture containing books open to text&#10;&#10;Description automatically generated">
            <a:extLst>
              <a:ext uri="{FF2B5EF4-FFF2-40B4-BE49-F238E27FC236}">
                <a16:creationId xmlns:a16="http://schemas.microsoft.com/office/drawing/2014/main" id="{D7112E89-9BD8-991A-0100-7D1735C9B07E}"/>
              </a:ext>
            </a:extLst>
          </p:cNvPr>
          <p:cNvPicPr>
            <a:picLocks noChangeAspect="1"/>
          </p:cNvPicPr>
          <p:nvPr/>
        </p:nvPicPr>
        <p:blipFill rotWithShape="1">
          <a:blip r:embed="rId3"/>
          <a:srcRect l="12929" r="20319"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ccreditation 2024 logo weaving our stories">
            <a:extLst>
              <a:ext uri="{FF2B5EF4-FFF2-40B4-BE49-F238E27FC236}">
                <a16:creationId xmlns:a16="http://schemas.microsoft.com/office/drawing/2014/main" id="{42F4E5CF-F079-679F-496A-DD571AB6C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952" y="4755184"/>
            <a:ext cx="1946901" cy="1961160"/>
          </a:xfrm>
          <a:prstGeom prst="rect">
            <a:avLst/>
          </a:prstGeom>
        </p:spPr>
      </p:pic>
    </p:spTree>
    <p:extLst>
      <p:ext uri="{BB962C8B-B14F-4D97-AF65-F5344CB8AC3E}">
        <p14:creationId xmlns:p14="http://schemas.microsoft.com/office/powerpoint/2010/main" val="1367042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467" y="903182"/>
            <a:ext cx="10905066" cy="1135737"/>
          </a:xfrm>
        </p:spPr>
        <p:txBody>
          <a:bodyPr>
            <a:normAutofit/>
          </a:bodyPr>
          <a:lstStyle/>
          <a:p>
            <a:pPr algn="ctr"/>
            <a:r>
              <a:rPr lang="en-US" sz="3600" b="1" dirty="0"/>
              <a:t>Self Reflection Results</a:t>
            </a:r>
          </a:p>
        </p:txBody>
      </p:sp>
      <p:graphicFrame>
        <p:nvGraphicFramePr>
          <p:cNvPr id="19" name="Content Placeholder 2">
            <a:extLst>
              <a:ext uri="{FF2B5EF4-FFF2-40B4-BE49-F238E27FC236}">
                <a16:creationId xmlns:a16="http://schemas.microsoft.com/office/drawing/2014/main" id="{EFA58ACB-D373-D602-862C-DC800EC4C8F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708681693"/>
              </p:ext>
            </p:extLst>
          </p:nvPr>
        </p:nvGraphicFramePr>
        <p:xfrm>
          <a:off x="838200" y="250666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Right 2">
            <a:extLst>
              <a:ext uri="{FF2B5EF4-FFF2-40B4-BE49-F238E27FC236}">
                <a16:creationId xmlns:a16="http://schemas.microsoft.com/office/drawing/2014/main" id="{31D606FE-5326-4FC1-88AF-8AB5833FB6B8}"/>
              </a:ext>
              <a:ext uri="{C183D7F6-B498-43B3-948B-1728B52AA6E4}">
                <adec:decorative xmlns:adec="http://schemas.microsoft.com/office/drawing/2017/decorative" val="1"/>
              </a:ext>
            </a:extLst>
          </p:cNvPr>
          <p:cNvSpPr/>
          <p:nvPr/>
        </p:nvSpPr>
        <p:spPr>
          <a:xfrm rot="6993060">
            <a:off x="4428488" y="1980841"/>
            <a:ext cx="896398" cy="39858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CED9BD33-6EE1-4BDC-BBC9-3379169A2765}"/>
              </a:ext>
              <a:ext uri="{C183D7F6-B498-43B3-948B-1728B52AA6E4}">
                <adec:decorative xmlns:adec="http://schemas.microsoft.com/office/drawing/2017/decorative" val="1"/>
              </a:ext>
            </a:extLst>
          </p:cNvPr>
          <p:cNvSpPr/>
          <p:nvPr/>
        </p:nvSpPr>
        <p:spPr>
          <a:xfrm rot="3806088">
            <a:off x="6790689" y="1980847"/>
            <a:ext cx="896398" cy="39858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321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47BDAD-CE1F-4068-B4B1-220DFBF28A2C}"/>
              </a:ext>
            </a:extLst>
          </p:cNvPr>
          <p:cNvSpPr>
            <a:spLocks noGrp="1"/>
          </p:cNvSpPr>
          <p:nvPr>
            <p:ph type="title"/>
          </p:nvPr>
        </p:nvSpPr>
        <p:spPr>
          <a:xfrm>
            <a:off x="841247" y="474146"/>
            <a:ext cx="10515593" cy="1197864"/>
          </a:xfrm>
        </p:spPr>
        <p:txBody>
          <a:bodyPr>
            <a:normAutofit/>
          </a:bodyPr>
          <a:lstStyle/>
          <a:p>
            <a:r>
              <a:rPr lang="en-US" dirty="0"/>
              <a:t>Findings</a:t>
            </a:r>
          </a:p>
        </p:txBody>
      </p:sp>
      <p:sp>
        <p:nvSpPr>
          <p:cNvPr id="11"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yellow post-its in a row&#10;&#10;Description automatically generated">
            <a:extLst>
              <a:ext uri="{FF2B5EF4-FFF2-40B4-BE49-F238E27FC236}">
                <a16:creationId xmlns:a16="http://schemas.microsoft.com/office/drawing/2014/main" id="{1F043931-B6FC-E783-E16F-626106EFAF62}"/>
              </a:ext>
            </a:extLst>
          </p:cNvPr>
          <p:cNvPicPr>
            <a:picLocks noChangeAspect="1"/>
          </p:cNvPicPr>
          <p:nvPr/>
        </p:nvPicPr>
        <p:blipFill rotWithShape="1">
          <a:blip r:embed="rId3"/>
          <a:srcRect l="1285" r="1" b="1"/>
          <a:stretch/>
        </p:blipFill>
        <p:spPr>
          <a:xfrm>
            <a:off x="835153" y="2002118"/>
            <a:ext cx="5525384" cy="3708218"/>
          </a:xfrm>
          <a:prstGeom prst="rect">
            <a:avLst/>
          </a:prstGeom>
        </p:spPr>
      </p:pic>
      <p:sp>
        <p:nvSpPr>
          <p:cNvPr id="3" name="Content Placeholder 2">
            <a:extLst>
              <a:ext uri="{FF2B5EF4-FFF2-40B4-BE49-F238E27FC236}">
                <a16:creationId xmlns:a16="http://schemas.microsoft.com/office/drawing/2014/main" id="{B702C228-9ADC-478F-9AC0-AA24B03B0BF9}"/>
              </a:ext>
            </a:extLst>
          </p:cNvPr>
          <p:cNvSpPr>
            <a:spLocks noGrp="1"/>
          </p:cNvSpPr>
          <p:nvPr>
            <p:ph idx="1"/>
          </p:nvPr>
        </p:nvSpPr>
        <p:spPr>
          <a:xfrm>
            <a:off x="6726296" y="474146"/>
            <a:ext cx="4924457" cy="5909271"/>
          </a:xfrm>
        </p:spPr>
        <p:txBody>
          <a:bodyPr vert="horz" lIns="91440" tIns="45720" rIns="91440" bIns="45720" rtlCol="0" anchor="ctr">
            <a:noAutofit/>
          </a:bodyPr>
          <a:lstStyle/>
          <a:p>
            <a:pPr marL="0" marR="0" lvl="0" indent="0" fontAlgn="ctr">
              <a:spcBef>
                <a:spcPts val="0"/>
              </a:spcBef>
              <a:spcAft>
                <a:spcPts val="600"/>
              </a:spcAft>
              <a:buSzPts val="1000"/>
              <a:buNone/>
              <a:tabLst>
                <a:tab pos="457200" algn="l"/>
              </a:tabLst>
            </a:pPr>
            <a:r>
              <a:rPr lang="en-US" dirty="0">
                <a:effectLst/>
                <a:latin typeface="Calibri"/>
                <a:ea typeface="Calibri" panose="020F0502020204030204" pitchFamily="34" charset="0"/>
                <a:cs typeface="Calibri"/>
              </a:rPr>
              <a:t>Quality Focus Essay (QFE) </a:t>
            </a:r>
          </a:p>
          <a:p>
            <a:pPr marL="0" marR="0" lvl="0" indent="0" fontAlgn="ctr">
              <a:spcBef>
                <a:spcPts val="0"/>
              </a:spcBef>
              <a:spcAft>
                <a:spcPts val="600"/>
              </a:spcAft>
              <a:buSzPts val="1000"/>
              <a:buNone/>
              <a:tabLst>
                <a:tab pos="457200" algn="l"/>
              </a:tabLst>
            </a:pPr>
            <a:r>
              <a:rPr lang="en-US" b="1" i="1" dirty="0">
                <a:effectLst/>
                <a:latin typeface="Calibri"/>
                <a:ea typeface="Calibri" panose="020F0502020204030204" pitchFamily="34" charset="0"/>
                <a:cs typeface="Calibri"/>
              </a:rPr>
              <a:t>Integrated Planning Topic</a:t>
            </a:r>
            <a:r>
              <a:rPr lang="en-US" dirty="0">
                <a:effectLst/>
                <a:latin typeface="Calibri"/>
                <a:ea typeface="Calibri" panose="020F0502020204030204" pitchFamily="34" charset="0"/>
                <a:cs typeface="Calibri"/>
              </a:rPr>
              <a:t> emerging as a result of current reflection process</a:t>
            </a:r>
            <a:endParaRPr lang="en-US" dirty="0">
              <a:latin typeface="Calibri"/>
              <a:ea typeface="Calibri" panose="020F0502020204030204" pitchFamily="34" charset="0"/>
              <a:cs typeface="Calibri"/>
            </a:endParaRPr>
          </a:p>
          <a:p>
            <a:pPr marL="0" marR="0" lvl="0" indent="0" fontAlgn="ctr">
              <a:spcBef>
                <a:spcPts val="0"/>
              </a:spcBef>
              <a:spcAft>
                <a:spcPts val="600"/>
              </a:spcAft>
              <a:buSzPts val="1000"/>
              <a:buNone/>
              <a:tabLst>
                <a:tab pos="457200" algn="l"/>
              </a:tabLs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ctr">
              <a:spcBef>
                <a:spcPts val="0"/>
              </a:spcBef>
              <a:spcAft>
                <a:spcPts val="600"/>
              </a:spcAft>
              <a:buSzPts val="1000"/>
              <a:buNone/>
              <a:tabLst>
                <a:tab pos="457200" algn="l"/>
              </a:tabLst>
            </a:pPr>
            <a:r>
              <a:rPr lang="en-US" dirty="0">
                <a:latin typeface="Calibri"/>
                <a:ea typeface="Calibri" panose="020F0502020204030204" pitchFamily="34" charset="0"/>
                <a:cs typeface="Times New Roman"/>
              </a:rPr>
              <a:t>Further Reflection to Strengthen Development of QFE</a:t>
            </a:r>
          </a:p>
          <a:p>
            <a:pPr fontAlgn="ctr">
              <a:spcBef>
                <a:spcPts val="0"/>
              </a:spcBef>
              <a:spcAft>
                <a:spcPts val="600"/>
              </a:spcAft>
              <a:buSzPts val="1000"/>
              <a:tabLst>
                <a:tab pos="457200" algn="l"/>
              </a:tabLst>
            </a:pPr>
            <a:r>
              <a:rPr lang="en-US" dirty="0">
                <a:effectLst/>
                <a:latin typeface="Calibri"/>
                <a:ea typeface="Calibri" panose="020F0502020204030204" pitchFamily="34" charset="0"/>
                <a:cs typeface="Times New Roman"/>
              </a:rPr>
              <a:t>IEPI will provide feedback</a:t>
            </a:r>
            <a:endParaRPr lang="en-US" dirty="0">
              <a:latin typeface="Calibri"/>
              <a:ea typeface="Calibri" panose="020F0502020204030204" pitchFamily="34" charset="0"/>
              <a:cs typeface="Times New Roman"/>
            </a:endParaRPr>
          </a:p>
          <a:p>
            <a:pPr fontAlgn="ctr">
              <a:spcBef>
                <a:spcPts val="0"/>
              </a:spcBef>
              <a:spcAft>
                <a:spcPts val="600"/>
              </a:spcAft>
              <a:buSzPts val="1000"/>
              <a:tabLst>
                <a:tab pos="457200" algn="l"/>
              </a:tabLst>
            </a:pPr>
            <a:r>
              <a:rPr lang="en-US" dirty="0">
                <a:effectLst/>
                <a:latin typeface="Calibri"/>
                <a:ea typeface="Calibri" panose="020F0502020204030204" pitchFamily="34" charset="0"/>
                <a:cs typeface="Calibri"/>
              </a:rPr>
              <a:t>IEC will have a major role in defining next steps</a:t>
            </a:r>
            <a:endParaRPr lang="en-US" dirty="0">
              <a:latin typeface="Calibri"/>
              <a:cs typeface="Calibri"/>
            </a:endParaRPr>
          </a:p>
        </p:txBody>
      </p:sp>
    </p:spTree>
    <p:extLst>
      <p:ext uri="{BB962C8B-B14F-4D97-AF65-F5344CB8AC3E}">
        <p14:creationId xmlns:p14="http://schemas.microsoft.com/office/powerpoint/2010/main" val="3421214336"/>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68F50-2BC8-49BF-8DB5-75232F48593A}"/>
              </a:ext>
            </a:extLst>
          </p:cNvPr>
          <p:cNvSpPr>
            <a:spLocks noGrp="1"/>
          </p:cNvSpPr>
          <p:nvPr>
            <p:ph idx="1"/>
          </p:nvPr>
        </p:nvSpPr>
        <p:spPr>
          <a:xfrm>
            <a:off x="620486" y="3359892"/>
            <a:ext cx="5872842" cy="2551792"/>
          </a:xfrm>
        </p:spPr>
        <p:txBody>
          <a:bodyPr vert="horz" lIns="91440" tIns="45720" rIns="91440" bIns="45720" rtlCol="0" anchor="t">
            <a:noAutofit/>
          </a:bodyPr>
          <a:lstStyle/>
          <a:p>
            <a:pPr marL="457200" lvl="1" indent="0">
              <a:buNone/>
            </a:pPr>
            <a:r>
              <a:rPr lang="en-US" sz="2800" dirty="0"/>
              <a:t>Mt. SAC's focus is on developing effective practices and structures to support, strengthen, and integrate outcomes, assessment, and </a:t>
            </a:r>
            <a:r>
              <a:rPr lang="en-US" sz="2800"/>
              <a:t>the College’s </a:t>
            </a:r>
            <a:r>
              <a:rPr lang="en-US" sz="2800" dirty="0"/>
              <a:t>Planning for Institutional Effectiveness (PIE) processes.</a:t>
            </a:r>
            <a:endParaRPr lang="en-US" sz="2800" dirty="0">
              <a:cs typeface="Calibri" panose="020F0502020204030204"/>
            </a:endParaRPr>
          </a:p>
          <a:p>
            <a:endParaRPr lang="en-US" dirty="0"/>
          </a:p>
        </p:txBody>
      </p:sp>
      <p:pic>
        <p:nvPicPr>
          <p:cNvPr id="8" name="Picture 8" descr="scrabble pieces spelling the word FOCUS&#10;&#10;Description automatically generated">
            <a:extLst>
              <a:ext uri="{FF2B5EF4-FFF2-40B4-BE49-F238E27FC236}">
                <a16:creationId xmlns:a16="http://schemas.microsoft.com/office/drawing/2014/main" id="{C530F05B-AB8D-F149-9EDD-847C484EB5C5}"/>
              </a:ext>
            </a:extLst>
          </p:cNvPr>
          <p:cNvPicPr>
            <a:picLocks noChangeAspect="1"/>
          </p:cNvPicPr>
          <p:nvPr/>
        </p:nvPicPr>
        <p:blipFill>
          <a:blip r:embed="rId3"/>
          <a:stretch>
            <a:fillRect/>
          </a:stretch>
        </p:blipFill>
        <p:spPr>
          <a:xfrm>
            <a:off x="6898244" y="2212109"/>
            <a:ext cx="4876799" cy="3646713"/>
          </a:xfrm>
          <a:prstGeom prst="rect">
            <a:avLst/>
          </a:prstGeom>
        </p:spPr>
      </p:pic>
      <p:sp>
        <p:nvSpPr>
          <p:cNvPr id="2" name="Title 1">
            <a:extLst>
              <a:ext uri="{FF2B5EF4-FFF2-40B4-BE49-F238E27FC236}">
                <a16:creationId xmlns:a16="http://schemas.microsoft.com/office/drawing/2014/main" id="{6E524F20-6DBE-4C36-B4D3-44794EF52FC8}"/>
              </a:ext>
            </a:extLst>
          </p:cNvPr>
          <p:cNvSpPr>
            <a:spLocks noGrp="1"/>
          </p:cNvSpPr>
          <p:nvPr>
            <p:ph type="title"/>
          </p:nvPr>
        </p:nvSpPr>
        <p:spPr>
          <a:xfrm>
            <a:off x="193963" y="1283855"/>
            <a:ext cx="7592292" cy="1856509"/>
          </a:xfrm>
          <a:solidFill>
            <a:schemeClr val="accent4"/>
          </a:solidFill>
        </p:spPr>
        <p:txBody>
          <a:bodyPr>
            <a:normAutofit/>
          </a:bodyPr>
          <a:lstStyle/>
          <a:p>
            <a:r>
              <a:rPr lang="en-US" sz="4000" dirty="0"/>
              <a:t>Institutional Effectiveness Partnership Initiative (IEPI) Request</a:t>
            </a:r>
            <a:endParaRPr lang="en-US" sz="4000" dirty="0">
              <a:cs typeface="Calibri Light"/>
            </a:endParaRPr>
          </a:p>
        </p:txBody>
      </p:sp>
    </p:spTree>
    <p:extLst>
      <p:ext uri="{BB962C8B-B14F-4D97-AF65-F5344CB8AC3E}">
        <p14:creationId xmlns:p14="http://schemas.microsoft.com/office/powerpoint/2010/main" val="1996803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a:t>Welcome and Today’s Topics</a:t>
            </a:r>
          </a:p>
        </p:txBody>
      </p:sp>
      <p:sp>
        <p:nvSpPr>
          <p:cNvPr id="3" name="Content Placeholder 2"/>
          <p:cNvSpPr>
            <a:spLocks noGrp="1"/>
          </p:cNvSpPr>
          <p:nvPr>
            <p:ph idx="1"/>
          </p:nvPr>
        </p:nvSpPr>
        <p:spPr>
          <a:xfrm>
            <a:off x="838200" y="2510570"/>
            <a:ext cx="10515600" cy="2462124"/>
          </a:xfrm>
        </p:spPr>
        <p:txBody>
          <a:bodyPr>
            <a:normAutofit/>
          </a:bodyPr>
          <a:lstStyle/>
          <a:p>
            <a:r>
              <a:rPr lang="en-US" sz="3600"/>
              <a:t>The ISER: Good Practices &amp; Tips</a:t>
            </a:r>
          </a:p>
          <a:p>
            <a:r>
              <a:rPr lang="en-US" sz="3600"/>
              <a:t>Overview of the Comprehensive Review Process</a:t>
            </a:r>
          </a:p>
          <a:p>
            <a:r>
              <a:rPr lang="en-US" sz="3600"/>
              <a:t>Questions Emerging from Your Process</a:t>
            </a:r>
          </a:p>
        </p:txBody>
      </p:sp>
    </p:spTree>
    <p:extLst>
      <p:ext uri="{BB962C8B-B14F-4D97-AF65-F5344CB8AC3E}">
        <p14:creationId xmlns:p14="http://schemas.microsoft.com/office/powerpoint/2010/main" val="7395404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1">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524F20-6DBE-4C36-B4D3-44794EF52FC8}"/>
              </a:ext>
            </a:extLst>
          </p:cNvPr>
          <p:cNvSpPr>
            <a:spLocks noGrp="1"/>
          </p:cNvSpPr>
          <p:nvPr>
            <p:ph type="title"/>
          </p:nvPr>
        </p:nvSpPr>
        <p:spPr>
          <a:xfrm>
            <a:off x="1137038" y="609597"/>
            <a:ext cx="9770022" cy="1330841"/>
          </a:xfrm>
        </p:spPr>
        <p:txBody>
          <a:bodyPr>
            <a:normAutofit/>
          </a:bodyPr>
          <a:lstStyle/>
          <a:p>
            <a:r>
              <a:rPr lang="en-US" dirty="0"/>
              <a:t>Critical areas of interest to be supported by an IEPI PRT Team</a:t>
            </a:r>
          </a:p>
        </p:txBody>
      </p:sp>
      <p:sp>
        <p:nvSpPr>
          <p:cNvPr id="3" name="Content Placeholder 2">
            <a:extLst>
              <a:ext uri="{FF2B5EF4-FFF2-40B4-BE49-F238E27FC236}">
                <a16:creationId xmlns:a16="http://schemas.microsoft.com/office/drawing/2014/main" id="{B3868F50-2BC8-49BF-8DB5-75232F48593A}"/>
              </a:ext>
            </a:extLst>
          </p:cNvPr>
          <p:cNvSpPr>
            <a:spLocks noGrp="1"/>
          </p:cNvSpPr>
          <p:nvPr>
            <p:ph idx="1"/>
          </p:nvPr>
        </p:nvSpPr>
        <p:spPr>
          <a:xfrm>
            <a:off x="1137038" y="2194100"/>
            <a:ext cx="5950970" cy="3908588"/>
          </a:xfrm>
        </p:spPr>
        <p:txBody>
          <a:bodyPr vert="horz" lIns="91440" tIns="45720" rIns="91440" bIns="45720" rtlCol="0">
            <a:normAutofit/>
          </a:bodyPr>
          <a:lstStyle/>
          <a:p>
            <a:r>
              <a:rPr lang="en-US" sz="1400"/>
              <a:t>Review and reflect on progress around course, program, and institutional level outcomes. </a:t>
            </a:r>
          </a:p>
          <a:p>
            <a:r>
              <a:rPr lang="en-US" sz="1400"/>
              <a:t>Establish/re-establish an assessment cycle (regular and systematic) and timeline for course, program, and institutional level outcomes. </a:t>
            </a:r>
          </a:p>
          <a:p>
            <a:r>
              <a:rPr lang="en-US" sz="1400"/>
              <a:t>Leverage outcome data to help inform the college’s Planning for Institutional Effectiveness (PIE) processes. </a:t>
            </a:r>
          </a:p>
          <a:p>
            <a:r>
              <a:rPr lang="en-US" sz="1400"/>
              <a:t>Identify and implement course, program, and institutional outcomes through a DEISA (diversity, equity, inclusion, social justice, and antiracism) lens. </a:t>
            </a:r>
          </a:p>
          <a:p>
            <a:r>
              <a:rPr lang="en-US" sz="1400"/>
              <a:t>Implement a Professional Development Outcomes and Assessment (data-informed) Framework to support faculty, departments, and units in assessing and analyzing outcomes. </a:t>
            </a:r>
          </a:p>
          <a:p>
            <a:r>
              <a:rPr lang="en-US" sz="1400"/>
              <a:t>The proposed project to focus on outcomes and assessment helps to strengthen the meaning, impact and analysis of course outcomes, and leveraging these results for course, program, and institutional improvement</a:t>
            </a:r>
          </a:p>
        </p:txBody>
      </p:sp>
      <p:sp>
        <p:nvSpPr>
          <p:cNvPr id="22" name="Freeform: Shape 13">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angle 6">
            <a:extLst>
              <a:ext uri="{FF2B5EF4-FFF2-40B4-BE49-F238E27FC236}">
                <a16:creationId xmlns:a16="http://schemas.microsoft.com/office/drawing/2014/main" id="{2775D660-3127-4688-9782-F7C4639B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Group of faceless people">
            <a:extLst>
              <a:ext uri="{FF2B5EF4-FFF2-40B4-BE49-F238E27FC236}">
                <a16:creationId xmlns:a16="http://schemas.microsoft.com/office/drawing/2014/main" id="{BBA7AEFA-8352-4EE9-A9A0-9D3E118F0A47}"/>
              </a:ext>
            </a:extLst>
          </p:cNvPr>
          <p:cNvPicPr>
            <a:picLocks noChangeAspect="1"/>
          </p:cNvPicPr>
          <p:nvPr/>
        </p:nvPicPr>
        <p:blipFill>
          <a:blip r:embed="rId3"/>
          <a:stretch>
            <a:fillRect/>
          </a:stretch>
        </p:blipFill>
        <p:spPr>
          <a:xfrm>
            <a:off x="8256815" y="2677886"/>
            <a:ext cx="2862942" cy="2862942"/>
          </a:xfrm>
          <a:prstGeom prst="rect">
            <a:avLst/>
          </a:prstGeom>
        </p:spPr>
      </p:pic>
    </p:spTree>
    <p:extLst>
      <p:ext uri="{BB962C8B-B14F-4D97-AF65-F5344CB8AC3E}">
        <p14:creationId xmlns:p14="http://schemas.microsoft.com/office/powerpoint/2010/main" val="1951560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73E24E-B203-4E79-A0A5-3EC48A7FCBF4}"/>
              </a:ext>
            </a:extLst>
          </p:cNvPr>
          <p:cNvSpPr>
            <a:spLocks noGrp="1"/>
          </p:cNvSpPr>
          <p:nvPr>
            <p:ph type="title"/>
          </p:nvPr>
        </p:nvSpPr>
        <p:spPr>
          <a:xfrm>
            <a:off x="595085" y="1025688"/>
            <a:ext cx="5130795" cy="2419720"/>
          </a:xfrm>
        </p:spPr>
        <p:txBody>
          <a:bodyPr>
            <a:normAutofit/>
          </a:bodyPr>
          <a:lstStyle/>
          <a:p>
            <a:r>
              <a:rPr lang="en-US" sz="3100" dirty="0">
                <a:cs typeface="Calibri Light"/>
              </a:rPr>
              <a:t>What would you like to share  about the accreditation process, strategic planning, or any other topic from today's presentation?</a:t>
            </a:r>
          </a:p>
        </p:txBody>
      </p:sp>
      <p:sp>
        <p:nvSpPr>
          <p:cNvPr id="8" name="Content Placeholder 7">
            <a:extLst>
              <a:ext uri="{FF2B5EF4-FFF2-40B4-BE49-F238E27FC236}">
                <a16:creationId xmlns:a16="http://schemas.microsoft.com/office/drawing/2014/main" id="{2672CFA0-FE7D-BFF8-15F9-5CB4E3F56FEF}"/>
              </a:ext>
            </a:extLst>
          </p:cNvPr>
          <p:cNvSpPr>
            <a:spLocks noGrp="1"/>
          </p:cNvSpPr>
          <p:nvPr>
            <p:ph idx="1"/>
          </p:nvPr>
        </p:nvSpPr>
        <p:spPr>
          <a:xfrm>
            <a:off x="595086" y="6013547"/>
            <a:ext cx="5224001" cy="433808"/>
          </a:xfrm>
          <a:solidFill>
            <a:schemeClr val="accent5">
              <a:lumMod val="40000"/>
              <a:lumOff val="60000"/>
            </a:schemeClr>
          </a:solidFill>
        </p:spPr>
        <p:txBody>
          <a:bodyPr vert="horz" lIns="91440" tIns="45720" rIns="91440" bIns="45720" rtlCol="0" anchor="t">
            <a:normAutofit fontScale="85000" lnSpcReduction="10000"/>
          </a:bodyPr>
          <a:lstStyle/>
          <a:p>
            <a:pPr marL="0" indent="0">
              <a:buNone/>
            </a:pPr>
            <a:r>
              <a:rPr lang="en-US" sz="2400">
                <a:cs typeface="Calibri" panose="020F0502020204030204"/>
              </a:rPr>
              <a:t>On behalf of the Core Team,  accept our thanks! </a:t>
            </a:r>
          </a:p>
        </p:txBody>
      </p:sp>
      <p:sp>
        <p:nvSpPr>
          <p:cNvPr id="13" name="Freeform: Shape 1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A picture containing clipart with thought bubbles&#10;&#10;Description automatically generated">
            <a:extLst>
              <a:ext uri="{FF2B5EF4-FFF2-40B4-BE49-F238E27FC236}">
                <a16:creationId xmlns:a16="http://schemas.microsoft.com/office/drawing/2014/main" id="{2E6EDD76-EEA1-013A-D1F4-A4FB941AED74}"/>
              </a:ext>
            </a:extLst>
          </p:cNvPr>
          <p:cNvPicPr>
            <a:picLocks noChangeAspect="1"/>
          </p:cNvPicPr>
          <p:nvPr/>
        </p:nvPicPr>
        <p:blipFill>
          <a:blip r:embed="rId3"/>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1105772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a:t>My </a:t>
            </a:r>
            <a:r>
              <a:rPr lang="en-US" b="1" err="1"/>
              <a:t>Northstar</a:t>
            </a:r>
            <a:endParaRPr lang="en-US" b="1"/>
          </a:p>
        </p:txBody>
      </p:sp>
      <p:pic>
        <p:nvPicPr>
          <p:cNvPr id="5" name="Picture 4" descr="ACCJC Guide to Institutional Self-Evaluation, Improvement, and Peer Review"/>
          <p:cNvPicPr>
            <a:picLocks noChangeAspect="1"/>
          </p:cNvPicPr>
          <p:nvPr/>
        </p:nvPicPr>
        <p:blipFill>
          <a:blip r:embed="rId3"/>
          <a:stretch>
            <a:fillRect/>
          </a:stretch>
        </p:blipFill>
        <p:spPr>
          <a:xfrm>
            <a:off x="544428" y="1923771"/>
            <a:ext cx="3235315" cy="3909267"/>
          </a:xfrm>
          <a:prstGeom prst="rect">
            <a:avLst/>
          </a:prstGeom>
        </p:spPr>
      </p:pic>
      <p:pic>
        <p:nvPicPr>
          <p:cNvPr id="6" name="Picture 5" descr="Excerpted Table of Contents for the ACCJC Guide"/>
          <p:cNvPicPr>
            <a:picLocks noChangeAspect="1"/>
          </p:cNvPicPr>
          <p:nvPr/>
        </p:nvPicPr>
        <p:blipFill>
          <a:blip r:embed="rId4"/>
          <a:stretch>
            <a:fillRect/>
          </a:stretch>
        </p:blipFill>
        <p:spPr>
          <a:xfrm>
            <a:off x="3886964" y="1923771"/>
            <a:ext cx="3822683" cy="3909267"/>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879622" y="1923771"/>
            <a:ext cx="3580356" cy="3909267"/>
          </a:xfrm>
          <a:prstGeom prst="rect">
            <a:avLst/>
          </a:prstGeom>
        </p:spPr>
      </p:pic>
    </p:spTree>
    <p:extLst>
      <p:ext uri="{BB962C8B-B14F-4D97-AF65-F5344CB8AC3E}">
        <p14:creationId xmlns:p14="http://schemas.microsoft.com/office/powerpoint/2010/main" val="807011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267" b="1">
                <a:latin typeface="Calibri" panose="020F0502020204030204" pitchFamily="34" charset="0"/>
                <a:cs typeface="Calibri" panose="020F0502020204030204" pitchFamily="34" charset="0"/>
              </a:rPr>
              <a:t>Structure of the Institutional Analysis</a:t>
            </a:r>
          </a:p>
        </p:txBody>
      </p:sp>
      <p:sp>
        <p:nvSpPr>
          <p:cNvPr id="3" name="Content Placeholder 2"/>
          <p:cNvSpPr>
            <a:spLocks noGrp="1"/>
          </p:cNvSpPr>
          <p:nvPr>
            <p:ph idx="1"/>
          </p:nvPr>
        </p:nvSpPr>
        <p:spPr>
          <a:xfrm>
            <a:off x="838200" y="1825625"/>
            <a:ext cx="10515600" cy="4332288"/>
          </a:xfrm>
        </p:spPr>
        <p:txBody>
          <a:bodyPr>
            <a:normAutofit lnSpcReduction="10000"/>
          </a:bodyPr>
          <a:lstStyle/>
          <a:p>
            <a:pPr marL="0" indent="0">
              <a:buNone/>
            </a:pPr>
            <a:r>
              <a:rPr lang="en-US" sz="3200" b="1"/>
              <a:t>Evidence of Meeting the Standard</a:t>
            </a:r>
          </a:p>
          <a:p>
            <a:pPr lvl="1"/>
            <a:r>
              <a:rPr lang="en-US"/>
              <a:t>Indicates </a:t>
            </a:r>
            <a:r>
              <a:rPr lang="en-US" b="1"/>
              <a:t>WHAT</a:t>
            </a:r>
            <a:r>
              <a:rPr lang="en-US"/>
              <a:t> specific evidence demonstrates alignment with the Standard</a:t>
            </a:r>
          </a:p>
          <a:p>
            <a:pPr lvl="1"/>
            <a:r>
              <a:rPr lang="en-US"/>
              <a:t>Briefly describes the evidence in its context to explain WHY it is relevant</a:t>
            </a:r>
          </a:p>
          <a:p>
            <a:pPr marL="0" indent="0">
              <a:spcBef>
                <a:spcPts val="1600"/>
              </a:spcBef>
              <a:buNone/>
            </a:pPr>
            <a:r>
              <a:rPr lang="en-US" sz="3200" b="1"/>
              <a:t>Analysis and Evaluation</a:t>
            </a:r>
          </a:p>
          <a:p>
            <a:pPr lvl="1"/>
            <a:r>
              <a:rPr lang="en-US"/>
              <a:t>Indicates </a:t>
            </a:r>
            <a:r>
              <a:rPr lang="en-US" b="1"/>
              <a:t>HOW</a:t>
            </a:r>
            <a:r>
              <a:rPr lang="en-US"/>
              <a:t> the evidence demonstrates alignment with the Standard</a:t>
            </a:r>
          </a:p>
          <a:p>
            <a:pPr lvl="1"/>
            <a:r>
              <a:rPr lang="en-US"/>
              <a:t>Evaluates the effectiveness of the policy, procedure, or practice</a:t>
            </a:r>
          </a:p>
          <a:p>
            <a:pPr lvl="1"/>
            <a:r>
              <a:rPr lang="en-US" i="1"/>
              <a:t>May</a:t>
            </a:r>
            <a:r>
              <a:rPr lang="en-US"/>
              <a:t> include improvement plans emerging from analysis and evaluation</a:t>
            </a:r>
          </a:p>
          <a:p>
            <a:pPr marL="0" indent="0">
              <a:spcBef>
                <a:spcPts val="1600"/>
              </a:spcBef>
              <a:buNone/>
            </a:pPr>
            <a:r>
              <a:rPr lang="en-US" sz="3200" b="1"/>
              <a:t>Conclusions on Standard X (at the end of each major section)</a:t>
            </a:r>
          </a:p>
          <a:p>
            <a:pPr lvl="1"/>
            <a:r>
              <a:rPr lang="en-US"/>
              <a:t>Summarizes the effectiveness of the College’s efforts towards Standard</a:t>
            </a:r>
          </a:p>
          <a:p>
            <a:pPr lvl="1"/>
            <a:r>
              <a:rPr lang="en-US"/>
              <a:t>Includes improvements the College determines would strengthen alignment</a:t>
            </a:r>
          </a:p>
        </p:txBody>
      </p:sp>
    </p:spTree>
    <p:extLst>
      <p:ext uri="{BB962C8B-B14F-4D97-AF65-F5344CB8AC3E}">
        <p14:creationId xmlns:p14="http://schemas.microsoft.com/office/powerpoint/2010/main" val="394752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a:latin typeface="+mn-lt"/>
              </a:rPr>
              <a:t>Powerful Framework for Ongoing Improvement</a:t>
            </a:r>
            <a:endParaRPr lang="en-US" b="1">
              <a:latin typeface="+mn-lt"/>
              <a:cs typeface="Calibri" panose="020F0502020204030204" pitchFamily="34" charset="0"/>
            </a:endParaRPr>
          </a:p>
        </p:txBody>
      </p:sp>
      <p:sp>
        <p:nvSpPr>
          <p:cNvPr id="3" name="Content Placeholder 2"/>
          <p:cNvSpPr>
            <a:spLocks noGrp="1"/>
          </p:cNvSpPr>
          <p:nvPr>
            <p:ph idx="1"/>
          </p:nvPr>
        </p:nvSpPr>
        <p:spPr/>
        <p:txBody>
          <a:bodyPr>
            <a:normAutofit/>
          </a:bodyPr>
          <a:lstStyle/>
          <a:p>
            <a:pPr marL="0" indent="0">
              <a:buNone/>
            </a:pPr>
            <a:endParaRPr lang="en-US" sz="3733"/>
          </a:p>
          <a:p>
            <a:r>
              <a:rPr lang="en-US" sz="3600"/>
              <a:t>Power of Self-Reflection</a:t>
            </a:r>
          </a:p>
          <a:p>
            <a:r>
              <a:rPr lang="en-US" sz="3600"/>
              <a:t>Power of Peer Review</a:t>
            </a:r>
          </a:p>
          <a:p>
            <a:r>
              <a:rPr lang="en-US" sz="3600"/>
              <a:t>Power of Accredited Status</a:t>
            </a:r>
          </a:p>
        </p:txBody>
      </p:sp>
      <p:pic>
        <p:nvPicPr>
          <p:cNvPr id="6" name="Picture 5" descr="Yellow Road sign of person pushing a big ball uphi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940" y="2220876"/>
            <a:ext cx="3557205" cy="3560837"/>
          </a:xfrm>
          <a:prstGeom prst="rect">
            <a:avLst/>
          </a:prstGeom>
        </p:spPr>
      </p:pic>
    </p:spTree>
    <p:extLst>
      <p:ext uri="{BB962C8B-B14F-4D97-AF65-F5344CB8AC3E}">
        <p14:creationId xmlns:p14="http://schemas.microsoft.com/office/powerpoint/2010/main" val="3231368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267" b="1">
                <a:latin typeface="Calibri" panose="020F0502020204030204" pitchFamily="34" charset="0"/>
                <a:cs typeface="Calibri" panose="020F0502020204030204" pitchFamily="34" charset="0"/>
              </a:rPr>
              <a:t>Reflect &amp; Self-Assess as You Go</a:t>
            </a:r>
          </a:p>
        </p:txBody>
      </p:sp>
      <p:sp>
        <p:nvSpPr>
          <p:cNvPr id="3" name="Content Placeholder 2"/>
          <p:cNvSpPr>
            <a:spLocks noGrp="1"/>
          </p:cNvSpPr>
          <p:nvPr>
            <p:ph idx="1"/>
          </p:nvPr>
        </p:nvSpPr>
        <p:spPr/>
        <p:txBody>
          <a:bodyPr>
            <a:normAutofit fontScale="62500" lnSpcReduction="20000"/>
          </a:bodyPr>
          <a:lstStyle/>
          <a:p>
            <a:pPr marL="0" indent="0">
              <a:buNone/>
            </a:pPr>
            <a:r>
              <a:rPr lang="en-US" sz="4533" b="1"/>
              <a:t>Questions to consider as you review your drafts:</a:t>
            </a:r>
          </a:p>
          <a:p>
            <a:pPr>
              <a:lnSpc>
                <a:spcPct val="110000"/>
              </a:lnSpc>
            </a:pPr>
            <a:r>
              <a:rPr lang="en-US" sz="3467"/>
              <a:t>Does each response flow from appropriate evidence? </a:t>
            </a:r>
          </a:p>
          <a:p>
            <a:pPr>
              <a:lnSpc>
                <a:spcPct val="110000"/>
              </a:lnSpc>
            </a:pPr>
            <a:r>
              <a:rPr lang="en-US" sz="3467"/>
              <a:t>Does the evidence sufficiently demonstrate how processes were followed? How processes led to improvements? Focus on outcomes in evidence.</a:t>
            </a:r>
          </a:p>
          <a:p>
            <a:pPr>
              <a:lnSpc>
                <a:spcPct val="110000"/>
              </a:lnSpc>
            </a:pPr>
            <a:r>
              <a:rPr lang="en-US" sz="3467"/>
              <a:t>Have we sufficiently addressed the Standard (subject, verb, direct object)? </a:t>
            </a:r>
          </a:p>
          <a:p>
            <a:pPr>
              <a:lnSpc>
                <a:spcPct val="110000"/>
              </a:lnSpc>
            </a:pPr>
            <a:r>
              <a:rPr lang="en-US" sz="3467"/>
              <a:t>Have we kept our response focused ONLY on the Standard?</a:t>
            </a:r>
          </a:p>
          <a:p>
            <a:pPr>
              <a:lnSpc>
                <a:spcPct val="110000"/>
              </a:lnSpc>
            </a:pPr>
            <a:r>
              <a:rPr lang="en-US" sz="3467"/>
              <a:t>How clearly do we demonstrate how the self-evaluation led to an understanding of strengths in alignment to Standards?  Areas of improvement aligned to Standards? </a:t>
            </a:r>
          </a:p>
          <a:p>
            <a:pPr>
              <a:lnSpc>
                <a:spcPct val="110000"/>
              </a:lnSpc>
            </a:pPr>
            <a:r>
              <a:rPr lang="en-US" sz="3467"/>
              <a:t>Do we have action plans in place to address areas of improvement?</a:t>
            </a:r>
          </a:p>
          <a:p>
            <a:pPr>
              <a:lnSpc>
                <a:spcPct val="110000"/>
              </a:lnSpc>
            </a:pPr>
            <a:r>
              <a:rPr lang="en-US" sz="3467"/>
              <a:t>Do our relevant constituency groups understand the institutional processes described in the ISER?</a:t>
            </a:r>
          </a:p>
        </p:txBody>
      </p:sp>
    </p:spTree>
    <p:extLst>
      <p:ext uri="{BB962C8B-B14F-4D97-AF65-F5344CB8AC3E}">
        <p14:creationId xmlns:p14="http://schemas.microsoft.com/office/powerpoint/2010/main" val="15620115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owerpoint Templat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3387</Words>
  <Application>Microsoft Office PowerPoint</Application>
  <PresentationFormat>Widescreen</PresentationFormat>
  <Paragraphs>494</Paragraphs>
  <Slides>51</Slides>
  <Notes>51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Arial</vt:lpstr>
      <vt:lpstr>Calibri</vt:lpstr>
      <vt:lpstr>Calibri Light</vt:lpstr>
      <vt:lpstr>Courier New</vt:lpstr>
      <vt:lpstr>Times New Roman</vt:lpstr>
      <vt:lpstr>Trebuchet MS</vt:lpstr>
      <vt:lpstr>Wingdings</vt:lpstr>
      <vt:lpstr>Office Theme</vt:lpstr>
      <vt:lpstr>1_Office Theme</vt:lpstr>
      <vt:lpstr>1_Powerpoint Template</vt:lpstr>
      <vt:lpstr>Advanced ISER Training: The Accreditation 4-1-1  August 26, 2022</vt:lpstr>
      <vt:lpstr>Outcomes for Today:</vt:lpstr>
      <vt:lpstr>Your Accreditation Core Team</vt:lpstr>
      <vt:lpstr>Dr. Gohar Momjian</vt:lpstr>
      <vt:lpstr>Welcome and Today’s Topics</vt:lpstr>
      <vt:lpstr>My Northstar</vt:lpstr>
      <vt:lpstr>Structure of the Institutional Analysis</vt:lpstr>
      <vt:lpstr>Powerful Framework for Ongoing Improvement</vt:lpstr>
      <vt:lpstr>Reflect &amp; Self-Assess as You Go</vt:lpstr>
      <vt:lpstr>Other ISER Tips &amp; Tricks</vt:lpstr>
      <vt:lpstr>Overview: The Accreditation Evaluation Process</vt:lpstr>
      <vt:lpstr>Comprehensive Peer Review</vt:lpstr>
      <vt:lpstr>Comprehensive Peer Review</vt:lpstr>
      <vt:lpstr>College Preparation: Team ISER Review &amp; Focused Site Visit</vt:lpstr>
      <vt:lpstr>Timeline for Comprehensive Review</vt:lpstr>
      <vt:lpstr>Formative/Summative Comprehensive Review Outcomes/Benefits</vt:lpstr>
      <vt:lpstr>Approach (mindset) for Review</vt:lpstr>
      <vt:lpstr>Your questions… What additional information would be helpful?</vt:lpstr>
      <vt:lpstr>School of Continuing Education</vt:lpstr>
      <vt:lpstr>Celebration of Teamwork</vt:lpstr>
      <vt:lpstr>Revised Mission/Vision/Values</vt:lpstr>
      <vt:lpstr>Substantive Changes*  </vt:lpstr>
      <vt:lpstr>Strategic Plan in Development</vt:lpstr>
      <vt:lpstr>Institutional Effectiveness Partnership Initiative  (IEPI) Request</vt:lpstr>
      <vt:lpstr>Self Reflection Results</vt:lpstr>
      <vt:lpstr>Finishing Teams</vt:lpstr>
      <vt:lpstr>Resource/Review Teams</vt:lpstr>
      <vt:lpstr>Mark Your Calendar!! Friday Online Fall Forums:</vt:lpstr>
      <vt:lpstr>Seeking Campus Input</vt:lpstr>
      <vt:lpstr>Burning Questions</vt:lpstr>
      <vt:lpstr>ASC &amp; IEC Going Deeper  August 26, 2022</vt:lpstr>
      <vt:lpstr>Outcomes for Today:</vt:lpstr>
      <vt:lpstr>Chatfall</vt:lpstr>
      <vt:lpstr>Collage of College Student Outcomes</vt:lpstr>
      <vt:lpstr>Dr. Gohar Momjian</vt:lpstr>
      <vt:lpstr>Essential Question:</vt:lpstr>
      <vt:lpstr>SCUP Model of Integrated Planning</vt:lpstr>
      <vt:lpstr>Speedbump</vt:lpstr>
      <vt:lpstr>Process Thus Far</vt:lpstr>
      <vt:lpstr>Intersection of Strategic Plan with All Plans</vt:lpstr>
      <vt:lpstr>Definitions</vt:lpstr>
      <vt:lpstr>Anticipated Framework for Fall</vt:lpstr>
      <vt:lpstr>Connection between PIE and the Institution Set Standards (ISS)</vt:lpstr>
      <vt:lpstr>Institution-set Standards (ISS)</vt:lpstr>
      <vt:lpstr>Outcomes of ISER Reflection Process</vt:lpstr>
      <vt:lpstr>Emerging Areas of Focus – How are these determined &amp; next steps </vt:lpstr>
      <vt:lpstr>Self Reflection Results</vt:lpstr>
      <vt:lpstr>Findings</vt:lpstr>
      <vt:lpstr>Institutional Effectiveness Partnership Initiative (IEPI) Request</vt:lpstr>
      <vt:lpstr>Critical areas of interest to be supported by an IEPI PRT Team</vt:lpstr>
      <vt:lpstr>What would you like to share  about the accreditation process, strategic planning, or any other topic from today's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&amp; Breakfast with the Mt. San Antonio College Accreditation Core Team</dc:title>
  <dc:creator>Maldonado-Greenlee, Lianne</dc:creator>
  <cp:lastModifiedBy>Maldonado-Greenlee, Lianne</cp:lastModifiedBy>
  <cp:revision>1</cp:revision>
  <dcterms:created xsi:type="dcterms:W3CDTF">2022-08-25T18:08:53Z</dcterms:created>
  <dcterms:modified xsi:type="dcterms:W3CDTF">2022-08-26T23:00:49Z</dcterms:modified>
</cp:coreProperties>
</file>