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20"/>
  </p:notesMasterIdLst>
  <p:sldIdLst>
    <p:sldId id="269" r:id="rId3"/>
    <p:sldId id="270" r:id="rId4"/>
    <p:sldId id="271" r:id="rId5"/>
    <p:sldId id="273" r:id="rId6"/>
    <p:sldId id="286" r:id="rId7"/>
    <p:sldId id="274" r:id="rId8"/>
    <p:sldId id="287" r:id="rId9"/>
    <p:sldId id="282" r:id="rId10"/>
    <p:sldId id="277" r:id="rId11"/>
    <p:sldId id="285" r:id="rId12"/>
    <p:sldId id="280" r:id="rId13"/>
    <p:sldId id="281" r:id="rId14"/>
    <p:sldId id="283" r:id="rId15"/>
    <p:sldId id="284" r:id="rId16"/>
    <p:sldId id="265" r:id="rId17"/>
    <p:sldId id="266" r:id="rId18"/>
    <p:sldId id="2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456C6D-B110-50B9-1B38-F00C1E6E2FB4}" name="Datko, Katie" initials="DK" userId="S::cdatko@mtsac.edu::235316b4-0630-471d-aa57-7f0b1b03b757" providerId="AD"/>
  <p188:author id="{354079EF-E23A-A17A-9E07-D10ADD8CFD7E}" name="Mezaki, Barbara" initials="MB" userId="S::bmezaki@mtsac.edu::a09c01e7-5b39-4219-8c1a-bd9974e6bf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-Greenlee, Lianne" userId="525c7285-978f-4548-9cbc-4ce7672adacf" providerId="ADAL" clId="{943BDDEE-978D-40C3-8F0F-D6E9EB0BE059}"/>
    <pc:docChg chg="modSld">
      <pc:chgData name="Maldonado-Greenlee, Lianne" userId="525c7285-978f-4548-9cbc-4ce7672adacf" providerId="ADAL" clId="{943BDDEE-978D-40C3-8F0F-D6E9EB0BE059}" dt="2022-05-17T15:55:05.876" v="123" actId="962"/>
      <pc:docMkLst>
        <pc:docMk/>
      </pc:docMkLst>
      <pc:sldChg chg="modSp mod">
        <pc:chgData name="Maldonado-Greenlee, Lianne" userId="525c7285-978f-4548-9cbc-4ce7672adacf" providerId="ADAL" clId="{943BDDEE-978D-40C3-8F0F-D6E9EB0BE059}" dt="2022-05-17T15:55:00.981" v="121" actId="962"/>
        <pc:sldMkLst>
          <pc:docMk/>
          <pc:sldMk cId="3002790019" sldId="266"/>
        </pc:sldMkLst>
        <pc:picChg chg="mod">
          <ac:chgData name="Maldonado-Greenlee, Lianne" userId="525c7285-978f-4548-9cbc-4ce7672adacf" providerId="ADAL" clId="{943BDDEE-978D-40C3-8F0F-D6E9EB0BE059}" dt="2022-05-17T15:55:00.981" v="121" actId="962"/>
          <ac:picMkLst>
            <pc:docMk/>
            <pc:sldMk cId="3002790019" sldId="266"/>
            <ac:picMk id="5" creationId="{014EA05A-4391-4141-8D03-83354532AE27}"/>
          </ac:picMkLst>
        </pc:picChg>
      </pc:sldChg>
      <pc:sldChg chg="modSp mod">
        <pc:chgData name="Maldonado-Greenlee, Lianne" userId="525c7285-978f-4548-9cbc-4ce7672adacf" providerId="ADAL" clId="{943BDDEE-978D-40C3-8F0F-D6E9EB0BE059}" dt="2022-05-17T15:55:05.876" v="123" actId="962"/>
        <pc:sldMkLst>
          <pc:docMk/>
          <pc:sldMk cId="1997938494" sldId="267"/>
        </pc:sldMkLst>
        <pc:picChg chg="mod">
          <ac:chgData name="Maldonado-Greenlee, Lianne" userId="525c7285-978f-4548-9cbc-4ce7672adacf" providerId="ADAL" clId="{943BDDEE-978D-40C3-8F0F-D6E9EB0BE059}" dt="2022-05-17T15:55:05.876" v="123" actId="962"/>
          <ac:picMkLst>
            <pc:docMk/>
            <pc:sldMk cId="1997938494" sldId="267"/>
            <ac:picMk id="5" creationId="{C98A1BF5-E8AF-4FF6-9FED-2C67B74702AF}"/>
          </ac:picMkLst>
        </pc:picChg>
      </pc:sldChg>
      <pc:sldChg chg="modSp mod">
        <pc:chgData name="Maldonado-Greenlee, Lianne" userId="525c7285-978f-4548-9cbc-4ce7672adacf" providerId="ADAL" clId="{943BDDEE-978D-40C3-8F0F-D6E9EB0BE059}" dt="2022-05-17T15:54:39.832" v="119" actId="962"/>
        <pc:sldMkLst>
          <pc:docMk/>
          <pc:sldMk cId="614725582" sldId="284"/>
        </pc:sldMkLst>
        <pc:picChg chg="mod">
          <ac:chgData name="Maldonado-Greenlee, Lianne" userId="525c7285-978f-4548-9cbc-4ce7672adacf" providerId="ADAL" clId="{943BDDEE-978D-40C3-8F0F-D6E9EB0BE059}" dt="2022-05-17T15:54:39.832" v="119" actId="962"/>
          <ac:picMkLst>
            <pc:docMk/>
            <pc:sldMk cId="614725582" sldId="284"/>
            <ac:picMk id="5" creationId="{CE140CB2-FD57-4DB6-8848-FB39E1576FCE}"/>
          </ac:picMkLst>
        </pc:pic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cfr.gov/current/title-34/subtitle-B/chapter-VI/part-600/subpart-A/section-600.2" TargetMode="Externa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RSIexamples" TargetMode="External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hyperlink" Target="https://accjc.org/wp-content/uploads/Team-Training-Manual.pdf" TargetMode="Externa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MTSACDLNeedsassessment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kahoot.it&#160;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ecfr.gov/current/title-34/subtitle-B/chapter-VI/part-600/subpart-A/section-600.2" TargetMode="External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RSIexamples" TargetMode="External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hyperlink" Target="https://accjc.org/wp-content/uploads/Team-Training-Manual.pdf" TargetMode="External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hyperlink" Target="https://tinyurl.com/MTSACDLNeedsassessment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kahoot.it&#160;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612FE-4639-4433-9AFC-AA9D66053F25}" type="doc">
      <dgm:prSet loTypeId="urn:microsoft.com/office/officeart/2008/layout/Lin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8BB00C-8E49-45D2-8FB6-44932B0B1168}">
      <dgm:prSet/>
      <dgm:spPr/>
      <dgm:t>
        <a:bodyPr/>
        <a:lstStyle/>
        <a:p>
          <a:r>
            <a:rPr lang="en-US" b="1">
              <a:latin typeface="+mn-lt"/>
            </a:rPr>
            <a:t>Kelly Fowler</a:t>
          </a:r>
          <a:endParaRPr lang="en-US">
            <a:latin typeface="+mn-lt"/>
          </a:endParaRPr>
        </a:p>
      </dgm:t>
    </dgm:pt>
    <dgm:pt modelId="{614B9877-263C-4F08-83B9-845A8D334ACE}" type="parTrans" cxnId="{1FDAA138-45B5-4DFE-9431-CE5811A4FFCA}">
      <dgm:prSet/>
      <dgm:spPr/>
      <dgm:t>
        <a:bodyPr/>
        <a:lstStyle/>
        <a:p>
          <a:endParaRPr lang="en-US"/>
        </a:p>
      </dgm:t>
    </dgm:pt>
    <dgm:pt modelId="{79F50C8A-8DC8-45C2-9653-E2997353CF2C}" type="sibTrans" cxnId="{1FDAA138-45B5-4DFE-9431-CE5811A4FFCA}">
      <dgm:prSet/>
      <dgm:spPr/>
      <dgm:t>
        <a:bodyPr/>
        <a:lstStyle/>
        <a:p>
          <a:endParaRPr lang="en-US"/>
        </a:p>
      </dgm:t>
    </dgm:pt>
    <dgm:pt modelId="{731381AD-719B-4314-971E-4BE3EB48060F}">
      <dgm:prSet/>
      <dgm:spPr/>
      <dgm:t>
        <a:bodyPr/>
        <a:lstStyle/>
        <a:p>
          <a:r>
            <a:rPr lang="en-US" b="1">
              <a:latin typeface="+mn-lt"/>
            </a:rPr>
            <a:t>Lianne Greenlee</a:t>
          </a:r>
          <a:endParaRPr lang="en-US">
            <a:latin typeface="+mn-lt"/>
          </a:endParaRPr>
        </a:p>
      </dgm:t>
    </dgm:pt>
    <dgm:pt modelId="{87C091E9-1EE0-4EC1-8DEE-F45C6A77A66D}" type="parTrans" cxnId="{37EEAE28-FF12-4E8B-BC78-EB731014E249}">
      <dgm:prSet/>
      <dgm:spPr/>
      <dgm:t>
        <a:bodyPr/>
        <a:lstStyle/>
        <a:p>
          <a:endParaRPr lang="en-US"/>
        </a:p>
      </dgm:t>
    </dgm:pt>
    <dgm:pt modelId="{D307E5BA-FA33-44A7-9D9A-AABE7ACCAC14}" type="sibTrans" cxnId="{37EEAE28-FF12-4E8B-BC78-EB731014E249}">
      <dgm:prSet/>
      <dgm:spPr/>
      <dgm:t>
        <a:bodyPr/>
        <a:lstStyle/>
        <a:p>
          <a:endParaRPr lang="en-US"/>
        </a:p>
      </dgm:t>
    </dgm:pt>
    <dgm:pt modelId="{C3E318DE-ADA0-4EFC-B7EC-ED546A0C5AD5}">
      <dgm:prSet/>
      <dgm:spPr/>
      <dgm:t>
        <a:bodyPr/>
        <a:lstStyle/>
        <a:p>
          <a:pPr rtl="0"/>
          <a:r>
            <a:rPr lang="en-US" b="1">
              <a:latin typeface="+mn-lt"/>
            </a:rPr>
            <a:t>Michelle Sampat</a:t>
          </a:r>
          <a:endParaRPr lang="en-US">
            <a:latin typeface="+mn-lt"/>
          </a:endParaRPr>
        </a:p>
      </dgm:t>
    </dgm:pt>
    <dgm:pt modelId="{9632B837-7EB7-4205-BADE-86EBEF85E5B7}" type="parTrans" cxnId="{22C1B360-87C2-4AE1-9549-9A40CD709FA4}">
      <dgm:prSet/>
      <dgm:spPr/>
      <dgm:t>
        <a:bodyPr/>
        <a:lstStyle/>
        <a:p>
          <a:endParaRPr lang="en-US"/>
        </a:p>
      </dgm:t>
    </dgm:pt>
    <dgm:pt modelId="{BEAB0DC5-8232-472B-87B0-8CA15B7E0FEE}" type="sibTrans" cxnId="{22C1B360-87C2-4AE1-9549-9A40CD709FA4}">
      <dgm:prSet/>
      <dgm:spPr/>
      <dgm:t>
        <a:bodyPr/>
        <a:lstStyle/>
        <a:p>
          <a:endParaRPr lang="en-US"/>
        </a:p>
      </dgm:t>
    </dgm:pt>
    <dgm:pt modelId="{BE423DBE-8741-4C73-AF88-859304A3A320}">
      <dgm:prSet/>
      <dgm:spPr/>
      <dgm:t>
        <a:bodyPr/>
        <a:lstStyle/>
        <a:p>
          <a:r>
            <a:rPr lang="en-US" b="1">
              <a:latin typeface="+mn-lt"/>
            </a:rPr>
            <a:t>Barbara Mezaki</a:t>
          </a:r>
          <a:endParaRPr lang="en-US">
            <a:latin typeface="+mn-lt"/>
          </a:endParaRPr>
        </a:p>
      </dgm:t>
    </dgm:pt>
    <dgm:pt modelId="{B6B9CAEC-7BB8-4701-B063-967D7706C497}" type="parTrans" cxnId="{022A3049-9AC4-4A40-A621-380B5E6CF40C}">
      <dgm:prSet/>
      <dgm:spPr/>
      <dgm:t>
        <a:bodyPr/>
        <a:lstStyle/>
        <a:p>
          <a:endParaRPr lang="en-US"/>
        </a:p>
      </dgm:t>
    </dgm:pt>
    <dgm:pt modelId="{791A6078-46BB-4904-9326-064F812BD765}" type="sibTrans" cxnId="{022A3049-9AC4-4A40-A621-380B5E6CF40C}">
      <dgm:prSet/>
      <dgm:spPr/>
      <dgm:t>
        <a:bodyPr/>
        <a:lstStyle/>
        <a:p>
          <a:endParaRPr lang="en-US"/>
        </a:p>
      </dgm:t>
    </dgm:pt>
    <dgm:pt modelId="{F73D2E3C-1213-4AE7-A091-CC10BED0C01B}">
      <dgm:prSet/>
      <dgm:spPr/>
      <dgm:t>
        <a:bodyPr/>
        <a:lstStyle/>
        <a:p>
          <a:pPr rtl="0"/>
          <a:r>
            <a:rPr lang="en-US" b="1">
              <a:latin typeface="+mn-lt"/>
            </a:rPr>
            <a:t>Allie Frickert</a:t>
          </a:r>
          <a:endParaRPr lang="en-US">
            <a:latin typeface="+mn-lt"/>
          </a:endParaRPr>
        </a:p>
      </dgm:t>
    </dgm:pt>
    <dgm:pt modelId="{D5FEF3A8-2F77-4320-AD8D-739F80B1994F}" type="parTrans" cxnId="{934094D5-E95C-4135-9879-1065DF597942}">
      <dgm:prSet/>
      <dgm:spPr/>
      <dgm:t>
        <a:bodyPr/>
        <a:lstStyle/>
        <a:p>
          <a:endParaRPr lang="en-US"/>
        </a:p>
      </dgm:t>
    </dgm:pt>
    <dgm:pt modelId="{B063E150-32BC-4892-A476-44B91AE93FA3}" type="sibTrans" cxnId="{934094D5-E95C-4135-9879-1065DF597942}">
      <dgm:prSet/>
      <dgm:spPr/>
      <dgm:t>
        <a:bodyPr/>
        <a:lstStyle/>
        <a:p>
          <a:endParaRPr lang="en-US"/>
        </a:p>
      </dgm:t>
    </dgm:pt>
    <dgm:pt modelId="{D8F31D11-4468-42CA-867F-370A8643DA2F}">
      <dgm:prSet phldr="0"/>
      <dgm:spPr/>
      <dgm:t>
        <a:bodyPr/>
        <a:lstStyle/>
        <a:p>
          <a:pPr rtl="0"/>
          <a:r>
            <a:rPr lang="en-US" b="1">
              <a:latin typeface="+mn-lt"/>
            </a:rPr>
            <a:t>Patty </a:t>
          </a:r>
          <a:r>
            <a:rPr lang="en-US" b="1" err="1">
              <a:latin typeface="+mn-lt"/>
            </a:rPr>
            <a:t>Quiñones</a:t>
          </a:r>
          <a:endParaRPr lang="en-US" b="1">
            <a:latin typeface="+mn-lt"/>
          </a:endParaRPr>
        </a:p>
      </dgm:t>
    </dgm:pt>
    <dgm:pt modelId="{D535A80A-1C67-4973-8B51-2CB379ACF4C3}" type="parTrans" cxnId="{ED748482-0F76-4217-9B81-326186AD5AD6}">
      <dgm:prSet/>
      <dgm:spPr/>
      <dgm:t>
        <a:bodyPr/>
        <a:lstStyle/>
        <a:p>
          <a:endParaRPr lang="en-US"/>
        </a:p>
      </dgm:t>
    </dgm:pt>
    <dgm:pt modelId="{026D13AD-6860-4EE8-8AFA-13249CCAE2BA}" type="sibTrans" cxnId="{ED748482-0F76-4217-9B81-326186AD5AD6}">
      <dgm:prSet/>
      <dgm:spPr/>
      <dgm:t>
        <a:bodyPr/>
        <a:lstStyle/>
        <a:p>
          <a:endParaRPr lang="en-US"/>
        </a:p>
      </dgm:t>
    </dgm:pt>
    <dgm:pt modelId="{05AE9B52-3BC9-443D-9BC4-E466EA9F50E2}">
      <dgm:prSet/>
      <dgm:spPr/>
      <dgm:t>
        <a:bodyPr/>
        <a:lstStyle/>
        <a:p>
          <a:r>
            <a:rPr lang="en-US">
              <a:latin typeface="+mn-lt"/>
            </a:rPr>
            <a:t>Vice President of Instruction; Accreditation Liaison Officer</a:t>
          </a:r>
        </a:p>
      </dgm:t>
    </dgm:pt>
    <dgm:pt modelId="{BAC99903-EFC0-4E5E-905B-D9F75FA9F567}" type="parTrans" cxnId="{204DB4C8-EB8C-42FC-B27F-002A06C8D6F9}">
      <dgm:prSet/>
      <dgm:spPr/>
      <dgm:t>
        <a:bodyPr/>
        <a:lstStyle/>
        <a:p>
          <a:endParaRPr lang="en-US"/>
        </a:p>
      </dgm:t>
    </dgm:pt>
    <dgm:pt modelId="{A1399FA8-0F34-431E-B33E-9002841DE32F}" type="sibTrans" cxnId="{204DB4C8-EB8C-42FC-B27F-002A06C8D6F9}">
      <dgm:prSet/>
      <dgm:spPr/>
      <dgm:t>
        <a:bodyPr/>
        <a:lstStyle/>
        <a:p>
          <a:endParaRPr lang="en-US"/>
        </a:p>
      </dgm:t>
    </dgm:pt>
    <dgm:pt modelId="{68786F8E-7254-4BB9-9A78-E84BDC1D0F69}">
      <dgm:prSet/>
      <dgm:spPr/>
      <dgm:t>
        <a:bodyPr/>
        <a:lstStyle/>
        <a:p>
          <a:r>
            <a:rPr lang="en-US">
              <a:latin typeface="+mn-lt"/>
            </a:rPr>
            <a:t>Assistant Dean of Accreditation</a:t>
          </a:r>
        </a:p>
      </dgm:t>
    </dgm:pt>
    <dgm:pt modelId="{A07D7F88-8315-44A6-987B-54A4F4C54C6E}" type="parTrans" cxnId="{AA31FB03-6E03-46B0-A4B4-E199B66EED8A}">
      <dgm:prSet/>
      <dgm:spPr/>
      <dgm:t>
        <a:bodyPr/>
        <a:lstStyle/>
        <a:p>
          <a:endParaRPr lang="en-US"/>
        </a:p>
      </dgm:t>
    </dgm:pt>
    <dgm:pt modelId="{797CBF8B-F641-4F2E-BB45-10F4402CC273}" type="sibTrans" cxnId="{AA31FB03-6E03-46B0-A4B4-E199B66EED8A}">
      <dgm:prSet/>
      <dgm:spPr/>
      <dgm:t>
        <a:bodyPr/>
        <a:lstStyle/>
        <a:p>
          <a:endParaRPr lang="en-US"/>
        </a:p>
      </dgm:t>
    </dgm:pt>
    <dgm:pt modelId="{4A61D3B9-9E26-44DD-BD2D-392F26ED9882}">
      <dgm:prSet phldr="0"/>
      <dgm:spPr/>
      <dgm:t>
        <a:bodyPr/>
        <a:lstStyle/>
        <a:p>
          <a:pPr rtl="0"/>
          <a:r>
            <a:rPr lang="en-US" b="1" err="1">
              <a:latin typeface="+mn-lt"/>
            </a:rPr>
            <a:t>Sangvan</a:t>
          </a:r>
          <a:r>
            <a:rPr lang="en-US" b="1">
              <a:latin typeface="+mn-lt"/>
            </a:rPr>
            <a:t> </a:t>
          </a:r>
          <a:r>
            <a:rPr lang="en-US" b="1" err="1">
              <a:latin typeface="+mn-lt"/>
            </a:rPr>
            <a:t>Thaysangkram</a:t>
          </a:r>
          <a:endParaRPr lang="en-US" b="1">
            <a:latin typeface="+mn-lt"/>
          </a:endParaRPr>
        </a:p>
      </dgm:t>
    </dgm:pt>
    <dgm:pt modelId="{A9C94215-986A-427C-9B2B-D42368EE570E}" type="parTrans" cxnId="{6222CD4F-7734-4998-B514-E348FFB7A0B7}">
      <dgm:prSet/>
      <dgm:spPr/>
      <dgm:t>
        <a:bodyPr/>
        <a:lstStyle/>
        <a:p>
          <a:endParaRPr lang="en-US"/>
        </a:p>
      </dgm:t>
    </dgm:pt>
    <dgm:pt modelId="{01D5C9C7-8319-43A2-BD31-82021803826C}" type="sibTrans" cxnId="{6222CD4F-7734-4998-B514-E348FFB7A0B7}">
      <dgm:prSet/>
      <dgm:spPr/>
      <dgm:t>
        <a:bodyPr/>
        <a:lstStyle/>
        <a:p>
          <a:endParaRPr lang="en-US"/>
        </a:p>
      </dgm:t>
    </dgm:pt>
    <dgm:pt modelId="{5E5F1ACE-DE1C-40B7-A74D-94FD03A70694}">
      <dgm:prSet/>
      <dgm:spPr/>
      <dgm:t>
        <a:bodyPr/>
        <a:lstStyle/>
        <a:p>
          <a:r>
            <a:rPr lang="en-US">
              <a:latin typeface="+mn-lt"/>
            </a:rPr>
            <a:t>Associate Dean of Arts; Core Team member</a:t>
          </a:r>
        </a:p>
      </dgm:t>
    </dgm:pt>
    <dgm:pt modelId="{9F53B29A-0541-4221-97DF-566936C5C730}" type="parTrans" cxnId="{3B928CAF-10D9-4D55-9C67-AEEEF6DFFAAC}">
      <dgm:prSet/>
      <dgm:spPr/>
      <dgm:t>
        <a:bodyPr/>
        <a:lstStyle/>
        <a:p>
          <a:endParaRPr lang="en-US"/>
        </a:p>
      </dgm:t>
    </dgm:pt>
    <dgm:pt modelId="{7C143A79-9888-488C-A50D-674013AADACB}" type="sibTrans" cxnId="{3B928CAF-10D9-4D55-9C67-AEEEF6DFFAAC}">
      <dgm:prSet/>
      <dgm:spPr/>
      <dgm:t>
        <a:bodyPr/>
        <a:lstStyle/>
        <a:p>
          <a:endParaRPr lang="en-US"/>
        </a:p>
      </dgm:t>
    </dgm:pt>
    <dgm:pt modelId="{1B4B57AB-29FD-471A-A3C6-B0330B7F6CAC}">
      <dgm:prSet phldr="0"/>
      <dgm:spPr/>
      <dgm:t>
        <a:bodyPr/>
        <a:lstStyle/>
        <a:p>
          <a:pPr rtl="0"/>
          <a:r>
            <a:rPr lang="en-US" b="0">
              <a:latin typeface="+mn-lt"/>
            </a:rPr>
            <a:t>Director of Research and Institutional Effectiveness</a:t>
          </a:r>
        </a:p>
      </dgm:t>
    </dgm:pt>
    <dgm:pt modelId="{128E42C1-88F6-4718-A597-67C0ABE1F9E6}" type="parTrans" cxnId="{5CA849EE-EA7C-447D-B704-077C09CC1615}">
      <dgm:prSet/>
      <dgm:spPr/>
      <dgm:t>
        <a:bodyPr/>
        <a:lstStyle/>
        <a:p>
          <a:endParaRPr lang="en-US"/>
        </a:p>
      </dgm:t>
    </dgm:pt>
    <dgm:pt modelId="{FE7F8335-47FF-4C59-97BB-5FDE1E35D6B7}" type="sibTrans" cxnId="{5CA849EE-EA7C-447D-B704-077C09CC1615}">
      <dgm:prSet/>
      <dgm:spPr/>
      <dgm:t>
        <a:bodyPr/>
        <a:lstStyle/>
        <a:p>
          <a:endParaRPr lang="en-US"/>
        </a:p>
      </dgm:t>
    </dgm:pt>
    <dgm:pt modelId="{CF200580-A58C-4906-9CC5-CBFD86867A5B}">
      <dgm:prSet/>
      <dgm:spPr/>
      <dgm:t>
        <a:bodyPr/>
        <a:lstStyle/>
        <a:p>
          <a:r>
            <a:rPr lang="en-US">
              <a:latin typeface="+mn-lt"/>
            </a:rPr>
            <a:t>Professor of American Language; Faculty Accreditation Coordinator</a:t>
          </a:r>
        </a:p>
      </dgm:t>
    </dgm:pt>
    <dgm:pt modelId="{1D72ED91-C164-4F33-8CE0-8ACCBD85BD49}" type="parTrans" cxnId="{E0352AE4-33EE-497F-A9C3-5880116896FE}">
      <dgm:prSet/>
      <dgm:spPr/>
      <dgm:t>
        <a:bodyPr/>
        <a:lstStyle/>
        <a:p>
          <a:endParaRPr lang="en-US"/>
        </a:p>
      </dgm:t>
    </dgm:pt>
    <dgm:pt modelId="{D1F506A1-185D-4479-AE4C-3AC41B4DF108}" type="sibTrans" cxnId="{E0352AE4-33EE-497F-A9C3-5880116896FE}">
      <dgm:prSet/>
      <dgm:spPr/>
      <dgm:t>
        <a:bodyPr/>
        <a:lstStyle/>
        <a:p>
          <a:endParaRPr lang="en-US"/>
        </a:p>
      </dgm:t>
    </dgm:pt>
    <dgm:pt modelId="{D9137C39-5281-40B4-A0A0-CC43B114C634}">
      <dgm:prSet/>
      <dgm:spPr/>
      <dgm:t>
        <a:bodyPr/>
        <a:lstStyle/>
        <a:p>
          <a:pPr rtl="0"/>
          <a:r>
            <a:rPr lang="en-US">
              <a:latin typeface="+mn-lt"/>
            </a:rPr>
            <a:t>Professor of History; Faculty Assistant Accreditation Coordinator</a:t>
          </a:r>
        </a:p>
      </dgm:t>
    </dgm:pt>
    <dgm:pt modelId="{EB028636-33A4-4A1D-A949-9C19BEC4B280}" type="parTrans" cxnId="{A9452625-6581-464F-8553-8A5C067E62A3}">
      <dgm:prSet/>
      <dgm:spPr/>
      <dgm:t>
        <a:bodyPr/>
        <a:lstStyle/>
        <a:p>
          <a:endParaRPr lang="en-US"/>
        </a:p>
      </dgm:t>
    </dgm:pt>
    <dgm:pt modelId="{869D401B-2314-4AD6-8E30-9BAA6780D0A3}" type="sibTrans" cxnId="{A9452625-6581-464F-8553-8A5C067E62A3}">
      <dgm:prSet/>
      <dgm:spPr/>
      <dgm:t>
        <a:bodyPr/>
        <a:lstStyle/>
        <a:p>
          <a:endParaRPr lang="en-US"/>
        </a:p>
      </dgm:t>
    </dgm:pt>
    <dgm:pt modelId="{A274281E-5DE4-47E7-B8F0-ACAA0E6542A5}">
      <dgm:prSet phldr="0"/>
      <dgm:spPr/>
      <dgm:t>
        <a:bodyPr/>
        <a:lstStyle/>
        <a:p>
          <a:pPr rtl="0"/>
          <a:r>
            <a:rPr lang="en-US">
              <a:latin typeface="+mn-lt"/>
            </a:rPr>
            <a:t>Special Assistant and Support</a:t>
          </a:r>
        </a:p>
      </dgm:t>
    </dgm:pt>
    <dgm:pt modelId="{2A4D3823-DF43-4EEF-9E1A-B653A9C4DCC1}" type="parTrans" cxnId="{A0E17041-DBC5-4098-9CC5-9CC6E137E94F}">
      <dgm:prSet/>
      <dgm:spPr/>
      <dgm:t>
        <a:bodyPr/>
        <a:lstStyle/>
        <a:p>
          <a:endParaRPr lang="en-US"/>
        </a:p>
      </dgm:t>
    </dgm:pt>
    <dgm:pt modelId="{E0DFE75B-09B3-48B0-ACD5-FA2F3D40077D}" type="sibTrans" cxnId="{A0E17041-DBC5-4098-9CC5-9CC6E137E94F}">
      <dgm:prSet/>
      <dgm:spPr/>
      <dgm:t>
        <a:bodyPr/>
        <a:lstStyle/>
        <a:p>
          <a:endParaRPr lang="en-US"/>
        </a:p>
      </dgm:t>
    </dgm:pt>
    <dgm:pt modelId="{6BC82EAA-A69E-45B9-B21F-D0095957F5CE}">
      <dgm:prSet/>
      <dgm:spPr/>
      <dgm:t>
        <a:bodyPr/>
        <a:lstStyle/>
        <a:p>
          <a:pPr rtl="0"/>
          <a:r>
            <a:rPr lang="en-US" b="1">
              <a:latin typeface="+mn-lt"/>
            </a:rPr>
            <a:t>Laura Martinez </a:t>
          </a:r>
        </a:p>
      </dgm:t>
    </dgm:pt>
    <dgm:pt modelId="{26962BB4-CC35-40CC-A496-98F7534FB3EB}" type="parTrans" cxnId="{4E5EA2FA-7625-4113-92B6-72BECB9325C7}">
      <dgm:prSet/>
      <dgm:spPr/>
      <dgm:t>
        <a:bodyPr/>
        <a:lstStyle/>
        <a:p>
          <a:endParaRPr lang="en-US"/>
        </a:p>
      </dgm:t>
    </dgm:pt>
    <dgm:pt modelId="{DAF92717-0600-4988-B811-8D612E95778A}" type="sibTrans" cxnId="{4E5EA2FA-7625-4113-92B6-72BECB9325C7}">
      <dgm:prSet/>
      <dgm:spPr/>
      <dgm:t>
        <a:bodyPr/>
        <a:lstStyle/>
        <a:p>
          <a:endParaRPr lang="en-US"/>
        </a:p>
      </dgm:t>
    </dgm:pt>
    <dgm:pt modelId="{D82F78E8-0EE7-4C5D-9863-33B6428AAD8A}">
      <dgm:prSet/>
      <dgm:spPr/>
      <dgm:t>
        <a:bodyPr/>
        <a:lstStyle/>
        <a:p>
          <a:pPr rtl="0"/>
          <a:r>
            <a:rPr lang="en-US" b="0">
              <a:latin typeface="+mn-lt"/>
            </a:rPr>
            <a:t>Executive Assistant to the Vice President of Instruction</a:t>
          </a:r>
        </a:p>
      </dgm:t>
    </dgm:pt>
    <dgm:pt modelId="{F0D77E19-1FD5-4B0E-B68A-A0925111FE2A}" type="parTrans" cxnId="{85A9F035-A533-4B48-B4AB-172152981121}">
      <dgm:prSet/>
      <dgm:spPr/>
      <dgm:t>
        <a:bodyPr/>
        <a:lstStyle/>
        <a:p>
          <a:endParaRPr lang="en-US"/>
        </a:p>
      </dgm:t>
    </dgm:pt>
    <dgm:pt modelId="{3E2BE8DD-D4A2-4FBA-8A70-B7439E1B610C}" type="sibTrans" cxnId="{85A9F035-A533-4B48-B4AB-172152981121}">
      <dgm:prSet/>
      <dgm:spPr/>
      <dgm:t>
        <a:bodyPr/>
        <a:lstStyle/>
        <a:p>
          <a:endParaRPr lang="en-US"/>
        </a:p>
      </dgm:t>
    </dgm:pt>
    <dgm:pt modelId="{0BA855A9-4204-4178-A05A-C13D4FF7BF25}" type="pres">
      <dgm:prSet presAssocID="{A40612FE-4639-4433-9AFC-AA9D66053F25}" presName="vert0" presStyleCnt="0">
        <dgm:presLayoutVars>
          <dgm:dir/>
          <dgm:animOne val="branch"/>
          <dgm:animLvl val="lvl"/>
        </dgm:presLayoutVars>
      </dgm:prSet>
      <dgm:spPr/>
    </dgm:pt>
    <dgm:pt modelId="{5BCF9EFA-ADFC-4D52-ABD4-2D84F6B571E3}" type="pres">
      <dgm:prSet presAssocID="{178BB00C-8E49-45D2-8FB6-44932B0B1168}" presName="thickLine" presStyleLbl="alignNode1" presStyleIdx="0" presStyleCnt="8"/>
      <dgm:spPr/>
    </dgm:pt>
    <dgm:pt modelId="{044A2377-5F13-46D9-ABDA-DACEFA558EF6}" type="pres">
      <dgm:prSet presAssocID="{178BB00C-8E49-45D2-8FB6-44932B0B1168}" presName="horz1" presStyleCnt="0"/>
      <dgm:spPr/>
    </dgm:pt>
    <dgm:pt modelId="{BF5DEC32-B6ED-45B9-8B91-EC0D964ECABE}" type="pres">
      <dgm:prSet presAssocID="{178BB00C-8E49-45D2-8FB6-44932B0B1168}" presName="tx1" presStyleLbl="revTx" presStyleIdx="0" presStyleCnt="16"/>
      <dgm:spPr/>
    </dgm:pt>
    <dgm:pt modelId="{49865EDE-746F-4AD6-8C1A-43C8207642B8}" type="pres">
      <dgm:prSet presAssocID="{178BB00C-8E49-45D2-8FB6-44932B0B1168}" presName="vert1" presStyleCnt="0"/>
      <dgm:spPr/>
    </dgm:pt>
    <dgm:pt modelId="{57592863-D8D5-40CA-8822-2FEBFECA706F}" type="pres">
      <dgm:prSet presAssocID="{05AE9B52-3BC9-443D-9BC4-E466EA9F50E2}" presName="vertSpace2a" presStyleCnt="0"/>
      <dgm:spPr/>
    </dgm:pt>
    <dgm:pt modelId="{0A83B7FB-13F8-4F23-A15B-63015A5BD9DA}" type="pres">
      <dgm:prSet presAssocID="{05AE9B52-3BC9-443D-9BC4-E466EA9F50E2}" presName="horz2" presStyleCnt="0"/>
      <dgm:spPr/>
    </dgm:pt>
    <dgm:pt modelId="{6D2A4D01-87A3-4456-803F-E5179859BF38}" type="pres">
      <dgm:prSet presAssocID="{05AE9B52-3BC9-443D-9BC4-E466EA9F50E2}" presName="horzSpace2" presStyleCnt="0"/>
      <dgm:spPr/>
    </dgm:pt>
    <dgm:pt modelId="{7E8487B5-0635-49EF-92AB-A207DB915C1B}" type="pres">
      <dgm:prSet presAssocID="{05AE9B52-3BC9-443D-9BC4-E466EA9F50E2}" presName="tx2" presStyleLbl="revTx" presStyleIdx="1" presStyleCnt="16"/>
      <dgm:spPr/>
    </dgm:pt>
    <dgm:pt modelId="{37C9A14A-7061-4FF6-9CEB-F97069E577F5}" type="pres">
      <dgm:prSet presAssocID="{05AE9B52-3BC9-443D-9BC4-E466EA9F50E2}" presName="vert2" presStyleCnt="0"/>
      <dgm:spPr/>
    </dgm:pt>
    <dgm:pt modelId="{BEF99069-D2A8-4E86-A0FB-BD81F25896A7}" type="pres">
      <dgm:prSet presAssocID="{05AE9B52-3BC9-443D-9BC4-E466EA9F50E2}" presName="thinLine2b" presStyleLbl="callout" presStyleIdx="0" presStyleCnt="8"/>
      <dgm:spPr/>
    </dgm:pt>
    <dgm:pt modelId="{0AAEBFDD-27FB-4F73-9A92-D517E4A1885F}" type="pres">
      <dgm:prSet presAssocID="{05AE9B52-3BC9-443D-9BC4-E466EA9F50E2}" presName="vertSpace2b" presStyleCnt="0"/>
      <dgm:spPr/>
    </dgm:pt>
    <dgm:pt modelId="{90FE6659-7CB0-44DD-B0B2-93098A7DC87B}" type="pres">
      <dgm:prSet presAssocID="{731381AD-719B-4314-971E-4BE3EB48060F}" presName="thickLine" presStyleLbl="alignNode1" presStyleIdx="1" presStyleCnt="8"/>
      <dgm:spPr/>
    </dgm:pt>
    <dgm:pt modelId="{9CEAC0A7-E605-4E6F-B2FC-606839689E94}" type="pres">
      <dgm:prSet presAssocID="{731381AD-719B-4314-971E-4BE3EB48060F}" presName="horz1" presStyleCnt="0"/>
      <dgm:spPr/>
    </dgm:pt>
    <dgm:pt modelId="{24A1D160-D389-452D-A044-6CE77C190F9D}" type="pres">
      <dgm:prSet presAssocID="{731381AD-719B-4314-971E-4BE3EB48060F}" presName="tx1" presStyleLbl="revTx" presStyleIdx="2" presStyleCnt="16"/>
      <dgm:spPr/>
    </dgm:pt>
    <dgm:pt modelId="{57613FE8-76FD-482E-A49E-71D6F94F340E}" type="pres">
      <dgm:prSet presAssocID="{731381AD-719B-4314-971E-4BE3EB48060F}" presName="vert1" presStyleCnt="0"/>
      <dgm:spPr/>
    </dgm:pt>
    <dgm:pt modelId="{2792F15C-D8E1-4C43-BB28-5980F671FDA0}" type="pres">
      <dgm:prSet presAssocID="{68786F8E-7254-4BB9-9A78-E84BDC1D0F69}" presName="vertSpace2a" presStyleCnt="0"/>
      <dgm:spPr/>
    </dgm:pt>
    <dgm:pt modelId="{9AB67734-D70A-4726-852D-216666356B4D}" type="pres">
      <dgm:prSet presAssocID="{68786F8E-7254-4BB9-9A78-E84BDC1D0F69}" presName="horz2" presStyleCnt="0"/>
      <dgm:spPr/>
    </dgm:pt>
    <dgm:pt modelId="{BD144C85-79FE-4A70-BFB1-91E60C97A062}" type="pres">
      <dgm:prSet presAssocID="{68786F8E-7254-4BB9-9A78-E84BDC1D0F69}" presName="horzSpace2" presStyleCnt="0"/>
      <dgm:spPr/>
    </dgm:pt>
    <dgm:pt modelId="{15CD678B-A366-48B8-A38E-10AC71F42FE5}" type="pres">
      <dgm:prSet presAssocID="{68786F8E-7254-4BB9-9A78-E84BDC1D0F69}" presName="tx2" presStyleLbl="revTx" presStyleIdx="3" presStyleCnt="16"/>
      <dgm:spPr/>
    </dgm:pt>
    <dgm:pt modelId="{3F6951D7-6335-4756-8021-B630BB18A4F0}" type="pres">
      <dgm:prSet presAssocID="{68786F8E-7254-4BB9-9A78-E84BDC1D0F69}" presName="vert2" presStyleCnt="0"/>
      <dgm:spPr/>
    </dgm:pt>
    <dgm:pt modelId="{4809F2BF-0736-4CDD-B7B5-0E181598CBD0}" type="pres">
      <dgm:prSet presAssocID="{68786F8E-7254-4BB9-9A78-E84BDC1D0F69}" presName="thinLine2b" presStyleLbl="callout" presStyleIdx="1" presStyleCnt="8"/>
      <dgm:spPr/>
    </dgm:pt>
    <dgm:pt modelId="{0FB99FE7-C0E7-48CB-BE51-0F866C0A9F12}" type="pres">
      <dgm:prSet presAssocID="{68786F8E-7254-4BB9-9A78-E84BDC1D0F69}" presName="vertSpace2b" presStyleCnt="0"/>
      <dgm:spPr/>
    </dgm:pt>
    <dgm:pt modelId="{5E7F2795-3AF8-4562-97D3-7FE215BD8D36}" type="pres">
      <dgm:prSet presAssocID="{C3E318DE-ADA0-4EFC-B7EC-ED546A0C5AD5}" presName="thickLine" presStyleLbl="alignNode1" presStyleIdx="2" presStyleCnt="8"/>
      <dgm:spPr/>
    </dgm:pt>
    <dgm:pt modelId="{F787EAAD-9CC3-4C1A-856A-3418ED20FDF8}" type="pres">
      <dgm:prSet presAssocID="{C3E318DE-ADA0-4EFC-B7EC-ED546A0C5AD5}" presName="horz1" presStyleCnt="0"/>
      <dgm:spPr/>
    </dgm:pt>
    <dgm:pt modelId="{6EB29B25-342E-4D43-9CF5-7D4E7800523D}" type="pres">
      <dgm:prSet presAssocID="{C3E318DE-ADA0-4EFC-B7EC-ED546A0C5AD5}" presName="tx1" presStyleLbl="revTx" presStyleIdx="4" presStyleCnt="16"/>
      <dgm:spPr/>
    </dgm:pt>
    <dgm:pt modelId="{49AF6A5E-7ABD-4258-9AC0-5969A282FEBD}" type="pres">
      <dgm:prSet presAssocID="{C3E318DE-ADA0-4EFC-B7EC-ED546A0C5AD5}" presName="vert1" presStyleCnt="0"/>
      <dgm:spPr/>
    </dgm:pt>
    <dgm:pt modelId="{176ED5DB-74BB-4B5E-8837-E8F2CBE4A72C}" type="pres">
      <dgm:prSet presAssocID="{5E5F1ACE-DE1C-40B7-A74D-94FD03A70694}" presName="vertSpace2a" presStyleCnt="0"/>
      <dgm:spPr/>
    </dgm:pt>
    <dgm:pt modelId="{F2C8C8A2-3A8D-4FF8-8A2C-1A168DBB7D14}" type="pres">
      <dgm:prSet presAssocID="{5E5F1ACE-DE1C-40B7-A74D-94FD03A70694}" presName="horz2" presStyleCnt="0"/>
      <dgm:spPr/>
    </dgm:pt>
    <dgm:pt modelId="{8D2147E2-33D1-4733-9841-021F1B36E460}" type="pres">
      <dgm:prSet presAssocID="{5E5F1ACE-DE1C-40B7-A74D-94FD03A70694}" presName="horzSpace2" presStyleCnt="0"/>
      <dgm:spPr/>
    </dgm:pt>
    <dgm:pt modelId="{D11562F3-910B-4804-832A-B1ABBC126EC8}" type="pres">
      <dgm:prSet presAssocID="{5E5F1ACE-DE1C-40B7-A74D-94FD03A70694}" presName="tx2" presStyleLbl="revTx" presStyleIdx="5" presStyleCnt="16"/>
      <dgm:spPr/>
    </dgm:pt>
    <dgm:pt modelId="{015BEBFE-2959-496B-BD69-6F04F39FDC81}" type="pres">
      <dgm:prSet presAssocID="{5E5F1ACE-DE1C-40B7-A74D-94FD03A70694}" presName="vert2" presStyleCnt="0"/>
      <dgm:spPr/>
    </dgm:pt>
    <dgm:pt modelId="{237D738D-F8F9-4FF5-92CE-7C028AC43F24}" type="pres">
      <dgm:prSet presAssocID="{5E5F1ACE-DE1C-40B7-A74D-94FD03A70694}" presName="thinLine2b" presStyleLbl="callout" presStyleIdx="2" presStyleCnt="8"/>
      <dgm:spPr/>
    </dgm:pt>
    <dgm:pt modelId="{D7C24A05-48AA-4BF0-92E4-AB7B0E42B5C7}" type="pres">
      <dgm:prSet presAssocID="{5E5F1ACE-DE1C-40B7-A74D-94FD03A70694}" presName="vertSpace2b" presStyleCnt="0"/>
      <dgm:spPr/>
    </dgm:pt>
    <dgm:pt modelId="{183D4EE1-AFC0-4BF9-A145-2C9798B586C6}" type="pres">
      <dgm:prSet presAssocID="{D8F31D11-4468-42CA-867F-370A8643DA2F}" presName="thickLine" presStyleLbl="alignNode1" presStyleIdx="3" presStyleCnt="8"/>
      <dgm:spPr/>
    </dgm:pt>
    <dgm:pt modelId="{DDCA54E9-FC94-4346-B2A6-32DDEDA89DC3}" type="pres">
      <dgm:prSet presAssocID="{D8F31D11-4468-42CA-867F-370A8643DA2F}" presName="horz1" presStyleCnt="0"/>
      <dgm:spPr/>
    </dgm:pt>
    <dgm:pt modelId="{C0CE9D7D-1C5E-448E-99A7-A7459AA89AFA}" type="pres">
      <dgm:prSet presAssocID="{D8F31D11-4468-42CA-867F-370A8643DA2F}" presName="tx1" presStyleLbl="revTx" presStyleIdx="6" presStyleCnt="16"/>
      <dgm:spPr/>
    </dgm:pt>
    <dgm:pt modelId="{7B906C5F-BE3B-49F5-8E87-628AE336936E}" type="pres">
      <dgm:prSet presAssocID="{D8F31D11-4468-42CA-867F-370A8643DA2F}" presName="vert1" presStyleCnt="0"/>
      <dgm:spPr/>
    </dgm:pt>
    <dgm:pt modelId="{55AA9C33-AA27-4E97-B538-5D07C169CE97}" type="pres">
      <dgm:prSet presAssocID="{1B4B57AB-29FD-471A-A3C6-B0330B7F6CAC}" presName="vertSpace2a" presStyleCnt="0"/>
      <dgm:spPr/>
    </dgm:pt>
    <dgm:pt modelId="{01CF2692-2771-46A5-8CB0-4C7F97FE0BA6}" type="pres">
      <dgm:prSet presAssocID="{1B4B57AB-29FD-471A-A3C6-B0330B7F6CAC}" presName="horz2" presStyleCnt="0"/>
      <dgm:spPr/>
    </dgm:pt>
    <dgm:pt modelId="{3BE660FC-DA67-42E7-9576-7A845CFCF8AE}" type="pres">
      <dgm:prSet presAssocID="{1B4B57AB-29FD-471A-A3C6-B0330B7F6CAC}" presName="horzSpace2" presStyleCnt="0"/>
      <dgm:spPr/>
    </dgm:pt>
    <dgm:pt modelId="{B05AD592-1A33-48E9-A73D-E4ABA8B74529}" type="pres">
      <dgm:prSet presAssocID="{1B4B57AB-29FD-471A-A3C6-B0330B7F6CAC}" presName="tx2" presStyleLbl="revTx" presStyleIdx="7" presStyleCnt="16"/>
      <dgm:spPr/>
    </dgm:pt>
    <dgm:pt modelId="{468F3A15-7D2B-49AE-B035-FD538AEF8986}" type="pres">
      <dgm:prSet presAssocID="{1B4B57AB-29FD-471A-A3C6-B0330B7F6CAC}" presName="vert2" presStyleCnt="0"/>
      <dgm:spPr/>
    </dgm:pt>
    <dgm:pt modelId="{FAB2288C-7D12-4141-9873-B2DF19EC8143}" type="pres">
      <dgm:prSet presAssocID="{1B4B57AB-29FD-471A-A3C6-B0330B7F6CAC}" presName="thinLine2b" presStyleLbl="callout" presStyleIdx="3" presStyleCnt="8"/>
      <dgm:spPr/>
    </dgm:pt>
    <dgm:pt modelId="{7581F9E0-99D8-4848-A717-F8940B8B542A}" type="pres">
      <dgm:prSet presAssocID="{1B4B57AB-29FD-471A-A3C6-B0330B7F6CAC}" presName="vertSpace2b" presStyleCnt="0"/>
      <dgm:spPr/>
    </dgm:pt>
    <dgm:pt modelId="{940194B8-CA1F-4CD6-8DD7-C9B36E7515F5}" type="pres">
      <dgm:prSet presAssocID="{BE423DBE-8741-4C73-AF88-859304A3A320}" presName="thickLine" presStyleLbl="alignNode1" presStyleIdx="4" presStyleCnt="8"/>
      <dgm:spPr/>
    </dgm:pt>
    <dgm:pt modelId="{6CA23139-04FF-411C-8ACB-DF47974C612A}" type="pres">
      <dgm:prSet presAssocID="{BE423DBE-8741-4C73-AF88-859304A3A320}" presName="horz1" presStyleCnt="0"/>
      <dgm:spPr/>
    </dgm:pt>
    <dgm:pt modelId="{39DB2C0F-138D-41D3-A4A1-D64533337470}" type="pres">
      <dgm:prSet presAssocID="{BE423DBE-8741-4C73-AF88-859304A3A320}" presName="tx1" presStyleLbl="revTx" presStyleIdx="8" presStyleCnt="16"/>
      <dgm:spPr/>
    </dgm:pt>
    <dgm:pt modelId="{23267C05-84C9-4CF1-A85B-FDD3D4337AF0}" type="pres">
      <dgm:prSet presAssocID="{BE423DBE-8741-4C73-AF88-859304A3A320}" presName="vert1" presStyleCnt="0"/>
      <dgm:spPr/>
    </dgm:pt>
    <dgm:pt modelId="{AECD1D63-0037-4D11-842B-72ADAC9389BA}" type="pres">
      <dgm:prSet presAssocID="{CF200580-A58C-4906-9CC5-CBFD86867A5B}" presName="vertSpace2a" presStyleCnt="0"/>
      <dgm:spPr/>
    </dgm:pt>
    <dgm:pt modelId="{2BBE55FD-EBE7-4F05-B5FA-4D4189E60AA4}" type="pres">
      <dgm:prSet presAssocID="{CF200580-A58C-4906-9CC5-CBFD86867A5B}" presName="horz2" presStyleCnt="0"/>
      <dgm:spPr/>
    </dgm:pt>
    <dgm:pt modelId="{D1EF88BF-9472-482D-90CF-28377D67A4C3}" type="pres">
      <dgm:prSet presAssocID="{CF200580-A58C-4906-9CC5-CBFD86867A5B}" presName="horzSpace2" presStyleCnt="0"/>
      <dgm:spPr/>
    </dgm:pt>
    <dgm:pt modelId="{F840AA76-DBA2-46DC-92FE-CE2E3402E3C0}" type="pres">
      <dgm:prSet presAssocID="{CF200580-A58C-4906-9CC5-CBFD86867A5B}" presName="tx2" presStyleLbl="revTx" presStyleIdx="9" presStyleCnt="16"/>
      <dgm:spPr/>
    </dgm:pt>
    <dgm:pt modelId="{072FF8B3-3EFE-44B2-9297-0F371FF1C483}" type="pres">
      <dgm:prSet presAssocID="{CF200580-A58C-4906-9CC5-CBFD86867A5B}" presName="vert2" presStyleCnt="0"/>
      <dgm:spPr/>
    </dgm:pt>
    <dgm:pt modelId="{38768EE9-52AA-4A37-8CF6-A1C390B3702A}" type="pres">
      <dgm:prSet presAssocID="{CF200580-A58C-4906-9CC5-CBFD86867A5B}" presName="thinLine2b" presStyleLbl="callout" presStyleIdx="4" presStyleCnt="8"/>
      <dgm:spPr/>
    </dgm:pt>
    <dgm:pt modelId="{8489CC62-11BB-4418-A28E-EBD5EA9B4927}" type="pres">
      <dgm:prSet presAssocID="{CF200580-A58C-4906-9CC5-CBFD86867A5B}" presName="vertSpace2b" presStyleCnt="0"/>
      <dgm:spPr/>
    </dgm:pt>
    <dgm:pt modelId="{24750E53-71DF-4123-8166-3E70D07AABE5}" type="pres">
      <dgm:prSet presAssocID="{F73D2E3C-1213-4AE7-A091-CC10BED0C01B}" presName="thickLine" presStyleLbl="alignNode1" presStyleIdx="5" presStyleCnt="8"/>
      <dgm:spPr/>
    </dgm:pt>
    <dgm:pt modelId="{6A8469D5-9153-422D-953E-0877D5C13256}" type="pres">
      <dgm:prSet presAssocID="{F73D2E3C-1213-4AE7-A091-CC10BED0C01B}" presName="horz1" presStyleCnt="0"/>
      <dgm:spPr/>
    </dgm:pt>
    <dgm:pt modelId="{32102B0C-FC58-4767-8507-A2AF59DD8C6A}" type="pres">
      <dgm:prSet presAssocID="{F73D2E3C-1213-4AE7-A091-CC10BED0C01B}" presName="tx1" presStyleLbl="revTx" presStyleIdx="10" presStyleCnt="16"/>
      <dgm:spPr/>
    </dgm:pt>
    <dgm:pt modelId="{FC7EB865-8D75-47CF-8788-B3DA25B5C6D4}" type="pres">
      <dgm:prSet presAssocID="{F73D2E3C-1213-4AE7-A091-CC10BED0C01B}" presName="vert1" presStyleCnt="0"/>
      <dgm:spPr/>
    </dgm:pt>
    <dgm:pt modelId="{266AFE01-0598-4097-8665-699D25A3582D}" type="pres">
      <dgm:prSet presAssocID="{D9137C39-5281-40B4-A0A0-CC43B114C634}" presName="vertSpace2a" presStyleCnt="0"/>
      <dgm:spPr/>
    </dgm:pt>
    <dgm:pt modelId="{5EF65AE5-0CB4-4F3F-8990-5AFF9AC8D928}" type="pres">
      <dgm:prSet presAssocID="{D9137C39-5281-40B4-A0A0-CC43B114C634}" presName="horz2" presStyleCnt="0"/>
      <dgm:spPr/>
    </dgm:pt>
    <dgm:pt modelId="{8AE34A2D-3982-4991-9E8A-8D42274C4651}" type="pres">
      <dgm:prSet presAssocID="{D9137C39-5281-40B4-A0A0-CC43B114C634}" presName="horzSpace2" presStyleCnt="0"/>
      <dgm:spPr/>
    </dgm:pt>
    <dgm:pt modelId="{48F7CAA1-27C5-4508-B20C-DCAA11277767}" type="pres">
      <dgm:prSet presAssocID="{D9137C39-5281-40B4-A0A0-CC43B114C634}" presName="tx2" presStyleLbl="revTx" presStyleIdx="11" presStyleCnt="16"/>
      <dgm:spPr/>
    </dgm:pt>
    <dgm:pt modelId="{23725D5F-1A6B-4778-A327-F500938B0904}" type="pres">
      <dgm:prSet presAssocID="{D9137C39-5281-40B4-A0A0-CC43B114C634}" presName="vert2" presStyleCnt="0"/>
      <dgm:spPr/>
    </dgm:pt>
    <dgm:pt modelId="{D2D8182F-C97E-4511-B03A-6A73783E0AAA}" type="pres">
      <dgm:prSet presAssocID="{D9137C39-5281-40B4-A0A0-CC43B114C634}" presName="thinLine2b" presStyleLbl="callout" presStyleIdx="5" presStyleCnt="8"/>
      <dgm:spPr/>
    </dgm:pt>
    <dgm:pt modelId="{3267E8E8-5472-45DB-83B4-1780F5ADCD46}" type="pres">
      <dgm:prSet presAssocID="{D9137C39-5281-40B4-A0A0-CC43B114C634}" presName="vertSpace2b" presStyleCnt="0"/>
      <dgm:spPr/>
    </dgm:pt>
    <dgm:pt modelId="{9CC40D99-7BB1-41E5-8C49-7DAEDE34E42E}" type="pres">
      <dgm:prSet presAssocID="{6BC82EAA-A69E-45B9-B21F-D0095957F5CE}" presName="thickLine" presStyleLbl="alignNode1" presStyleIdx="6" presStyleCnt="8"/>
      <dgm:spPr/>
    </dgm:pt>
    <dgm:pt modelId="{EDC2E684-41F5-4321-8C52-14F79A0778C4}" type="pres">
      <dgm:prSet presAssocID="{6BC82EAA-A69E-45B9-B21F-D0095957F5CE}" presName="horz1" presStyleCnt="0"/>
      <dgm:spPr/>
    </dgm:pt>
    <dgm:pt modelId="{3B8EF1A0-B45C-40A0-9F1F-8CEC372A30F4}" type="pres">
      <dgm:prSet presAssocID="{6BC82EAA-A69E-45B9-B21F-D0095957F5CE}" presName="tx1" presStyleLbl="revTx" presStyleIdx="12" presStyleCnt="16"/>
      <dgm:spPr/>
    </dgm:pt>
    <dgm:pt modelId="{7016FB6F-D499-4369-8429-EE2DA9EFB538}" type="pres">
      <dgm:prSet presAssocID="{6BC82EAA-A69E-45B9-B21F-D0095957F5CE}" presName="vert1" presStyleCnt="0"/>
      <dgm:spPr/>
    </dgm:pt>
    <dgm:pt modelId="{1F16F7E2-D0B8-4C9F-990B-E7E55AF0F1CB}" type="pres">
      <dgm:prSet presAssocID="{D82F78E8-0EE7-4C5D-9863-33B6428AAD8A}" presName="vertSpace2a" presStyleCnt="0"/>
      <dgm:spPr/>
    </dgm:pt>
    <dgm:pt modelId="{13C77A42-1AD0-433B-B78B-747FFB659409}" type="pres">
      <dgm:prSet presAssocID="{D82F78E8-0EE7-4C5D-9863-33B6428AAD8A}" presName="horz2" presStyleCnt="0"/>
      <dgm:spPr/>
    </dgm:pt>
    <dgm:pt modelId="{03349002-973B-4A77-80EF-24AC5A301287}" type="pres">
      <dgm:prSet presAssocID="{D82F78E8-0EE7-4C5D-9863-33B6428AAD8A}" presName="horzSpace2" presStyleCnt="0"/>
      <dgm:spPr/>
    </dgm:pt>
    <dgm:pt modelId="{32769B81-8581-4193-AD95-C37007D028D6}" type="pres">
      <dgm:prSet presAssocID="{D82F78E8-0EE7-4C5D-9863-33B6428AAD8A}" presName="tx2" presStyleLbl="revTx" presStyleIdx="13" presStyleCnt="16"/>
      <dgm:spPr/>
    </dgm:pt>
    <dgm:pt modelId="{79F9FB5A-D2D2-437A-8862-AF2086A81017}" type="pres">
      <dgm:prSet presAssocID="{D82F78E8-0EE7-4C5D-9863-33B6428AAD8A}" presName="vert2" presStyleCnt="0"/>
      <dgm:spPr/>
    </dgm:pt>
    <dgm:pt modelId="{79827988-7034-4AA7-B87B-33E6D59DF456}" type="pres">
      <dgm:prSet presAssocID="{D82F78E8-0EE7-4C5D-9863-33B6428AAD8A}" presName="thinLine2b" presStyleLbl="callout" presStyleIdx="6" presStyleCnt="8"/>
      <dgm:spPr/>
    </dgm:pt>
    <dgm:pt modelId="{42681F84-A662-4E2F-A30E-CB390A1CEFF7}" type="pres">
      <dgm:prSet presAssocID="{D82F78E8-0EE7-4C5D-9863-33B6428AAD8A}" presName="vertSpace2b" presStyleCnt="0"/>
      <dgm:spPr/>
    </dgm:pt>
    <dgm:pt modelId="{B8E5CD4E-AC9E-4368-81CE-0296877ADE59}" type="pres">
      <dgm:prSet presAssocID="{4A61D3B9-9E26-44DD-BD2D-392F26ED9882}" presName="thickLine" presStyleLbl="alignNode1" presStyleIdx="7" presStyleCnt="8"/>
      <dgm:spPr/>
    </dgm:pt>
    <dgm:pt modelId="{7B0EACA8-D893-4602-B282-5B99AE04F584}" type="pres">
      <dgm:prSet presAssocID="{4A61D3B9-9E26-44DD-BD2D-392F26ED9882}" presName="horz1" presStyleCnt="0"/>
      <dgm:spPr/>
    </dgm:pt>
    <dgm:pt modelId="{67F3894C-ABA5-4C7D-A910-C6DC5859918E}" type="pres">
      <dgm:prSet presAssocID="{4A61D3B9-9E26-44DD-BD2D-392F26ED9882}" presName="tx1" presStyleLbl="revTx" presStyleIdx="14" presStyleCnt="16"/>
      <dgm:spPr/>
    </dgm:pt>
    <dgm:pt modelId="{ED52ECFE-9438-46EE-8A25-EE81A14E1177}" type="pres">
      <dgm:prSet presAssocID="{4A61D3B9-9E26-44DD-BD2D-392F26ED9882}" presName="vert1" presStyleCnt="0"/>
      <dgm:spPr/>
    </dgm:pt>
    <dgm:pt modelId="{F82ADA9F-9EEB-447F-A5EA-1EAB62FFE767}" type="pres">
      <dgm:prSet presAssocID="{A274281E-5DE4-47E7-B8F0-ACAA0E6542A5}" presName="vertSpace2a" presStyleCnt="0"/>
      <dgm:spPr/>
    </dgm:pt>
    <dgm:pt modelId="{AD5A4B1C-A3DB-4365-A25C-B636EB995406}" type="pres">
      <dgm:prSet presAssocID="{A274281E-5DE4-47E7-B8F0-ACAA0E6542A5}" presName="horz2" presStyleCnt="0"/>
      <dgm:spPr/>
    </dgm:pt>
    <dgm:pt modelId="{D46A2857-1590-4DDC-BF84-595C2F0361CF}" type="pres">
      <dgm:prSet presAssocID="{A274281E-5DE4-47E7-B8F0-ACAA0E6542A5}" presName="horzSpace2" presStyleCnt="0"/>
      <dgm:spPr/>
    </dgm:pt>
    <dgm:pt modelId="{5B7110FC-0000-4BCD-8096-C1D874BBB49A}" type="pres">
      <dgm:prSet presAssocID="{A274281E-5DE4-47E7-B8F0-ACAA0E6542A5}" presName="tx2" presStyleLbl="revTx" presStyleIdx="15" presStyleCnt="16"/>
      <dgm:spPr/>
    </dgm:pt>
    <dgm:pt modelId="{3A0E130E-C504-4970-A6A1-E8B75B97FFAD}" type="pres">
      <dgm:prSet presAssocID="{A274281E-5DE4-47E7-B8F0-ACAA0E6542A5}" presName="vert2" presStyleCnt="0"/>
      <dgm:spPr/>
    </dgm:pt>
    <dgm:pt modelId="{3254BDAB-B0DF-4B14-8A8C-47FBA4617C3E}" type="pres">
      <dgm:prSet presAssocID="{A274281E-5DE4-47E7-B8F0-ACAA0E6542A5}" presName="thinLine2b" presStyleLbl="callout" presStyleIdx="7" presStyleCnt="8"/>
      <dgm:spPr/>
    </dgm:pt>
    <dgm:pt modelId="{61843A04-73AE-48DF-A1DB-9553A125E6B4}" type="pres">
      <dgm:prSet presAssocID="{A274281E-5DE4-47E7-B8F0-ACAA0E6542A5}" presName="vertSpace2b" presStyleCnt="0"/>
      <dgm:spPr/>
    </dgm:pt>
  </dgm:ptLst>
  <dgm:cxnLst>
    <dgm:cxn modelId="{30D71B01-A54F-4BBA-8F42-01DA03B0D9CA}" type="presOf" srcId="{178BB00C-8E49-45D2-8FB6-44932B0B1168}" destId="{BF5DEC32-B6ED-45B9-8B91-EC0D964ECABE}" srcOrd="0" destOrd="0" presId="urn:microsoft.com/office/officeart/2008/layout/LinedList"/>
    <dgm:cxn modelId="{13491D01-CA7D-42BA-9C9D-65587F93B798}" type="presOf" srcId="{5E5F1ACE-DE1C-40B7-A74D-94FD03A70694}" destId="{D11562F3-910B-4804-832A-B1ABBC126EC8}" srcOrd="0" destOrd="0" presId="urn:microsoft.com/office/officeart/2008/layout/LinedList"/>
    <dgm:cxn modelId="{AA31FB03-6E03-46B0-A4B4-E199B66EED8A}" srcId="{731381AD-719B-4314-971E-4BE3EB48060F}" destId="{68786F8E-7254-4BB9-9A78-E84BDC1D0F69}" srcOrd="0" destOrd="0" parTransId="{A07D7F88-8315-44A6-987B-54A4F4C54C6E}" sibTransId="{797CBF8B-F641-4F2E-BB45-10F4402CC273}"/>
    <dgm:cxn modelId="{710BE21C-E7BA-48F7-B86A-AAA9B494C65F}" type="presOf" srcId="{C3E318DE-ADA0-4EFC-B7EC-ED546A0C5AD5}" destId="{6EB29B25-342E-4D43-9CF5-7D4E7800523D}" srcOrd="0" destOrd="0" presId="urn:microsoft.com/office/officeart/2008/layout/LinedList"/>
    <dgm:cxn modelId="{A9452625-6581-464F-8553-8A5C067E62A3}" srcId="{F73D2E3C-1213-4AE7-A091-CC10BED0C01B}" destId="{D9137C39-5281-40B4-A0A0-CC43B114C634}" srcOrd="0" destOrd="0" parTransId="{EB028636-33A4-4A1D-A949-9C19BEC4B280}" sibTransId="{869D401B-2314-4AD6-8E30-9BAA6780D0A3}"/>
    <dgm:cxn modelId="{37EEAE28-FF12-4E8B-BC78-EB731014E249}" srcId="{A40612FE-4639-4433-9AFC-AA9D66053F25}" destId="{731381AD-719B-4314-971E-4BE3EB48060F}" srcOrd="1" destOrd="0" parTransId="{87C091E9-1EE0-4EC1-8DEE-F45C6A77A66D}" sibTransId="{D307E5BA-FA33-44A7-9D9A-AABE7ACCAC14}"/>
    <dgm:cxn modelId="{9F9B042A-C90E-4DEF-B36E-2ACABDB6ED41}" type="presOf" srcId="{F73D2E3C-1213-4AE7-A091-CC10BED0C01B}" destId="{32102B0C-FC58-4767-8507-A2AF59DD8C6A}" srcOrd="0" destOrd="0" presId="urn:microsoft.com/office/officeart/2008/layout/LinedList"/>
    <dgm:cxn modelId="{943AAB2C-1FD2-4663-A682-49C087739FB7}" type="presOf" srcId="{4A61D3B9-9E26-44DD-BD2D-392F26ED9882}" destId="{67F3894C-ABA5-4C7D-A910-C6DC5859918E}" srcOrd="0" destOrd="0" presId="urn:microsoft.com/office/officeart/2008/layout/LinedList"/>
    <dgm:cxn modelId="{85A9F035-A533-4B48-B4AB-172152981121}" srcId="{6BC82EAA-A69E-45B9-B21F-D0095957F5CE}" destId="{D82F78E8-0EE7-4C5D-9863-33B6428AAD8A}" srcOrd="0" destOrd="0" parTransId="{F0D77E19-1FD5-4B0E-B68A-A0925111FE2A}" sibTransId="{3E2BE8DD-D4A2-4FBA-8A70-B7439E1B610C}"/>
    <dgm:cxn modelId="{1FDAA138-45B5-4DFE-9431-CE5811A4FFCA}" srcId="{A40612FE-4639-4433-9AFC-AA9D66053F25}" destId="{178BB00C-8E49-45D2-8FB6-44932B0B1168}" srcOrd="0" destOrd="0" parTransId="{614B9877-263C-4F08-83B9-845A8D334ACE}" sibTransId="{79F50C8A-8DC8-45C2-9653-E2997353CF2C}"/>
    <dgm:cxn modelId="{22C1B360-87C2-4AE1-9549-9A40CD709FA4}" srcId="{A40612FE-4639-4433-9AFC-AA9D66053F25}" destId="{C3E318DE-ADA0-4EFC-B7EC-ED546A0C5AD5}" srcOrd="2" destOrd="0" parTransId="{9632B837-7EB7-4205-BADE-86EBEF85E5B7}" sibTransId="{BEAB0DC5-8232-472B-87B0-8CA15B7E0FEE}"/>
    <dgm:cxn modelId="{A0E17041-DBC5-4098-9CC5-9CC6E137E94F}" srcId="{4A61D3B9-9E26-44DD-BD2D-392F26ED9882}" destId="{A274281E-5DE4-47E7-B8F0-ACAA0E6542A5}" srcOrd="0" destOrd="0" parTransId="{2A4D3823-DF43-4EEF-9E1A-B653A9C4DCC1}" sibTransId="{E0DFE75B-09B3-48B0-ACD5-FA2F3D40077D}"/>
    <dgm:cxn modelId="{022A3049-9AC4-4A40-A621-380B5E6CF40C}" srcId="{A40612FE-4639-4433-9AFC-AA9D66053F25}" destId="{BE423DBE-8741-4C73-AF88-859304A3A320}" srcOrd="4" destOrd="0" parTransId="{B6B9CAEC-7BB8-4701-B063-967D7706C497}" sibTransId="{791A6078-46BB-4904-9326-064F812BD765}"/>
    <dgm:cxn modelId="{76AF7A4B-FDCE-4B38-81C2-671037447877}" type="presOf" srcId="{05AE9B52-3BC9-443D-9BC4-E466EA9F50E2}" destId="{7E8487B5-0635-49EF-92AB-A207DB915C1B}" srcOrd="0" destOrd="0" presId="urn:microsoft.com/office/officeart/2008/layout/LinedList"/>
    <dgm:cxn modelId="{6222CD4F-7734-4998-B514-E348FFB7A0B7}" srcId="{A40612FE-4639-4433-9AFC-AA9D66053F25}" destId="{4A61D3B9-9E26-44DD-BD2D-392F26ED9882}" srcOrd="7" destOrd="0" parTransId="{A9C94215-986A-427C-9B2B-D42368EE570E}" sibTransId="{01D5C9C7-8319-43A2-BD31-82021803826C}"/>
    <dgm:cxn modelId="{51D32276-6357-4335-AC50-F8F33DC6AF72}" type="presOf" srcId="{A274281E-5DE4-47E7-B8F0-ACAA0E6542A5}" destId="{5B7110FC-0000-4BCD-8096-C1D874BBB49A}" srcOrd="0" destOrd="0" presId="urn:microsoft.com/office/officeart/2008/layout/LinedList"/>
    <dgm:cxn modelId="{ED748482-0F76-4217-9B81-326186AD5AD6}" srcId="{A40612FE-4639-4433-9AFC-AA9D66053F25}" destId="{D8F31D11-4468-42CA-867F-370A8643DA2F}" srcOrd="3" destOrd="0" parTransId="{D535A80A-1C67-4973-8B51-2CB379ACF4C3}" sibTransId="{026D13AD-6860-4EE8-8AFA-13249CCAE2BA}"/>
    <dgm:cxn modelId="{AB3B8D88-23F4-4E21-90BE-0CE372A2B926}" type="presOf" srcId="{CF200580-A58C-4906-9CC5-CBFD86867A5B}" destId="{F840AA76-DBA2-46DC-92FE-CE2E3402E3C0}" srcOrd="0" destOrd="0" presId="urn:microsoft.com/office/officeart/2008/layout/LinedList"/>
    <dgm:cxn modelId="{0189BA9B-A6B7-49EA-9DD4-0BC73E049A3B}" type="presOf" srcId="{D9137C39-5281-40B4-A0A0-CC43B114C634}" destId="{48F7CAA1-27C5-4508-B20C-DCAA11277767}" srcOrd="0" destOrd="0" presId="urn:microsoft.com/office/officeart/2008/layout/LinedList"/>
    <dgm:cxn modelId="{371832A5-DCCC-4E43-BBF0-690B06BADE75}" type="presOf" srcId="{A40612FE-4639-4433-9AFC-AA9D66053F25}" destId="{0BA855A9-4204-4178-A05A-C13D4FF7BF25}" srcOrd="0" destOrd="0" presId="urn:microsoft.com/office/officeart/2008/layout/LinedList"/>
    <dgm:cxn modelId="{3B928CAF-10D9-4D55-9C67-AEEEF6DFFAAC}" srcId="{C3E318DE-ADA0-4EFC-B7EC-ED546A0C5AD5}" destId="{5E5F1ACE-DE1C-40B7-A74D-94FD03A70694}" srcOrd="0" destOrd="0" parTransId="{9F53B29A-0541-4221-97DF-566936C5C730}" sibTransId="{7C143A79-9888-488C-A50D-674013AADACB}"/>
    <dgm:cxn modelId="{353CF5BD-EF8B-4B9D-942E-50F4D46D8F97}" type="presOf" srcId="{1B4B57AB-29FD-471A-A3C6-B0330B7F6CAC}" destId="{B05AD592-1A33-48E9-A73D-E4ABA8B74529}" srcOrd="0" destOrd="0" presId="urn:microsoft.com/office/officeart/2008/layout/LinedList"/>
    <dgm:cxn modelId="{B800FFBF-47A9-4B28-A07B-920653EA39F0}" type="presOf" srcId="{D8F31D11-4468-42CA-867F-370A8643DA2F}" destId="{C0CE9D7D-1C5E-448E-99A7-A7459AA89AFA}" srcOrd="0" destOrd="0" presId="urn:microsoft.com/office/officeart/2008/layout/LinedList"/>
    <dgm:cxn modelId="{77D640C3-0191-4339-9ECA-C9C048A227F5}" type="presOf" srcId="{6BC82EAA-A69E-45B9-B21F-D0095957F5CE}" destId="{3B8EF1A0-B45C-40A0-9F1F-8CEC372A30F4}" srcOrd="0" destOrd="0" presId="urn:microsoft.com/office/officeart/2008/layout/LinedList"/>
    <dgm:cxn modelId="{204DB4C8-EB8C-42FC-B27F-002A06C8D6F9}" srcId="{178BB00C-8E49-45D2-8FB6-44932B0B1168}" destId="{05AE9B52-3BC9-443D-9BC4-E466EA9F50E2}" srcOrd="0" destOrd="0" parTransId="{BAC99903-EFC0-4E5E-905B-D9F75FA9F567}" sibTransId="{A1399FA8-0F34-431E-B33E-9002841DE32F}"/>
    <dgm:cxn modelId="{9B0452CE-CBFA-4AAD-89A0-84A3D7C53EAB}" type="presOf" srcId="{D82F78E8-0EE7-4C5D-9863-33B6428AAD8A}" destId="{32769B81-8581-4193-AD95-C37007D028D6}" srcOrd="0" destOrd="0" presId="urn:microsoft.com/office/officeart/2008/layout/LinedList"/>
    <dgm:cxn modelId="{76B395D0-4AEE-4B8D-85FA-FF1CB1DD6D0D}" type="presOf" srcId="{BE423DBE-8741-4C73-AF88-859304A3A320}" destId="{39DB2C0F-138D-41D3-A4A1-D64533337470}" srcOrd="0" destOrd="0" presId="urn:microsoft.com/office/officeart/2008/layout/LinedList"/>
    <dgm:cxn modelId="{934094D5-E95C-4135-9879-1065DF597942}" srcId="{A40612FE-4639-4433-9AFC-AA9D66053F25}" destId="{F73D2E3C-1213-4AE7-A091-CC10BED0C01B}" srcOrd="5" destOrd="0" parTransId="{D5FEF3A8-2F77-4320-AD8D-739F80B1994F}" sibTransId="{B063E150-32BC-4892-A476-44B91AE93FA3}"/>
    <dgm:cxn modelId="{C913C3E1-CA19-4F5C-A3C1-86A62F95B757}" type="presOf" srcId="{731381AD-719B-4314-971E-4BE3EB48060F}" destId="{24A1D160-D389-452D-A044-6CE77C190F9D}" srcOrd="0" destOrd="0" presId="urn:microsoft.com/office/officeart/2008/layout/LinedList"/>
    <dgm:cxn modelId="{E0352AE4-33EE-497F-A9C3-5880116896FE}" srcId="{BE423DBE-8741-4C73-AF88-859304A3A320}" destId="{CF200580-A58C-4906-9CC5-CBFD86867A5B}" srcOrd="0" destOrd="0" parTransId="{1D72ED91-C164-4F33-8CE0-8ACCBD85BD49}" sibTransId="{D1F506A1-185D-4479-AE4C-3AC41B4DF108}"/>
    <dgm:cxn modelId="{5CA849EE-EA7C-447D-B704-077C09CC1615}" srcId="{D8F31D11-4468-42CA-867F-370A8643DA2F}" destId="{1B4B57AB-29FD-471A-A3C6-B0330B7F6CAC}" srcOrd="0" destOrd="0" parTransId="{128E42C1-88F6-4718-A597-67C0ABE1F9E6}" sibTransId="{FE7F8335-47FF-4C59-97BB-5FDE1E35D6B7}"/>
    <dgm:cxn modelId="{0E2151F6-7583-4B2B-AA97-759B2CD2F535}" type="presOf" srcId="{68786F8E-7254-4BB9-9A78-E84BDC1D0F69}" destId="{15CD678B-A366-48B8-A38E-10AC71F42FE5}" srcOrd="0" destOrd="0" presId="urn:microsoft.com/office/officeart/2008/layout/LinedList"/>
    <dgm:cxn modelId="{4E5EA2FA-7625-4113-92B6-72BECB9325C7}" srcId="{A40612FE-4639-4433-9AFC-AA9D66053F25}" destId="{6BC82EAA-A69E-45B9-B21F-D0095957F5CE}" srcOrd="6" destOrd="0" parTransId="{26962BB4-CC35-40CC-A496-98F7534FB3EB}" sibTransId="{DAF92717-0600-4988-B811-8D612E95778A}"/>
    <dgm:cxn modelId="{A1A8E429-EDA7-4192-B276-3C534ED44AC5}" type="presParOf" srcId="{0BA855A9-4204-4178-A05A-C13D4FF7BF25}" destId="{5BCF9EFA-ADFC-4D52-ABD4-2D84F6B571E3}" srcOrd="0" destOrd="0" presId="urn:microsoft.com/office/officeart/2008/layout/LinedList"/>
    <dgm:cxn modelId="{DCC6DF4F-77A4-44DD-BE70-3AE506053D70}" type="presParOf" srcId="{0BA855A9-4204-4178-A05A-C13D4FF7BF25}" destId="{044A2377-5F13-46D9-ABDA-DACEFA558EF6}" srcOrd="1" destOrd="0" presId="urn:microsoft.com/office/officeart/2008/layout/LinedList"/>
    <dgm:cxn modelId="{E737A39D-AE94-403B-A6C2-59F7A00F7BD8}" type="presParOf" srcId="{044A2377-5F13-46D9-ABDA-DACEFA558EF6}" destId="{BF5DEC32-B6ED-45B9-8B91-EC0D964ECABE}" srcOrd="0" destOrd="0" presId="urn:microsoft.com/office/officeart/2008/layout/LinedList"/>
    <dgm:cxn modelId="{25DAE3E3-DD05-4686-9A98-795CC2993451}" type="presParOf" srcId="{044A2377-5F13-46D9-ABDA-DACEFA558EF6}" destId="{49865EDE-746F-4AD6-8C1A-43C8207642B8}" srcOrd="1" destOrd="0" presId="urn:microsoft.com/office/officeart/2008/layout/LinedList"/>
    <dgm:cxn modelId="{E6700CE8-FC1E-4BEE-819E-6BCE4600006C}" type="presParOf" srcId="{49865EDE-746F-4AD6-8C1A-43C8207642B8}" destId="{57592863-D8D5-40CA-8822-2FEBFECA706F}" srcOrd="0" destOrd="0" presId="urn:microsoft.com/office/officeart/2008/layout/LinedList"/>
    <dgm:cxn modelId="{FDE20290-79CB-429F-88CF-76152CAC5971}" type="presParOf" srcId="{49865EDE-746F-4AD6-8C1A-43C8207642B8}" destId="{0A83B7FB-13F8-4F23-A15B-63015A5BD9DA}" srcOrd="1" destOrd="0" presId="urn:microsoft.com/office/officeart/2008/layout/LinedList"/>
    <dgm:cxn modelId="{A3D2D3E7-BF4F-4727-86CE-79AEB6C6AA13}" type="presParOf" srcId="{0A83B7FB-13F8-4F23-A15B-63015A5BD9DA}" destId="{6D2A4D01-87A3-4456-803F-E5179859BF38}" srcOrd="0" destOrd="0" presId="urn:microsoft.com/office/officeart/2008/layout/LinedList"/>
    <dgm:cxn modelId="{4C7C60EE-AACB-4C5C-BDB8-936EDA25BC0F}" type="presParOf" srcId="{0A83B7FB-13F8-4F23-A15B-63015A5BD9DA}" destId="{7E8487B5-0635-49EF-92AB-A207DB915C1B}" srcOrd="1" destOrd="0" presId="urn:microsoft.com/office/officeart/2008/layout/LinedList"/>
    <dgm:cxn modelId="{61ED4553-8D6E-4180-BDCD-60EA093104B6}" type="presParOf" srcId="{0A83B7FB-13F8-4F23-A15B-63015A5BD9DA}" destId="{37C9A14A-7061-4FF6-9CEB-F97069E577F5}" srcOrd="2" destOrd="0" presId="urn:microsoft.com/office/officeart/2008/layout/LinedList"/>
    <dgm:cxn modelId="{47647509-7A05-4866-9365-E871034BADD4}" type="presParOf" srcId="{49865EDE-746F-4AD6-8C1A-43C8207642B8}" destId="{BEF99069-D2A8-4E86-A0FB-BD81F25896A7}" srcOrd="2" destOrd="0" presId="urn:microsoft.com/office/officeart/2008/layout/LinedList"/>
    <dgm:cxn modelId="{5A799E4C-8FA5-4355-9483-205331A6CD5C}" type="presParOf" srcId="{49865EDE-746F-4AD6-8C1A-43C8207642B8}" destId="{0AAEBFDD-27FB-4F73-9A92-D517E4A1885F}" srcOrd="3" destOrd="0" presId="urn:microsoft.com/office/officeart/2008/layout/LinedList"/>
    <dgm:cxn modelId="{F79BB67D-DDFD-4885-80D7-EDC5B4117657}" type="presParOf" srcId="{0BA855A9-4204-4178-A05A-C13D4FF7BF25}" destId="{90FE6659-7CB0-44DD-B0B2-93098A7DC87B}" srcOrd="2" destOrd="0" presId="urn:microsoft.com/office/officeart/2008/layout/LinedList"/>
    <dgm:cxn modelId="{2F630EDF-B963-47EE-BDDA-DDB194231E4D}" type="presParOf" srcId="{0BA855A9-4204-4178-A05A-C13D4FF7BF25}" destId="{9CEAC0A7-E605-4E6F-B2FC-606839689E94}" srcOrd="3" destOrd="0" presId="urn:microsoft.com/office/officeart/2008/layout/LinedList"/>
    <dgm:cxn modelId="{FD9CA112-557C-45A7-9A55-3D7DB3929A13}" type="presParOf" srcId="{9CEAC0A7-E605-4E6F-B2FC-606839689E94}" destId="{24A1D160-D389-452D-A044-6CE77C190F9D}" srcOrd="0" destOrd="0" presId="urn:microsoft.com/office/officeart/2008/layout/LinedList"/>
    <dgm:cxn modelId="{863CE384-CEFA-4C19-AAE6-FC27BEDAE68F}" type="presParOf" srcId="{9CEAC0A7-E605-4E6F-B2FC-606839689E94}" destId="{57613FE8-76FD-482E-A49E-71D6F94F340E}" srcOrd="1" destOrd="0" presId="urn:microsoft.com/office/officeart/2008/layout/LinedList"/>
    <dgm:cxn modelId="{9AEF97D9-EE2B-44A9-A399-8A896830D5B4}" type="presParOf" srcId="{57613FE8-76FD-482E-A49E-71D6F94F340E}" destId="{2792F15C-D8E1-4C43-BB28-5980F671FDA0}" srcOrd="0" destOrd="0" presId="urn:microsoft.com/office/officeart/2008/layout/LinedList"/>
    <dgm:cxn modelId="{4236932A-357E-4F42-A37B-FFCBF611C79D}" type="presParOf" srcId="{57613FE8-76FD-482E-A49E-71D6F94F340E}" destId="{9AB67734-D70A-4726-852D-216666356B4D}" srcOrd="1" destOrd="0" presId="urn:microsoft.com/office/officeart/2008/layout/LinedList"/>
    <dgm:cxn modelId="{4A7A4183-9ED2-4B70-BB34-A57C290570B1}" type="presParOf" srcId="{9AB67734-D70A-4726-852D-216666356B4D}" destId="{BD144C85-79FE-4A70-BFB1-91E60C97A062}" srcOrd="0" destOrd="0" presId="urn:microsoft.com/office/officeart/2008/layout/LinedList"/>
    <dgm:cxn modelId="{D9A2631A-A2A8-4580-AD1C-A6B1FB5BEBD3}" type="presParOf" srcId="{9AB67734-D70A-4726-852D-216666356B4D}" destId="{15CD678B-A366-48B8-A38E-10AC71F42FE5}" srcOrd="1" destOrd="0" presId="urn:microsoft.com/office/officeart/2008/layout/LinedList"/>
    <dgm:cxn modelId="{11E60392-2412-4B9A-898E-55005DFFFBB7}" type="presParOf" srcId="{9AB67734-D70A-4726-852D-216666356B4D}" destId="{3F6951D7-6335-4756-8021-B630BB18A4F0}" srcOrd="2" destOrd="0" presId="urn:microsoft.com/office/officeart/2008/layout/LinedList"/>
    <dgm:cxn modelId="{D36D0A90-B091-4F45-8878-B390D5DC248C}" type="presParOf" srcId="{57613FE8-76FD-482E-A49E-71D6F94F340E}" destId="{4809F2BF-0736-4CDD-B7B5-0E181598CBD0}" srcOrd="2" destOrd="0" presId="urn:microsoft.com/office/officeart/2008/layout/LinedList"/>
    <dgm:cxn modelId="{DC5A0F5E-D6A3-4C54-8A8E-A11C5FBA06A6}" type="presParOf" srcId="{57613FE8-76FD-482E-A49E-71D6F94F340E}" destId="{0FB99FE7-C0E7-48CB-BE51-0F866C0A9F12}" srcOrd="3" destOrd="0" presId="urn:microsoft.com/office/officeart/2008/layout/LinedList"/>
    <dgm:cxn modelId="{DA9A9435-388F-4038-A373-A18F78A27E5A}" type="presParOf" srcId="{0BA855A9-4204-4178-A05A-C13D4FF7BF25}" destId="{5E7F2795-3AF8-4562-97D3-7FE215BD8D36}" srcOrd="4" destOrd="0" presId="urn:microsoft.com/office/officeart/2008/layout/LinedList"/>
    <dgm:cxn modelId="{5DA6F580-89F6-4EF7-A681-9208131823C6}" type="presParOf" srcId="{0BA855A9-4204-4178-A05A-C13D4FF7BF25}" destId="{F787EAAD-9CC3-4C1A-856A-3418ED20FDF8}" srcOrd="5" destOrd="0" presId="urn:microsoft.com/office/officeart/2008/layout/LinedList"/>
    <dgm:cxn modelId="{07291BE1-76CE-4FEE-9E97-B2408BEBB39D}" type="presParOf" srcId="{F787EAAD-9CC3-4C1A-856A-3418ED20FDF8}" destId="{6EB29B25-342E-4D43-9CF5-7D4E7800523D}" srcOrd="0" destOrd="0" presId="urn:microsoft.com/office/officeart/2008/layout/LinedList"/>
    <dgm:cxn modelId="{F795BC61-AFEC-43E5-BAA7-5400C62130A5}" type="presParOf" srcId="{F787EAAD-9CC3-4C1A-856A-3418ED20FDF8}" destId="{49AF6A5E-7ABD-4258-9AC0-5969A282FEBD}" srcOrd="1" destOrd="0" presId="urn:microsoft.com/office/officeart/2008/layout/LinedList"/>
    <dgm:cxn modelId="{394DA830-D318-47D0-9648-D90698414FD0}" type="presParOf" srcId="{49AF6A5E-7ABD-4258-9AC0-5969A282FEBD}" destId="{176ED5DB-74BB-4B5E-8837-E8F2CBE4A72C}" srcOrd="0" destOrd="0" presId="urn:microsoft.com/office/officeart/2008/layout/LinedList"/>
    <dgm:cxn modelId="{7A36DD3D-A371-468B-B402-652C7E06BE79}" type="presParOf" srcId="{49AF6A5E-7ABD-4258-9AC0-5969A282FEBD}" destId="{F2C8C8A2-3A8D-4FF8-8A2C-1A168DBB7D14}" srcOrd="1" destOrd="0" presId="urn:microsoft.com/office/officeart/2008/layout/LinedList"/>
    <dgm:cxn modelId="{19CC61A3-795B-4AD1-B6E0-9D796D7A096D}" type="presParOf" srcId="{F2C8C8A2-3A8D-4FF8-8A2C-1A168DBB7D14}" destId="{8D2147E2-33D1-4733-9841-021F1B36E460}" srcOrd="0" destOrd="0" presId="urn:microsoft.com/office/officeart/2008/layout/LinedList"/>
    <dgm:cxn modelId="{CC192363-33C9-4146-9878-0E5970B9F9E4}" type="presParOf" srcId="{F2C8C8A2-3A8D-4FF8-8A2C-1A168DBB7D14}" destId="{D11562F3-910B-4804-832A-B1ABBC126EC8}" srcOrd="1" destOrd="0" presId="urn:microsoft.com/office/officeart/2008/layout/LinedList"/>
    <dgm:cxn modelId="{8D44BEAC-CB5B-4C67-8AF4-C6FFD2D1BBBD}" type="presParOf" srcId="{F2C8C8A2-3A8D-4FF8-8A2C-1A168DBB7D14}" destId="{015BEBFE-2959-496B-BD69-6F04F39FDC81}" srcOrd="2" destOrd="0" presId="urn:microsoft.com/office/officeart/2008/layout/LinedList"/>
    <dgm:cxn modelId="{E67F24CF-EC18-44C2-B5A1-3EA0473A92D7}" type="presParOf" srcId="{49AF6A5E-7ABD-4258-9AC0-5969A282FEBD}" destId="{237D738D-F8F9-4FF5-92CE-7C028AC43F24}" srcOrd="2" destOrd="0" presId="urn:microsoft.com/office/officeart/2008/layout/LinedList"/>
    <dgm:cxn modelId="{879B892F-1499-409E-ADFC-4BD301B80B3F}" type="presParOf" srcId="{49AF6A5E-7ABD-4258-9AC0-5969A282FEBD}" destId="{D7C24A05-48AA-4BF0-92E4-AB7B0E42B5C7}" srcOrd="3" destOrd="0" presId="urn:microsoft.com/office/officeart/2008/layout/LinedList"/>
    <dgm:cxn modelId="{8F5A95BB-9352-4DE7-9B73-1721E06BFEE1}" type="presParOf" srcId="{0BA855A9-4204-4178-A05A-C13D4FF7BF25}" destId="{183D4EE1-AFC0-4BF9-A145-2C9798B586C6}" srcOrd="6" destOrd="0" presId="urn:microsoft.com/office/officeart/2008/layout/LinedList"/>
    <dgm:cxn modelId="{580EDCCA-922A-4322-8A68-A8E6674B0FAF}" type="presParOf" srcId="{0BA855A9-4204-4178-A05A-C13D4FF7BF25}" destId="{DDCA54E9-FC94-4346-B2A6-32DDEDA89DC3}" srcOrd="7" destOrd="0" presId="urn:microsoft.com/office/officeart/2008/layout/LinedList"/>
    <dgm:cxn modelId="{8ACBE96E-9B6F-4978-8D85-CC477BEE0074}" type="presParOf" srcId="{DDCA54E9-FC94-4346-B2A6-32DDEDA89DC3}" destId="{C0CE9D7D-1C5E-448E-99A7-A7459AA89AFA}" srcOrd="0" destOrd="0" presId="urn:microsoft.com/office/officeart/2008/layout/LinedList"/>
    <dgm:cxn modelId="{D442F3B5-5070-4386-AA1A-5C7C664C0D29}" type="presParOf" srcId="{DDCA54E9-FC94-4346-B2A6-32DDEDA89DC3}" destId="{7B906C5F-BE3B-49F5-8E87-628AE336936E}" srcOrd="1" destOrd="0" presId="urn:microsoft.com/office/officeart/2008/layout/LinedList"/>
    <dgm:cxn modelId="{397EBE14-16D1-4284-932C-118E88447678}" type="presParOf" srcId="{7B906C5F-BE3B-49F5-8E87-628AE336936E}" destId="{55AA9C33-AA27-4E97-B538-5D07C169CE97}" srcOrd="0" destOrd="0" presId="urn:microsoft.com/office/officeart/2008/layout/LinedList"/>
    <dgm:cxn modelId="{913085BC-2D29-47FB-B486-F4A1696C4608}" type="presParOf" srcId="{7B906C5F-BE3B-49F5-8E87-628AE336936E}" destId="{01CF2692-2771-46A5-8CB0-4C7F97FE0BA6}" srcOrd="1" destOrd="0" presId="urn:microsoft.com/office/officeart/2008/layout/LinedList"/>
    <dgm:cxn modelId="{6899F5F2-A937-49A3-9551-3382A0BB5D01}" type="presParOf" srcId="{01CF2692-2771-46A5-8CB0-4C7F97FE0BA6}" destId="{3BE660FC-DA67-42E7-9576-7A845CFCF8AE}" srcOrd="0" destOrd="0" presId="urn:microsoft.com/office/officeart/2008/layout/LinedList"/>
    <dgm:cxn modelId="{F9EF843E-0EC8-42F3-9B38-80761C249C4D}" type="presParOf" srcId="{01CF2692-2771-46A5-8CB0-4C7F97FE0BA6}" destId="{B05AD592-1A33-48E9-A73D-E4ABA8B74529}" srcOrd="1" destOrd="0" presId="urn:microsoft.com/office/officeart/2008/layout/LinedList"/>
    <dgm:cxn modelId="{2E24654D-43F3-4DA9-80AD-94369CBB5DBC}" type="presParOf" srcId="{01CF2692-2771-46A5-8CB0-4C7F97FE0BA6}" destId="{468F3A15-7D2B-49AE-B035-FD538AEF8986}" srcOrd="2" destOrd="0" presId="urn:microsoft.com/office/officeart/2008/layout/LinedList"/>
    <dgm:cxn modelId="{3C4901D1-5A73-4446-95DC-953BA2348C6A}" type="presParOf" srcId="{7B906C5F-BE3B-49F5-8E87-628AE336936E}" destId="{FAB2288C-7D12-4141-9873-B2DF19EC8143}" srcOrd="2" destOrd="0" presId="urn:microsoft.com/office/officeart/2008/layout/LinedList"/>
    <dgm:cxn modelId="{DFCC0A73-B9BE-477C-B15F-2AB63EE35871}" type="presParOf" srcId="{7B906C5F-BE3B-49F5-8E87-628AE336936E}" destId="{7581F9E0-99D8-4848-A717-F8940B8B542A}" srcOrd="3" destOrd="0" presId="urn:microsoft.com/office/officeart/2008/layout/LinedList"/>
    <dgm:cxn modelId="{C579C330-21C5-4D6A-8A8B-CCB0372C8778}" type="presParOf" srcId="{0BA855A9-4204-4178-A05A-C13D4FF7BF25}" destId="{940194B8-CA1F-4CD6-8DD7-C9B36E7515F5}" srcOrd="8" destOrd="0" presId="urn:microsoft.com/office/officeart/2008/layout/LinedList"/>
    <dgm:cxn modelId="{80DB7F0D-677A-47D9-9CD0-9886329DF843}" type="presParOf" srcId="{0BA855A9-4204-4178-A05A-C13D4FF7BF25}" destId="{6CA23139-04FF-411C-8ACB-DF47974C612A}" srcOrd="9" destOrd="0" presId="urn:microsoft.com/office/officeart/2008/layout/LinedList"/>
    <dgm:cxn modelId="{B64E55F9-92F1-403C-98F4-3435062B2056}" type="presParOf" srcId="{6CA23139-04FF-411C-8ACB-DF47974C612A}" destId="{39DB2C0F-138D-41D3-A4A1-D64533337470}" srcOrd="0" destOrd="0" presId="urn:microsoft.com/office/officeart/2008/layout/LinedList"/>
    <dgm:cxn modelId="{6E9E9A08-79ED-4D8D-8746-8106D2359D62}" type="presParOf" srcId="{6CA23139-04FF-411C-8ACB-DF47974C612A}" destId="{23267C05-84C9-4CF1-A85B-FDD3D4337AF0}" srcOrd="1" destOrd="0" presId="urn:microsoft.com/office/officeart/2008/layout/LinedList"/>
    <dgm:cxn modelId="{DD76CAA7-B59F-4C6C-ADBD-38CC9498821A}" type="presParOf" srcId="{23267C05-84C9-4CF1-A85B-FDD3D4337AF0}" destId="{AECD1D63-0037-4D11-842B-72ADAC9389BA}" srcOrd="0" destOrd="0" presId="urn:microsoft.com/office/officeart/2008/layout/LinedList"/>
    <dgm:cxn modelId="{8CE2110D-9F9E-4DA3-92C2-FCB2984415EB}" type="presParOf" srcId="{23267C05-84C9-4CF1-A85B-FDD3D4337AF0}" destId="{2BBE55FD-EBE7-4F05-B5FA-4D4189E60AA4}" srcOrd="1" destOrd="0" presId="urn:microsoft.com/office/officeart/2008/layout/LinedList"/>
    <dgm:cxn modelId="{F52EFBE7-1416-4F64-980C-6984A1069F4B}" type="presParOf" srcId="{2BBE55FD-EBE7-4F05-B5FA-4D4189E60AA4}" destId="{D1EF88BF-9472-482D-90CF-28377D67A4C3}" srcOrd="0" destOrd="0" presId="urn:microsoft.com/office/officeart/2008/layout/LinedList"/>
    <dgm:cxn modelId="{31701ACE-3B9A-47B1-B277-3E89BC561E30}" type="presParOf" srcId="{2BBE55FD-EBE7-4F05-B5FA-4D4189E60AA4}" destId="{F840AA76-DBA2-46DC-92FE-CE2E3402E3C0}" srcOrd="1" destOrd="0" presId="urn:microsoft.com/office/officeart/2008/layout/LinedList"/>
    <dgm:cxn modelId="{9F12F564-DB0B-42D4-95BC-8099DED595FC}" type="presParOf" srcId="{2BBE55FD-EBE7-4F05-B5FA-4D4189E60AA4}" destId="{072FF8B3-3EFE-44B2-9297-0F371FF1C483}" srcOrd="2" destOrd="0" presId="urn:microsoft.com/office/officeart/2008/layout/LinedList"/>
    <dgm:cxn modelId="{FC78493C-295A-4B2E-8F89-E96593A20859}" type="presParOf" srcId="{23267C05-84C9-4CF1-A85B-FDD3D4337AF0}" destId="{38768EE9-52AA-4A37-8CF6-A1C390B3702A}" srcOrd="2" destOrd="0" presId="urn:microsoft.com/office/officeart/2008/layout/LinedList"/>
    <dgm:cxn modelId="{B8A5ED83-1485-4FDE-8F90-7007153A75C8}" type="presParOf" srcId="{23267C05-84C9-4CF1-A85B-FDD3D4337AF0}" destId="{8489CC62-11BB-4418-A28E-EBD5EA9B4927}" srcOrd="3" destOrd="0" presId="urn:microsoft.com/office/officeart/2008/layout/LinedList"/>
    <dgm:cxn modelId="{9CCEDF0B-2F49-4BF8-82AE-21EA30B0AE8E}" type="presParOf" srcId="{0BA855A9-4204-4178-A05A-C13D4FF7BF25}" destId="{24750E53-71DF-4123-8166-3E70D07AABE5}" srcOrd="10" destOrd="0" presId="urn:microsoft.com/office/officeart/2008/layout/LinedList"/>
    <dgm:cxn modelId="{A3390D85-D4CA-4B8B-931F-70F62ABDF574}" type="presParOf" srcId="{0BA855A9-4204-4178-A05A-C13D4FF7BF25}" destId="{6A8469D5-9153-422D-953E-0877D5C13256}" srcOrd="11" destOrd="0" presId="urn:microsoft.com/office/officeart/2008/layout/LinedList"/>
    <dgm:cxn modelId="{43A7EF60-2C9F-47D0-866E-1FCF4ED0C2ED}" type="presParOf" srcId="{6A8469D5-9153-422D-953E-0877D5C13256}" destId="{32102B0C-FC58-4767-8507-A2AF59DD8C6A}" srcOrd="0" destOrd="0" presId="urn:microsoft.com/office/officeart/2008/layout/LinedList"/>
    <dgm:cxn modelId="{925E3872-5EE9-4BDF-A725-3E95FAFBD358}" type="presParOf" srcId="{6A8469D5-9153-422D-953E-0877D5C13256}" destId="{FC7EB865-8D75-47CF-8788-B3DA25B5C6D4}" srcOrd="1" destOrd="0" presId="urn:microsoft.com/office/officeart/2008/layout/LinedList"/>
    <dgm:cxn modelId="{F7534CB9-4CD1-4BDB-A063-AFBBD5FAEEF6}" type="presParOf" srcId="{FC7EB865-8D75-47CF-8788-B3DA25B5C6D4}" destId="{266AFE01-0598-4097-8665-699D25A3582D}" srcOrd="0" destOrd="0" presId="urn:microsoft.com/office/officeart/2008/layout/LinedList"/>
    <dgm:cxn modelId="{D1678F1F-CE85-4562-9A96-E4CB30E9CE9D}" type="presParOf" srcId="{FC7EB865-8D75-47CF-8788-B3DA25B5C6D4}" destId="{5EF65AE5-0CB4-4F3F-8990-5AFF9AC8D928}" srcOrd="1" destOrd="0" presId="urn:microsoft.com/office/officeart/2008/layout/LinedList"/>
    <dgm:cxn modelId="{9BB8735C-039F-4B0B-AB11-32596DB67EC9}" type="presParOf" srcId="{5EF65AE5-0CB4-4F3F-8990-5AFF9AC8D928}" destId="{8AE34A2D-3982-4991-9E8A-8D42274C4651}" srcOrd="0" destOrd="0" presId="urn:microsoft.com/office/officeart/2008/layout/LinedList"/>
    <dgm:cxn modelId="{120E4508-9761-4C3A-B9CF-28F6ECC1B064}" type="presParOf" srcId="{5EF65AE5-0CB4-4F3F-8990-5AFF9AC8D928}" destId="{48F7CAA1-27C5-4508-B20C-DCAA11277767}" srcOrd="1" destOrd="0" presId="urn:microsoft.com/office/officeart/2008/layout/LinedList"/>
    <dgm:cxn modelId="{0E69DF24-F2C1-4ABD-9023-1FCD3E8E4257}" type="presParOf" srcId="{5EF65AE5-0CB4-4F3F-8990-5AFF9AC8D928}" destId="{23725D5F-1A6B-4778-A327-F500938B0904}" srcOrd="2" destOrd="0" presId="urn:microsoft.com/office/officeart/2008/layout/LinedList"/>
    <dgm:cxn modelId="{B44CE101-4C2B-4D86-9706-0630A65A7EFD}" type="presParOf" srcId="{FC7EB865-8D75-47CF-8788-B3DA25B5C6D4}" destId="{D2D8182F-C97E-4511-B03A-6A73783E0AAA}" srcOrd="2" destOrd="0" presId="urn:microsoft.com/office/officeart/2008/layout/LinedList"/>
    <dgm:cxn modelId="{F6F5E287-3A13-4127-8858-39169D188E3C}" type="presParOf" srcId="{FC7EB865-8D75-47CF-8788-B3DA25B5C6D4}" destId="{3267E8E8-5472-45DB-83B4-1780F5ADCD46}" srcOrd="3" destOrd="0" presId="urn:microsoft.com/office/officeart/2008/layout/LinedList"/>
    <dgm:cxn modelId="{EF62E3D9-9C9A-4167-8AEF-C9ED0FF8AC65}" type="presParOf" srcId="{0BA855A9-4204-4178-A05A-C13D4FF7BF25}" destId="{9CC40D99-7BB1-41E5-8C49-7DAEDE34E42E}" srcOrd="12" destOrd="0" presId="urn:microsoft.com/office/officeart/2008/layout/LinedList"/>
    <dgm:cxn modelId="{D32F9D4E-4E86-4F9A-8415-4359599661E1}" type="presParOf" srcId="{0BA855A9-4204-4178-A05A-C13D4FF7BF25}" destId="{EDC2E684-41F5-4321-8C52-14F79A0778C4}" srcOrd="13" destOrd="0" presId="urn:microsoft.com/office/officeart/2008/layout/LinedList"/>
    <dgm:cxn modelId="{DA8250AB-C206-4ACE-9580-8ABAD6959485}" type="presParOf" srcId="{EDC2E684-41F5-4321-8C52-14F79A0778C4}" destId="{3B8EF1A0-B45C-40A0-9F1F-8CEC372A30F4}" srcOrd="0" destOrd="0" presId="urn:microsoft.com/office/officeart/2008/layout/LinedList"/>
    <dgm:cxn modelId="{B2A4B531-D9B4-46FD-B182-782D1E89B235}" type="presParOf" srcId="{EDC2E684-41F5-4321-8C52-14F79A0778C4}" destId="{7016FB6F-D499-4369-8429-EE2DA9EFB538}" srcOrd="1" destOrd="0" presId="urn:microsoft.com/office/officeart/2008/layout/LinedList"/>
    <dgm:cxn modelId="{2555A450-5150-4AF1-8926-E39745AB09DC}" type="presParOf" srcId="{7016FB6F-D499-4369-8429-EE2DA9EFB538}" destId="{1F16F7E2-D0B8-4C9F-990B-E7E55AF0F1CB}" srcOrd="0" destOrd="0" presId="urn:microsoft.com/office/officeart/2008/layout/LinedList"/>
    <dgm:cxn modelId="{CF390E64-AD5E-41A5-9A3C-E0095A8D995C}" type="presParOf" srcId="{7016FB6F-D499-4369-8429-EE2DA9EFB538}" destId="{13C77A42-1AD0-433B-B78B-747FFB659409}" srcOrd="1" destOrd="0" presId="urn:microsoft.com/office/officeart/2008/layout/LinedList"/>
    <dgm:cxn modelId="{1ECD5615-5385-46E0-BDCB-648C4C11AFC4}" type="presParOf" srcId="{13C77A42-1AD0-433B-B78B-747FFB659409}" destId="{03349002-973B-4A77-80EF-24AC5A301287}" srcOrd="0" destOrd="0" presId="urn:microsoft.com/office/officeart/2008/layout/LinedList"/>
    <dgm:cxn modelId="{B40FDE20-1100-4517-8E83-D3BC20339B9D}" type="presParOf" srcId="{13C77A42-1AD0-433B-B78B-747FFB659409}" destId="{32769B81-8581-4193-AD95-C37007D028D6}" srcOrd="1" destOrd="0" presId="urn:microsoft.com/office/officeart/2008/layout/LinedList"/>
    <dgm:cxn modelId="{AC25CD87-4FF5-4C9F-A0E7-38C46D85E490}" type="presParOf" srcId="{13C77A42-1AD0-433B-B78B-747FFB659409}" destId="{79F9FB5A-D2D2-437A-8862-AF2086A81017}" srcOrd="2" destOrd="0" presId="urn:microsoft.com/office/officeart/2008/layout/LinedList"/>
    <dgm:cxn modelId="{7D452410-864E-4E04-903F-053B9D990654}" type="presParOf" srcId="{7016FB6F-D499-4369-8429-EE2DA9EFB538}" destId="{79827988-7034-4AA7-B87B-33E6D59DF456}" srcOrd="2" destOrd="0" presId="urn:microsoft.com/office/officeart/2008/layout/LinedList"/>
    <dgm:cxn modelId="{B233034A-FF25-4F4F-9EAD-10164EB4ED77}" type="presParOf" srcId="{7016FB6F-D499-4369-8429-EE2DA9EFB538}" destId="{42681F84-A662-4E2F-A30E-CB390A1CEFF7}" srcOrd="3" destOrd="0" presId="urn:microsoft.com/office/officeart/2008/layout/LinedList"/>
    <dgm:cxn modelId="{CB84EEBF-D2E4-4609-814D-E57216B40295}" type="presParOf" srcId="{0BA855A9-4204-4178-A05A-C13D4FF7BF25}" destId="{B8E5CD4E-AC9E-4368-81CE-0296877ADE59}" srcOrd="14" destOrd="0" presId="urn:microsoft.com/office/officeart/2008/layout/LinedList"/>
    <dgm:cxn modelId="{631075C2-691A-4AFC-975F-BF84A7AF99BA}" type="presParOf" srcId="{0BA855A9-4204-4178-A05A-C13D4FF7BF25}" destId="{7B0EACA8-D893-4602-B282-5B99AE04F584}" srcOrd="15" destOrd="0" presId="urn:microsoft.com/office/officeart/2008/layout/LinedList"/>
    <dgm:cxn modelId="{35947168-B569-49A4-816F-A8299C69BAF8}" type="presParOf" srcId="{7B0EACA8-D893-4602-B282-5B99AE04F584}" destId="{67F3894C-ABA5-4C7D-A910-C6DC5859918E}" srcOrd="0" destOrd="0" presId="urn:microsoft.com/office/officeart/2008/layout/LinedList"/>
    <dgm:cxn modelId="{E5C93F48-61AC-4C98-966E-2242EC1A7B85}" type="presParOf" srcId="{7B0EACA8-D893-4602-B282-5B99AE04F584}" destId="{ED52ECFE-9438-46EE-8A25-EE81A14E1177}" srcOrd="1" destOrd="0" presId="urn:microsoft.com/office/officeart/2008/layout/LinedList"/>
    <dgm:cxn modelId="{822B10E5-BDA7-4A7F-9C16-916FE0661D9F}" type="presParOf" srcId="{ED52ECFE-9438-46EE-8A25-EE81A14E1177}" destId="{F82ADA9F-9EEB-447F-A5EA-1EAB62FFE767}" srcOrd="0" destOrd="0" presId="urn:microsoft.com/office/officeart/2008/layout/LinedList"/>
    <dgm:cxn modelId="{087AC695-6DAE-4AF9-B147-93B18741D1C1}" type="presParOf" srcId="{ED52ECFE-9438-46EE-8A25-EE81A14E1177}" destId="{AD5A4B1C-A3DB-4365-A25C-B636EB995406}" srcOrd="1" destOrd="0" presId="urn:microsoft.com/office/officeart/2008/layout/LinedList"/>
    <dgm:cxn modelId="{538AFF3C-FB97-4381-9B8A-A8629284DE7D}" type="presParOf" srcId="{AD5A4B1C-A3DB-4365-A25C-B636EB995406}" destId="{D46A2857-1590-4DDC-BF84-595C2F0361CF}" srcOrd="0" destOrd="0" presId="urn:microsoft.com/office/officeart/2008/layout/LinedList"/>
    <dgm:cxn modelId="{D04D0923-E75A-4052-AD46-02392197BD04}" type="presParOf" srcId="{AD5A4B1C-A3DB-4365-A25C-B636EB995406}" destId="{5B7110FC-0000-4BCD-8096-C1D874BBB49A}" srcOrd="1" destOrd="0" presId="urn:microsoft.com/office/officeart/2008/layout/LinedList"/>
    <dgm:cxn modelId="{FF51938D-8E50-4790-871C-651518E0ADC6}" type="presParOf" srcId="{AD5A4B1C-A3DB-4365-A25C-B636EB995406}" destId="{3A0E130E-C504-4970-A6A1-E8B75B97FFAD}" srcOrd="2" destOrd="0" presId="urn:microsoft.com/office/officeart/2008/layout/LinedList"/>
    <dgm:cxn modelId="{95F93723-C841-402E-B1DE-FFAC0E8EDAF1}" type="presParOf" srcId="{ED52ECFE-9438-46EE-8A25-EE81A14E1177}" destId="{3254BDAB-B0DF-4B14-8A8C-47FBA4617C3E}" srcOrd="2" destOrd="0" presId="urn:microsoft.com/office/officeart/2008/layout/LinedList"/>
    <dgm:cxn modelId="{A08D802E-2D12-4535-AD54-9959D45DA680}" type="presParOf" srcId="{ED52ECFE-9438-46EE-8A25-EE81A14E1177}" destId="{61843A04-73AE-48DF-A1DB-9553A125E6B4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9EA644-DEF5-42D0-8D61-F9A6CF47253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A6B1111-0F00-45DD-8B4B-6C436144A61C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The ACCJC bases DL course delivery on </a:t>
          </a:r>
          <a:r>
            <a:rPr lang="en-US" b="1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34 CFR </a:t>
          </a:r>
          <a:r>
            <a:rPr lang="en-US" b="1" i="0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§ 602.3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,</a:t>
          </a:r>
          <a:r>
            <a:rPr lang="en-US">
              <a:solidFill>
                <a:srgbClr val="0070C0"/>
              </a:solidFill>
            </a:rPr>
            <a:t> 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which calls for </a:t>
          </a:r>
          <a:r>
            <a:rPr lang="en-US" b="1">
              <a:solidFill>
                <a:schemeClr val="bg2">
                  <a:lumMod val="25000"/>
                </a:schemeClr>
              </a:solidFill>
            </a:rPr>
            <a:t>Regular &amp; Substantive Interaction (RSI)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.</a:t>
          </a:r>
        </a:p>
      </dgm:t>
    </dgm:pt>
    <dgm:pt modelId="{ABC22B70-0BA6-49BF-ADC3-7227EDDB6892}" type="parTrans" cxnId="{73F132C9-35ED-4ABF-A818-FD975FCA7A04}">
      <dgm:prSet/>
      <dgm:spPr/>
      <dgm:t>
        <a:bodyPr/>
        <a:lstStyle/>
        <a:p>
          <a:endParaRPr lang="en-US"/>
        </a:p>
      </dgm:t>
    </dgm:pt>
    <dgm:pt modelId="{1E0D76FB-5B8A-42AA-BA58-63640679293D}" type="sibTrans" cxnId="{73F132C9-35ED-4ABF-A818-FD975FCA7A04}">
      <dgm:prSet/>
      <dgm:spPr/>
      <dgm:t>
        <a:bodyPr/>
        <a:lstStyle/>
        <a:p>
          <a:endParaRPr lang="en-US"/>
        </a:p>
      </dgm:t>
    </dgm:pt>
    <dgm:pt modelId="{BA04B120-8483-47F1-AC5F-36E4AEEF381D}">
      <dgm:prSet/>
      <dgm:spPr/>
      <dgm:t>
        <a:bodyPr/>
        <a:lstStyle/>
        <a:p>
          <a:r>
            <a:rPr lang="en-US"/>
            <a:t>Providing the opportunity </a:t>
          </a:r>
          <a:r>
            <a:rPr lang="en-US" b="1"/>
            <a:t>for substantive interactions </a:t>
          </a:r>
          <a:r>
            <a:rPr lang="en-US"/>
            <a:t>with the student on a </a:t>
          </a:r>
          <a:r>
            <a:rPr lang="en-US" b="1"/>
            <a:t>predictable</a:t>
          </a:r>
          <a:r>
            <a:rPr lang="en-US"/>
            <a:t> and </a:t>
          </a:r>
          <a:r>
            <a:rPr lang="en-US" b="1"/>
            <a:t>scheduled basis </a:t>
          </a:r>
          <a:r>
            <a:rPr lang="en-US"/>
            <a:t>commensurate with the length of time and the amount of content in the course or competency; and</a:t>
          </a:r>
        </a:p>
      </dgm:t>
    </dgm:pt>
    <dgm:pt modelId="{493D8414-0201-4FBE-8E12-0DD0D5EE9725}" type="parTrans" cxnId="{9EB5B1C5-B9A0-4507-B2AD-FEEFFB34E94F}">
      <dgm:prSet/>
      <dgm:spPr/>
      <dgm:t>
        <a:bodyPr/>
        <a:lstStyle/>
        <a:p>
          <a:endParaRPr lang="en-US"/>
        </a:p>
      </dgm:t>
    </dgm:pt>
    <dgm:pt modelId="{CF650E8C-81A0-45C3-900D-34EC531B9F3B}" type="sibTrans" cxnId="{9EB5B1C5-B9A0-4507-B2AD-FEEFFB34E94F}">
      <dgm:prSet/>
      <dgm:spPr/>
      <dgm:t>
        <a:bodyPr/>
        <a:lstStyle/>
        <a:p>
          <a:endParaRPr lang="en-US"/>
        </a:p>
      </dgm:t>
    </dgm:pt>
    <dgm:pt modelId="{B61A4D2F-7990-47C1-AF36-1F27ED44965B}">
      <dgm:prSet/>
      <dgm:spPr/>
      <dgm:t>
        <a:bodyPr/>
        <a:lstStyle/>
        <a:p>
          <a:r>
            <a:rPr lang="en-US" b="1"/>
            <a:t>Monitoring the student’s academic engagement </a:t>
          </a:r>
          <a:r>
            <a:rPr lang="en-US"/>
            <a:t>and success and ensuring that an instructor is responsible for promptly and proactively engaging in </a:t>
          </a:r>
          <a:r>
            <a:rPr lang="en-US" b="1"/>
            <a:t>substantive interaction </a:t>
          </a:r>
          <a:r>
            <a:rPr lang="en-US"/>
            <a:t>with the student when needed, on the basis of such monitoring, or upon request by the student.</a:t>
          </a:r>
        </a:p>
      </dgm:t>
    </dgm:pt>
    <dgm:pt modelId="{80272FFA-BFDF-47DD-9629-9B4C02DB1B23}" type="parTrans" cxnId="{DFBFC68D-8B67-42D6-8A54-D93085AD6C08}">
      <dgm:prSet/>
      <dgm:spPr/>
      <dgm:t>
        <a:bodyPr/>
        <a:lstStyle/>
        <a:p>
          <a:endParaRPr lang="en-US"/>
        </a:p>
      </dgm:t>
    </dgm:pt>
    <dgm:pt modelId="{03A77BF1-1DAC-4D1E-9BE9-9DC78C1F5AB1}" type="sibTrans" cxnId="{DFBFC68D-8B67-42D6-8A54-D93085AD6C08}">
      <dgm:prSet/>
      <dgm:spPr/>
      <dgm:t>
        <a:bodyPr/>
        <a:lstStyle/>
        <a:p>
          <a:endParaRPr lang="en-US"/>
        </a:p>
      </dgm:t>
    </dgm:pt>
    <dgm:pt modelId="{5D202640-95DB-40C1-A44C-918616A14185}" type="pres">
      <dgm:prSet presAssocID="{D69EA644-DEF5-42D0-8D61-F9A6CF472539}" presName="Name0" presStyleCnt="0">
        <dgm:presLayoutVars>
          <dgm:dir/>
          <dgm:animLvl val="lvl"/>
          <dgm:resizeHandles val="exact"/>
        </dgm:presLayoutVars>
      </dgm:prSet>
      <dgm:spPr/>
    </dgm:pt>
    <dgm:pt modelId="{B4B70A98-400A-4D8D-B20C-64DB6844C703}" type="pres">
      <dgm:prSet presAssocID="{AA6B1111-0F00-45DD-8B4B-6C436144A61C}" presName="composite" presStyleCnt="0"/>
      <dgm:spPr/>
    </dgm:pt>
    <dgm:pt modelId="{EFD62330-BFB4-45F8-9F4B-431ADB0B177F}" type="pres">
      <dgm:prSet presAssocID="{AA6B1111-0F00-45DD-8B4B-6C436144A61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92B3F097-8C8A-4290-B407-9D67B1656AAE}" type="pres">
      <dgm:prSet presAssocID="{AA6B1111-0F00-45DD-8B4B-6C436144A61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5B3A6D07-5873-49EF-853A-7C2C96F93A49}" type="presOf" srcId="{B61A4D2F-7990-47C1-AF36-1F27ED44965B}" destId="{92B3F097-8C8A-4290-B407-9D67B1656AAE}" srcOrd="0" destOrd="1" presId="urn:microsoft.com/office/officeart/2005/8/layout/hList1"/>
    <dgm:cxn modelId="{DFBFC68D-8B67-42D6-8A54-D93085AD6C08}" srcId="{AA6B1111-0F00-45DD-8B4B-6C436144A61C}" destId="{B61A4D2F-7990-47C1-AF36-1F27ED44965B}" srcOrd="1" destOrd="0" parTransId="{80272FFA-BFDF-47DD-9629-9B4C02DB1B23}" sibTransId="{03A77BF1-1DAC-4D1E-9BE9-9DC78C1F5AB1}"/>
    <dgm:cxn modelId="{57E62CA4-E26B-4660-A346-D35CA3DAF865}" type="presOf" srcId="{BA04B120-8483-47F1-AC5F-36E4AEEF381D}" destId="{92B3F097-8C8A-4290-B407-9D67B1656AAE}" srcOrd="0" destOrd="0" presId="urn:microsoft.com/office/officeart/2005/8/layout/hList1"/>
    <dgm:cxn modelId="{CCC040C1-2CF8-424E-9C8F-28DD9F2E4F18}" type="presOf" srcId="{D69EA644-DEF5-42D0-8D61-F9A6CF472539}" destId="{5D202640-95DB-40C1-A44C-918616A14185}" srcOrd="0" destOrd="0" presId="urn:microsoft.com/office/officeart/2005/8/layout/hList1"/>
    <dgm:cxn modelId="{9EB5B1C5-B9A0-4507-B2AD-FEEFFB34E94F}" srcId="{AA6B1111-0F00-45DD-8B4B-6C436144A61C}" destId="{BA04B120-8483-47F1-AC5F-36E4AEEF381D}" srcOrd="0" destOrd="0" parTransId="{493D8414-0201-4FBE-8E12-0DD0D5EE9725}" sibTransId="{CF650E8C-81A0-45C3-900D-34EC531B9F3B}"/>
    <dgm:cxn modelId="{73F132C9-35ED-4ABF-A818-FD975FCA7A04}" srcId="{D69EA644-DEF5-42D0-8D61-F9A6CF472539}" destId="{AA6B1111-0F00-45DD-8B4B-6C436144A61C}" srcOrd="0" destOrd="0" parTransId="{ABC22B70-0BA6-49BF-ADC3-7227EDDB6892}" sibTransId="{1E0D76FB-5B8A-42AA-BA58-63640679293D}"/>
    <dgm:cxn modelId="{131402F6-1E4C-4157-A2A7-717A38B2F552}" type="presOf" srcId="{AA6B1111-0F00-45DD-8B4B-6C436144A61C}" destId="{EFD62330-BFB4-45F8-9F4B-431ADB0B177F}" srcOrd="0" destOrd="0" presId="urn:microsoft.com/office/officeart/2005/8/layout/hList1"/>
    <dgm:cxn modelId="{EE6CB3DC-0AB0-4EA1-8B24-4802F2600274}" type="presParOf" srcId="{5D202640-95DB-40C1-A44C-918616A14185}" destId="{B4B70A98-400A-4D8D-B20C-64DB6844C703}" srcOrd="0" destOrd="0" presId="urn:microsoft.com/office/officeart/2005/8/layout/hList1"/>
    <dgm:cxn modelId="{D3C8D171-2E8D-4247-B17F-B592172A45C7}" type="presParOf" srcId="{B4B70A98-400A-4D8D-B20C-64DB6844C703}" destId="{EFD62330-BFB4-45F8-9F4B-431ADB0B177F}" srcOrd="0" destOrd="0" presId="urn:microsoft.com/office/officeart/2005/8/layout/hList1"/>
    <dgm:cxn modelId="{DB2382EE-DB8C-4BFC-9CFA-A2DCCFC3832C}" type="presParOf" srcId="{B4B70A98-400A-4D8D-B20C-64DB6844C703}" destId="{92B3F097-8C8A-4290-B407-9D67B1656AA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6A0E1E-B3A8-43D5-9733-8D5A2EA36319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1D52EEA8-C87C-41EC-ACD2-B871070214FD}">
      <dgm:prSet/>
      <dgm:spPr>
        <a:solidFill>
          <a:schemeClr val="tx2">
            <a:lumMod val="40000"/>
            <a:lumOff val="6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i="1">
              <a:solidFill>
                <a:schemeClr val="bg2">
                  <a:lumMod val="25000"/>
                </a:schemeClr>
              </a:solidFill>
            </a:rPr>
            <a:t>…..</a:t>
          </a:r>
          <a:r>
            <a:rPr lang="en-US" b="1" i="1">
              <a:solidFill>
                <a:schemeClr val="bg2">
                  <a:lumMod val="25000"/>
                </a:schemeClr>
              </a:solidFill>
            </a:rPr>
            <a:t>substantive interaction </a:t>
          </a:r>
          <a:r>
            <a:rPr lang="en-US" i="1">
              <a:solidFill>
                <a:schemeClr val="bg2">
                  <a:lumMod val="25000"/>
                </a:schemeClr>
              </a:solidFill>
            </a:rPr>
            <a:t>is engaging students in teaching, learning, and assessment, consistent with the content under discussion, and also includes at least two of the following: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871A1CD1-851F-46FA-8F13-CD3E257F5578}" type="parTrans" cxnId="{37F45843-B126-4FB4-BCDE-767E76FDC488}">
      <dgm:prSet/>
      <dgm:spPr/>
      <dgm:t>
        <a:bodyPr/>
        <a:lstStyle/>
        <a:p>
          <a:endParaRPr lang="en-US"/>
        </a:p>
      </dgm:t>
    </dgm:pt>
    <dgm:pt modelId="{3A95FA16-4912-45D6-90B3-55035D17D134}" type="sibTrans" cxnId="{37F45843-B126-4FB4-BCDE-767E76FDC488}">
      <dgm:prSet/>
      <dgm:spPr/>
      <dgm:t>
        <a:bodyPr/>
        <a:lstStyle/>
        <a:p>
          <a:endParaRPr lang="en-US"/>
        </a:p>
      </dgm:t>
    </dgm:pt>
    <dgm:pt modelId="{1C085BA5-28F6-42B9-82E1-31B68DE7278D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i="1"/>
            <a:t>Providing </a:t>
          </a:r>
          <a:r>
            <a:rPr lang="en-US" b="1" i="1"/>
            <a:t>direct instruction</a:t>
          </a:r>
          <a:endParaRPr lang="en-US"/>
        </a:p>
      </dgm:t>
    </dgm:pt>
    <dgm:pt modelId="{EDDC9957-E3E1-4C1A-85BD-94085D31B39E}" type="parTrans" cxnId="{951E1026-6B61-4CAF-A530-51A34CC5BD97}">
      <dgm:prSet/>
      <dgm:spPr/>
      <dgm:t>
        <a:bodyPr/>
        <a:lstStyle/>
        <a:p>
          <a:endParaRPr lang="en-US"/>
        </a:p>
      </dgm:t>
    </dgm:pt>
    <dgm:pt modelId="{D84B2981-01EB-434A-8709-5C1C99B7E4E8}" type="sibTrans" cxnId="{951E1026-6B61-4CAF-A530-51A34CC5BD97}">
      <dgm:prSet/>
      <dgm:spPr/>
      <dgm:t>
        <a:bodyPr/>
        <a:lstStyle/>
        <a:p>
          <a:endParaRPr lang="en-US"/>
        </a:p>
      </dgm:t>
    </dgm:pt>
    <dgm:pt modelId="{ABBFD8B7-59D7-4566-9361-49440FE86160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i="1"/>
            <a:t>Assessing or </a:t>
          </a:r>
          <a:r>
            <a:rPr lang="en-US" b="1" i="1"/>
            <a:t>providing feedback </a:t>
          </a:r>
          <a:r>
            <a:rPr lang="en-US" i="1"/>
            <a:t>on a student's coursework</a:t>
          </a:r>
          <a:endParaRPr lang="en-US"/>
        </a:p>
      </dgm:t>
    </dgm:pt>
    <dgm:pt modelId="{5AFFE701-C535-4F0D-BDEB-707607320AD5}" type="parTrans" cxnId="{FF3EDB6F-C06D-4245-99B5-69378160D08E}">
      <dgm:prSet/>
      <dgm:spPr/>
      <dgm:t>
        <a:bodyPr/>
        <a:lstStyle/>
        <a:p>
          <a:endParaRPr lang="en-US"/>
        </a:p>
      </dgm:t>
    </dgm:pt>
    <dgm:pt modelId="{03DC122C-7D26-44AC-B9A6-086282B57238}" type="sibTrans" cxnId="{FF3EDB6F-C06D-4245-99B5-69378160D08E}">
      <dgm:prSet/>
      <dgm:spPr/>
      <dgm:t>
        <a:bodyPr/>
        <a:lstStyle/>
        <a:p>
          <a:endParaRPr lang="en-US"/>
        </a:p>
      </dgm:t>
    </dgm:pt>
    <dgm:pt modelId="{20E33052-550B-4FC9-B575-772C5DE39D35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i="1"/>
            <a:t>Providing </a:t>
          </a:r>
          <a:r>
            <a:rPr lang="en-US" b="1" i="1"/>
            <a:t>information or responding to questions </a:t>
          </a:r>
          <a:r>
            <a:rPr lang="en-US" i="1"/>
            <a:t>about the content of a course or competency</a:t>
          </a:r>
          <a:endParaRPr lang="en-US"/>
        </a:p>
      </dgm:t>
    </dgm:pt>
    <dgm:pt modelId="{7C9073D2-7DB7-4BA7-B3F3-9AF9AF8AEB3C}" type="parTrans" cxnId="{19643DF0-C0DB-46FA-AA3A-9BB958BB2B6F}">
      <dgm:prSet/>
      <dgm:spPr/>
      <dgm:t>
        <a:bodyPr/>
        <a:lstStyle/>
        <a:p>
          <a:endParaRPr lang="en-US"/>
        </a:p>
      </dgm:t>
    </dgm:pt>
    <dgm:pt modelId="{290B30AB-4BE4-455E-B1EB-84B91B585F2D}" type="sibTrans" cxnId="{19643DF0-C0DB-46FA-AA3A-9BB958BB2B6F}">
      <dgm:prSet/>
      <dgm:spPr/>
      <dgm:t>
        <a:bodyPr/>
        <a:lstStyle/>
        <a:p>
          <a:endParaRPr lang="en-US"/>
        </a:p>
      </dgm:t>
    </dgm:pt>
    <dgm:pt modelId="{698638C4-B1F7-45A6-8C9A-900E17616E91}">
      <dgm:prSet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1" i="1"/>
            <a:t>Facilitating a group discussion </a:t>
          </a:r>
          <a:r>
            <a:rPr lang="en-US" i="1"/>
            <a:t>regarding the content of a course or competency</a:t>
          </a:r>
          <a:endParaRPr lang="en-US"/>
        </a:p>
      </dgm:t>
    </dgm:pt>
    <dgm:pt modelId="{58CDC1E8-1424-4C11-885A-B00D77E4F065}" type="parTrans" cxnId="{65AABBD5-94FB-414B-ACDB-A815927D40CC}">
      <dgm:prSet/>
      <dgm:spPr/>
      <dgm:t>
        <a:bodyPr/>
        <a:lstStyle/>
        <a:p>
          <a:endParaRPr lang="en-US"/>
        </a:p>
      </dgm:t>
    </dgm:pt>
    <dgm:pt modelId="{46D4BB81-E152-425B-BF45-7B04D826FF53}" type="sibTrans" cxnId="{65AABBD5-94FB-414B-ACDB-A815927D40CC}">
      <dgm:prSet/>
      <dgm:spPr/>
      <dgm:t>
        <a:bodyPr/>
        <a:lstStyle/>
        <a:p>
          <a:endParaRPr lang="en-US"/>
        </a:p>
      </dgm:t>
    </dgm:pt>
    <dgm:pt modelId="{77C82B4A-B70C-4B03-8577-57BECC4F4F9F}" type="pres">
      <dgm:prSet presAssocID="{846A0E1E-B3A8-43D5-9733-8D5A2EA36319}" presName="Name0" presStyleCnt="0">
        <dgm:presLayoutVars>
          <dgm:dir/>
          <dgm:animLvl val="lvl"/>
          <dgm:resizeHandles val="exact"/>
        </dgm:presLayoutVars>
      </dgm:prSet>
      <dgm:spPr/>
    </dgm:pt>
    <dgm:pt modelId="{7504B02D-F046-4997-AC78-50FC2A6A4F04}" type="pres">
      <dgm:prSet presAssocID="{1D52EEA8-C87C-41EC-ACD2-B871070214FD}" presName="composite" presStyleCnt="0"/>
      <dgm:spPr/>
    </dgm:pt>
    <dgm:pt modelId="{799BBB59-DF04-4824-8CDF-4A9DBD1F8D1F}" type="pres">
      <dgm:prSet presAssocID="{1D52EEA8-C87C-41EC-ACD2-B871070214FD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F7A4D89C-90F9-4697-B2D0-1C2FEA21A01F}" type="pres">
      <dgm:prSet presAssocID="{1D52EEA8-C87C-41EC-ACD2-B871070214FD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E41FC30B-3871-4757-BA7D-C8552F28FC75}" type="presOf" srcId="{20E33052-550B-4FC9-B575-772C5DE39D35}" destId="{F7A4D89C-90F9-4697-B2D0-1C2FEA21A01F}" srcOrd="0" destOrd="2" presId="urn:microsoft.com/office/officeart/2005/8/layout/hList1"/>
    <dgm:cxn modelId="{951E1026-6B61-4CAF-A530-51A34CC5BD97}" srcId="{1D52EEA8-C87C-41EC-ACD2-B871070214FD}" destId="{1C085BA5-28F6-42B9-82E1-31B68DE7278D}" srcOrd="0" destOrd="0" parTransId="{EDDC9957-E3E1-4C1A-85BD-94085D31B39E}" sibTransId="{D84B2981-01EB-434A-8709-5C1C99B7E4E8}"/>
    <dgm:cxn modelId="{37F45843-B126-4FB4-BCDE-767E76FDC488}" srcId="{846A0E1E-B3A8-43D5-9733-8D5A2EA36319}" destId="{1D52EEA8-C87C-41EC-ACD2-B871070214FD}" srcOrd="0" destOrd="0" parTransId="{871A1CD1-851F-46FA-8F13-CD3E257F5578}" sibTransId="{3A95FA16-4912-45D6-90B3-55035D17D134}"/>
    <dgm:cxn modelId="{E4ACD844-7DA9-482A-A435-09199CB0ED8D}" type="presOf" srcId="{698638C4-B1F7-45A6-8C9A-900E17616E91}" destId="{F7A4D89C-90F9-4697-B2D0-1C2FEA21A01F}" srcOrd="0" destOrd="3" presId="urn:microsoft.com/office/officeart/2005/8/layout/hList1"/>
    <dgm:cxn modelId="{FF3EDB6F-C06D-4245-99B5-69378160D08E}" srcId="{1D52EEA8-C87C-41EC-ACD2-B871070214FD}" destId="{ABBFD8B7-59D7-4566-9361-49440FE86160}" srcOrd="1" destOrd="0" parTransId="{5AFFE701-C535-4F0D-BDEB-707607320AD5}" sibTransId="{03DC122C-7D26-44AC-B9A6-086282B57238}"/>
    <dgm:cxn modelId="{FD5E1D72-B832-4159-92AA-5A57396CA1A0}" type="presOf" srcId="{846A0E1E-B3A8-43D5-9733-8D5A2EA36319}" destId="{77C82B4A-B70C-4B03-8577-57BECC4F4F9F}" srcOrd="0" destOrd="0" presId="urn:microsoft.com/office/officeart/2005/8/layout/hList1"/>
    <dgm:cxn modelId="{9D002C96-79D5-4E1A-87F7-E681ADFE482F}" type="presOf" srcId="{1C085BA5-28F6-42B9-82E1-31B68DE7278D}" destId="{F7A4D89C-90F9-4697-B2D0-1C2FEA21A01F}" srcOrd="0" destOrd="0" presId="urn:microsoft.com/office/officeart/2005/8/layout/hList1"/>
    <dgm:cxn modelId="{9BEEAACE-DDEC-4688-A6C7-E23AB0B48A29}" type="presOf" srcId="{ABBFD8B7-59D7-4566-9361-49440FE86160}" destId="{F7A4D89C-90F9-4697-B2D0-1C2FEA21A01F}" srcOrd="0" destOrd="1" presId="urn:microsoft.com/office/officeart/2005/8/layout/hList1"/>
    <dgm:cxn modelId="{52AEF3D2-9255-4CC2-B422-53260F629BE4}" type="presOf" srcId="{1D52EEA8-C87C-41EC-ACD2-B871070214FD}" destId="{799BBB59-DF04-4824-8CDF-4A9DBD1F8D1F}" srcOrd="0" destOrd="0" presId="urn:microsoft.com/office/officeart/2005/8/layout/hList1"/>
    <dgm:cxn modelId="{65AABBD5-94FB-414B-ACDB-A815927D40CC}" srcId="{1D52EEA8-C87C-41EC-ACD2-B871070214FD}" destId="{698638C4-B1F7-45A6-8C9A-900E17616E91}" srcOrd="3" destOrd="0" parTransId="{58CDC1E8-1424-4C11-885A-B00D77E4F065}" sibTransId="{46D4BB81-E152-425B-BF45-7B04D826FF53}"/>
    <dgm:cxn modelId="{19643DF0-C0DB-46FA-AA3A-9BB958BB2B6F}" srcId="{1D52EEA8-C87C-41EC-ACD2-B871070214FD}" destId="{20E33052-550B-4FC9-B575-772C5DE39D35}" srcOrd="2" destOrd="0" parTransId="{7C9073D2-7DB7-4BA7-B3F3-9AF9AF8AEB3C}" sibTransId="{290B30AB-4BE4-455E-B1EB-84B91B585F2D}"/>
    <dgm:cxn modelId="{4ABCE42E-7BE4-4BDF-B2D3-841CB4E7D529}" type="presParOf" srcId="{77C82B4A-B70C-4B03-8577-57BECC4F4F9F}" destId="{7504B02D-F046-4997-AC78-50FC2A6A4F04}" srcOrd="0" destOrd="0" presId="urn:microsoft.com/office/officeart/2005/8/layout/hList1"/>
    <dgm:cxn modelId="{422EE590-F561-4771-9B28-704147C02C45}" type="presParOf" srcId="{7504B02D-F046-4997-AC78-50FC2A6A4F04}" destId="{799BBB59-DF04-4824-8CDF-4A9DBD1F8D1F}" srcOrd="0" destOrd="0" presId="urn:microsoft.com/office/officeart/2005/8/layout/hList1"/>
    <dgm:cxn modelId="{A2954254-A567-42A2-A2D6-9E8F120DFFBF}" type="presParOf" srcId="{7504B02D-F046-4997-AC78-50FC2A6A4F04}" destId="{F7A4D89C-90F9-4697-B2D0-1C2FEA21A01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4D4612-7DAE-49CF-A690-671B56434FB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B04D5F-1823-4BD2-A516-151F32A7BC5C}">
      <dgm:prSet/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Examples from Mt. SAC faculty of activities for RSI: </a:t>
          </a:r>
        </a:p>
      </dgm:t>
    </dgm:pt>
    <dgm:pt modelId="{F16DB4FD-F3EF-404A-AEB0-C3A9AB81F595}" type="parTrans" cxnId="{E80B6BE5-785C-4589-AEE5-BC02C4BCD38B}">
      <dgm:prSet/>
      <dgm:spPr/>
      <dgm:t>
        <a:bodyPr/>
        <a:lstStyle/>
        <a:p>
          <a:endParaRPr lang="en-US"/>
        </a:p>
      </dgm:t>
    </dgm:pt>
    <dgm:pt modelId="{F82FF249-8CC4-4DDF-ACD3-1ABBB96D0752}" type="sibTrans" cxnId="{E80B6BE5-785C-4589-AEE5-BC02C4BCD38B}">
      <dgm:prSet/>
      <dgm:spPr/>
      <dgm:t>
        <a:bodyPr/>
        <a:lstStyle/>
        <a:p>
          <a:endParaRPr lang="en-US"/>
        </a:p>
      </dgm:t>
    </dgm:pt>
    <dgm:pt modelId="{0B31C81F-F26D-43A7-A76E-47CA8F9FA280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pPr>
            <a:buFontTx/>
            <a:buNone/>
          </a:pPr>
          <a:r>
            <a:rPr lang="en-US">
              <a:hlinkClick xmlns:r="http://schemas.openxmlformats.org/officeDocument/2006/relationships" r:id="rId1"/>
            </a:rPr>
            <a:t>https://tinyurl.com/RSIexamples</a:t>
          </a:r>
          <a:r>
            <a:rPr lang="en-US"/>
            <a:t>  </a:t>
          </a:r>
        </a:p>
      </dgm:t>
    </dgm:pt>
    <dgm:pt modelId="{164426E3-1AE0-404B-BABF-9DA72A74C8AF}" type="parTrans" cxnId="{387F7130-C738-4E05-91EA-A5DF7F60DE4B}">
      <dgm:prSet/>
      <dgm:spPr/>
      <dgm:t>
        <a:bodyPr/>
        <a:lstStyle/>
        <a:p>
          <a:endParaRPr lang="en-US"/>
        </a:p>
      </dgm:t>
    </dgm:pt>
    <dgm:pt modelId="{69E5C4B8-F040-4524-B089-BF4DFE553473}" type="sibTrans" cxnId="{387F7130-C738-4E05-91EA-A5DF7F60DE4B}">
      <dgm:prSet/>
      <dgm:spPr/>
      <dgm:t>
        <a:bodyPr/>
        <a:lstStyle/>
        <a:p>
          <a:endParaRPr lang="en-US"/>
        </a:p>
      </dgm:t>
    </dgm:pt>
    <dgm:pt modelId="{0DF0FD08-8E9E-447A-A7A2-6D069DBFC524}" type="pres">
      <dgm:prSet presAssocID="{FF4D4612-7DAE-49CF-A690-671B56434FBD}" presName="Name0" presStyleCnt="0">
        <dgm:presLayoutVars>
          <dgm:dir/>
          <dgm:animLvl val="lvl"/>
          <dgm:resizeHandles val="exact"/>
        </dgm:presLayoutVars>
      </dgm:prSet>
      <dgm:spPr/>
    </dgm:pt>
    <dgm:pt modelId="{235910B6-2D62-45B8-9C1A-9FFF223B74DC}" type="pres">
      <dgm:prSet presAssocID="{68B04D5F-1823-4BD2-A516-151F32A7BC5C}" presName="composite" presStyleCnt="0"/>
      <dgm:spPr/>
    </dgm:pt>
    <dgm:pt modelId="{D9EF0663-60CD-4782-BA3E-F3E98CFD3237}" type="pres">
      <dgm:prSet presAssocID="{68B04D5F-1823-4BD2-A516-151F32A7BC5C}" presName="parTx" presStyleLbl="alignNode1" presStyleIdx="0" presStyleCnt="1" custLinFactNeighborX="-406" custLinFactNeighborY="704">
        <dgm:presLayoutVars>
          <dgm:chMax val="0"/>
          <dgm:chPref val="0"/>
          <dgm:bulletEnabled val="1"/>
        </dgm:presLayoutVars>
      </dgm:prSet>
      <dgm:spPr/>
    </dgm:pt>
    <dgm:pt modelId="{82BB11EF-0995-4120-AC19-2603A530636B}" type="pres">
      <dgm:prSet presAssocID="{68B04D5F-1823-4BD2-A516-151F32A7BC5C}" presName="desTx" presStyleLbl="alignAccFollowNode1" presStyleIdx="0" presStyleCnt="1" custLinFactNeighborX="-1995">
        <dgm:presLayoutVars>
          <dgm:bulletEnabled val="1"/>
        </dgm:presLayoutVars>
      </dgm:prSet>
      <dgm:spPr/>
    </dgm:pt>
  </dgm:ptLst>
  <dgm:cxnLst>
    <dgm:cxn modelId="{FAB9DB00-877D-494D-B2C3-33E251F2A8E8}" type="presOf" srcId="{FF4D4612-7DAE-49CF-A690-671B56434FBD}" destId="{0DF0FD08-8E9E-447A-A7A2-6D069DBFC524}" srcOrd="0" destOrd="0" presId="urn:microsoft.com/office/officeart/2005/8/layout/hList1"/>
    <dgm:cxn modelId="{387F7130-C738-4E05-91EA-A5DF7F60DE4B}" srcId="{68B04D5F-1823-4BD2-A516-151F32A7BC5C}" destId="{0B31C81F-F26D-43A7-A76E-47CA8F9FA280}" srcOrd="0" destOrd="0" parTransId="{164426E3-1AE0-404B-BABF-9DA72A74C8AF}" sibTransId="{69E5C4B8-F040-4524-B089-BF4DFE553473}"/>
    <dgm:cxn modelId="{0C336D57-670D-4E27-AA67-F42691812FB0}" type="presOf" srcId="{0B31C81F-F26D-43A7-A76E-47CA8F9FA280}" destId="{82BB11EF-0995-4120-AC19-2603A530636B}" srcOrd="0" destOrd="0" presId="urn:microsoft.com/office/officeart/2005/8/layout/hList1"/>
    <dgm:cxn modelId="{6E9DEC95-63F6-4F48-8A2A-F7DD63CBC061}" type="presOf" srcId="{68B04D5F-1823-4BD2-A516-151F32A7BC5C}" destId="{D9EF0663-60CD-4782-BA3E-F3E98CFD3237}" srcOrd="0" destOrd="0" presId="urn:microsoft.com/office/officeart/2005/8/layout/hList1"/>
    <dgm:cxn modelId="{E80B6BE5-785C-4589-AEE5-BC02C4BCD38B}" srcId="{FF4D4612-7DAE-49CF-A690-671B56434FBD}" destId="{68B04D5F-1823-4BD2-A516-151F32A7BC5C}" srcOrd="0" destOrd="0" parTransId="{F16DB4FD-F3EF-404A-AEB0-C3A9AB81F595}" sibTransId="{F82FF249-8CC4-4DDF-ACD3-1ABBB96D0752}"/>
    <dgm:cxn modelId="{A81F4B2A-956D-4665-B908-D38F45B0EFC8}" type="presParOf" srcId="{0DF0FD08-8E9E-447A-A7A2-6D069DBFC524}" destId="{235910B6-2D62-45B8-9C1A-9FFF223B74DC}" srcOrd="0" destOrd="0" presId="urn:microsoft.com/office/officeart/2005/8/layout/hList1"/>
    <dgm:cxn modelId="{5B881428-6B13-4FF0-8CB4-844EED303A12}" type="presParOf" srcId="{235910B6-2D62-45B8-9C1A-9FFF223B74DC}" destId="{D9EF0663-60CD-4782-BA3E-F3E98CFD3237}" srcOrd="0" destOrd="0" presId="urn:microsoft.com/office/officeart/2005/8/layout/hList1"/>
    <dgm:cxn modelId="{43F2267A-F715-4536-BA94-98CA08279BDA}" type="presParOf" srcId="{235910B6-2D62-45B8-9C1A-9FFF223B74DC}" destId="{82BB11EF-0995-4120-AC19-2603A530636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FE1B1A-9F68-4D8A-9A1F-42870BB030A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C8AC02E-EE6B-42B8-B304-CC22C6423686}">
      <dgm:prSet/>
      <dgm:spPr/>
      <dgm:t>
        <a:bodyPr/>
        <a:lstStyle/>
        <a:p>
          <a:pPr algn="l"/>
          <a:r>
            <a:rPr lang="en-US" i="1">
              <a:solidFill>
                <a:schemeClr val="bg2">
                  <a:lumMod val="25000"/>
                </a:schemeClr>
              </a:solidFill>
            </a:rPr>
            <a:t>The college should work with the team chair to provide a </a:t>
          </a:r>
          <a:r>
            <a:rPr lang="en-US" b="1" i="1">
              <a:solidFill>
                <a:schemeClr val="bg2">
                  <a:lumMod val="25000"/>
                </a:schemeClr>
              </a:solidFill>
            </a:rPr>
            <a:t>random sample of fully online distance education courses</a:t>
          </a:r>
          <a:r>
            <a:rPr lang="en-US" i="1">
              <a:solidFill>
                <a:schemeClr val="bg2">
                  <a:lumMod val="25000"/>
                </a:schemeClr>
              </a:solidFill>
            </a:rPr>
            <a:t> to observe. This sample should constitute 5% (</a:t>
          </a:r>
          <a:r>
            <a:rPr lang="en-US" b="1" i="1">
              <a:solidFill>
                <a:schemeClr val="bg2">
                  <a:lumMod val="25000"/>
                </a:schemeClr>
              </a:solidFill>
            </a:rPr>
            <a:t>not to exceed a maximum of 50</a:t>
          </a:r>
          <a:r>
            <a:rPr lang="en-US" i="1">
              <a:solidFill>
                <a:schemeClr val="bg2">
                  <a:lumMod val="25000"/>
                </a:schemeClr>
              </a:solidFill>
            </a:rPr>
            <a:t>) of the total number of distance education sections that were offered during the semester immediately preceding the semester of the comprehensive review. 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EE1F1FEE-5DCA-4454-A0BA-9FBBD89E16F0}" type="parTrans" cxnId="{718FDA67-7206-4EC2-90C6-97F35CE3FC26}">
      <dgm:prSet/>
      <dgm:spPr/>
      <dgm:t>
        <a:bodyPr/>
        <a:lstStyle/>
        <a:p>
          <a:endParaRPr lang="en-US"/>
        </a:p>
      </dgm:t>
    </dgm:pt>
    <dgm:pt modelId="{2EDFEC06-F031-420B-8671-7D2621980887}" type="sibTrans" cxnId="{718FDA67-7206-4EC2-90C6-97F35CE3FC26}">
      <dgm:prSet/>
      <dgm:spPr/>
      <dgm:t>
        <a:bodyPr/>
        <a:lstStyle/>
        <a:p>
          <a:endParaRPr lang="en-US"/>
        </a:p>
      </dgm:t>
    </dgm:pt>
    <dgm:pt modelId="{B62B7FAF-54D8-40CE-B07E-13D6B5A2E47E}">
      <dgm:prSet custT="1"/>
      <dgm:spPr/>
      <dgm:t>
        <a:bodyPr/>
        <a:lstStyle/>
        <a:p>
          <a:pPr>
            <a:buFontTx/>
            <a:buNone/>
          </a:pPr>
          <a:r>
            <a:rPr lang="en-US" sz="2000" b="1" i="1">
              <a:hlinkClick xmlns:r="http://schemas.openxmlformats.org/officeDocument/2006/relationships" r:id="rId1"/>
            </a:rPr>
            <a:t>Guide for Peer Review Team Members – November 2021, p. 27</a:t>
          </a:r>
          <a:endParaRPr lang="en-US" sz="2000"/>
        </a:p>
      </dgm:t>
    </dgm:pt>
    <dgm:pt modelId="{43078F73-C75D-4BCB-B10E-ABDCC90D9C47}" type="parTrans" cxnId="{28DC6B19-B2C9-46C9-9367-F705B9337094}">
      <dgm:prSet/>
      <dgm:spPr/>
      <dgm:t>
        <a:bodyPr/>
        <a:lstStyle/>
        <a:p>
          <a:endParaRPr lang="en-US"/>
        </a:p>
      </dgm:t>
    </dgm:pt>
    <dgm:pt modelId="{5E2DE99C-262C-477F-AD9E-97D76DAAA0E3}" type="sibTrans" cxnId="{28DC6B19-B2C9-46C9-9367-F705B9337094}">
      <dgm:prSet/>
      <dgm:spPr/>
      <dgm:t>
        <a:bodyPr/>
        <a:lstStyle/>
        <a:p>
          <a:endParaRPr lang="en-US"/>
        </a:p>
      </dgm:t>
    </dgm:pt>
    <dgm:pt modelId="{CDC3C22A-AA6C-4115-89AB-E0924CE005ED}" type="pres">
      <dgm:prSet presAssocID="{B3FE1B1A-9F68-4D8A-9A1F-42870BB030A7}" presName="Name0" presStyleCnt="0">
        <dgm:presLayoutVars>
          <dgm:dir/>
          <dgm:animLvl val="lvl"/>
          <dgm:resizeHandles val="exact"/>
        </dgm:presLayoutVars>
      </dgm:prSet>
      <dgm:spPr/>
    </dgm:pt>
    <dgm:pt modelId="{73A386F0-5D6D-438A-A23D-BCA6837A6870}" type="pres">
      <dgm:prSet presAssocID="{5C8AC02E-EE6B-42B8-B304-CC22C6423686}" presName="composite" presStyleCnt="0"/>
      <dgm:spPr/>
    </dgm:pt>
    <dgm:pt modelId="{4FAA94E7-4000-412F-B362-D2214A71F067}" type="pres">
      <dgm:prSet presAssocID="{5C8AC02E-EE6B-42B8-B304-CC22C642368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EE359087-25F2-4F4C-A2E1-320733E8E1F5}" type="pres">
      <dgm:prSet presAssocID="{5C8AC02E-EE6B-42B8-B304-CC22C642368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8DC6B19-B2C9-46C9-9367-F705B9337094}" srcId="{5C8AC02E-EE6B-42B8-B304-CC22C6423686}" destId="{B62B7FAF-54D8-40CE-B07E-13D6B5A2E47E}" srcOrd="0" destOrd="0" parTransId="{43078F73-C75D-4BCB-B10E-ABDCC90D9C47}" sibTransId="{5E2DE99C-262C-477F-AD9E-97D76DAAA0E3}"/>
    <dgm:cxn modelId="{543D252C-F594-4CFF-8727-0F616A70708C}" type="presOf" srcId="{5C8AC02E-EE6B-42B8-B304-CC22C6423686}" destId="{4FAA94E7-4000-412F-B362-D2214A71F067}" srcOrd="0" destOrd="0" presId="urn:microsoft.com/office/officeart/2005/8/layout/hList1"/>
    <dgm:cxn modelId="{718FDA67-7206-4EC2-90C6-97F35CE3FC26}" srcId="{B3FE1B1A-9F68-4D8A-9A1F-42870BB030A7}" destId="{5C8AC02E-EE6B-42B8-B304-CC22C6423686}" srcOrd="0" destOrd="0" parTransId="{EE1F1FEE-5DCA-4454-A0BA-9FBBD89E16F0}" sibTransId="{2EDFEC06-F031-420B-8671-7D2621980887}"/>
    <dgm:cxn modelId="{23AFE098-E1D7-486C-99F8-9FB125500F9A}" type="presOf" srcId="{B3FE1B1A-9F68-4D8A-9A1F-42870BB030A7}" destId="{CDC3C22A-AA6C-4115-89AB-E0924CE005ED}" srcOrd="0" destOrd="0" presId="urn:microsoft.com/office/officeart/2005/8/layout/hList1"/>
    <dgm:cxn modelId="{78E2BBA4-2D33-42E7-9546-730B9B11058B}" type="presOf" srcId="{B62B7FAF-54D8-40CE-B07E-13D6B5A2E47E}" destId="{EE359087-25F2-4F4C-A2E1-320733E8E1F5}" srcOrd="0" destOrd="0" presId="urn:microsoft.com/office/officeart/2005/8/layout/hList1"/>
    <dgm:cxn modelId="{A1FF2196-FA5B-49CF-9CD3-2EE198997AEE}" type="presParOf" srcId="{CDC3C22A-AA6C-4115-89AB-E0924CE005ED}" destId="{73A386F0-5D6D-438A-A23D-BCA6837A6870}" srcOrd="0" destOrd="0" presId="urn:microsoft.com/office/officeart/2005/8/layout/hList1"/>
    <dgm:cxn modelId="{E55174C7-9FF4-4EB2-892D-29128662ADF3}" type="presParOf" srcId="{73A386F0-5D6D-438A-A23D-BCA6837A6870}" destId="{4FAA94E7-4000-412F-B362-D2214A71F067}" srcOrd="0" destOrd="0" presId="urn:microsoft.com/office/officeart/2005/8/layout/hList1"/>
    <dgm:cxn modelId="{EFB3E58D-F30A-4B03-95D2-F6BF69BC90B4}" type="presParOf" srcId="{73A386F0-5D6D-438A-A23D-BCA6837A6870}" destId="{EE359087-25F2-4F4C-A2E1-320733E8E1F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21A3788-5D92-45B8-81E9-F1B933ECFFCB}" type="doc">
      <dgm:prSet loTypeId="urn:microsoft.com/office/officeart/2005/8/layout/hList1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83965A25-819F-4C6F-887E-CCA0A45967FB}">
      <dgm:prSet/>
      <dgm:spPr>
        <a:solidFill>
          <a:schemeClr val="tx2">
            <a:lumMod val="40000"/>
            <a:lumOff val="6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>
                  <a:lumMod val="85000"/>
                  <a:lumOff val="15000"/>
                </a:schemeClr>
              </a:solidFill>
            </a:rPr>
            <a:t>DL Needs Assessment: </a:t>
          </a:r>
          <a:r>
            <a:rPr lang="en-US" b="1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https://tinyurl.com/MTSACDLNeedsassessment</a:t>
          </a:r>
          <a:r>
            <a:rPr lang="en-US" b="1">
              <a:solidFill>
                <a:schemeClr val="accent5">
                  <a:lumMod val="50000"/>
                </a:schemeClr>
              </a:solidFill>
            </a:rPr>
            <a:t> </a:t>
          </a:r>
        </a:p>
      </dgm:t>
    </dgm:pt>
    <dgm:pt modelId="{E1F23845-F781-4335-BDF0-F67E008DADFA}" type="parTrans" cxnId="{603092AF-ADDC-4A65-A892-C0C8A837FA7C}">
      <dgm:prSet/>
      <dgm:spPr/>
      <dgm:t>
        <a:bodyPr/>
        <a:lstStyle/>
        <a:p>
          <a:endParaRPr lang="en-US"/>
        </a:p>
      </dgm:t>
    </dgm:pt>
    <dgm:pt modelId="{9501202E-E619-4154-B7BD-6EC05FC0BD5D}" type="sibTrans" cxnId="{603092AF-ADDC-4A65-A892-C0C8A837FA7C}">
      <dgm:prSet/>
      <dgm:spPr/>
      <dgm:t>
        <a:bodyPr/>
        <a:lstStyle/>
        <a:p>
          <a:endParaRPr lang="en-US"/>
        </a:p>
      </dgm:t>
    </dgm:pt>
    <dgm:pt modelId="{FB0D2F26-3F43-490D-8CD5-369E2723241D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Anonymous </a:t>
          </a:r>
        </a:p>
      </dgm:t>
    </dgm:pt>
    <dgm:pt modelId="{FB2DF1C4-90E0-4FC0-A063-C606A7171564}" type="parTrans" cxnId="{63F49559-84FE-47FB-9666-0D783E6344CD}">
      <dgm:prSet/>
      <dgm:spPr/>
      <dgm:t>
        <a:bodyPr/>
        <a:lstStyle/>
        <a:p>
          <a:endParaRPr lang="en-US"/>
        </a:p>
      </dgm:t>
    </dgm:pt>
    <dgm:pt modelId="{BA6A0D00-4D5A-4679-A584-5407987E3FFD}" type="sibTrans" cxnId="{63F49559-84FE-47FB-9666-0D783E6344CD}">
      <dgm:prSet/>
      <dgm:spPr/>
      <dgm:t>
        <a:bodyPr/>
        <a:lstStyle/>
        <a:p>
          <a:endParaRPr lang="en-US"/>
        </a:p>
      </dgm:t>
    </dgm:pt>
    <dgm:pt modelId="{B5153154-A615-4CBE-B535-1417B65954E4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Asks about </a:t>
          </a:r>
        </a:p>
      </dgm:t>
    </dgm:pt>
    <dgm:pt modelId="{C19CAC06-9055-441F-BF60-056874744EE8}" type="parTrans" cxnId="{B48F49D9-521D-4E42-B07A-4B7296E15BE7}">
      <dgm:prSet/>
      <dgm:spPr/>
      <dgm:t>
        <a:bodyPr/>
        <a:lstStyle/>
        <a:p>
          <a:endParaRPr lang="en-US"/>
        </a:p>
      </dgm:t>
    </dgm:pt>
    <dgm:pt modelId="{27EB0C48-09AD-41C9-9227-A7D96618EE58}" type="sibTrans" cxnId="{B48F49D9-521D-4E42-B07A-4B7296E15BE7}">
      <dgm:prSet/>
      <dgm:spPr/>
      <dgm:t>
        <a:bodyPr/>
        <a:lstStyle/>
        <a:p>
          <a:endParaRPr lang="en-US"/>
        </a:p>
      </dgm:t>
    </dgm:pt>
    <dgm:pt modelId="{98F3C400-627C-4AE1-98AC-D9367830DB37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Course Structure </a:t>
          </a:r>
        </a:p>
      </dgm:t>
    </dgm:pt>
    <dgm:pt modelId="{C1EC3CE6-6C75-4C64-B83A-34A5DC8D93DB}" type="parTrans" cxnId="{583FEED1-784B-44F8-9B78-A4F49305148D}">
      <dgm:prSet/>
      <dgm:spPr/>
      <dgm:t>
        <a:bodyPr/>
        <a:lstStyle/>
        <a:p>
          <a:endParaRPr lang="en-US"/>
        </a:p>
      </dgm:t>
    </dgm:pt>
    <dgm:pt modelId="{1186BBC2-1CE1-48B8-8D48-F9AE409EA911}" type="sibTrans" cxnId="{583FEED1-784B-44F8-9B78-A4F49305148D}">
      <dgm:prSet/>
      <dgm:spPr/>
      <dgm:t>
        <a:bodyPr/>
        <a:lstStyle/>
        <a:p>
          <a:endParaRPr lang="en-US"/>
        </a:p>
      </dgm:t>
    </dgm:pt>
    <dgm:pt modelId="{5626AE7C-9898-41AD-9DD1-E7461396B482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Regular &amp; Substantive Interaction</a:t>
          </a:r>
        </a:p>
      </dgm:t>
    </dgm:pt>
    <dgm:pt modelId="{5A7FC1D0-9A39-4F3F-B0B5-2D957EEC698C}" type="parTrans" cxnId="{DB61B01B-CA7D-4031-BC41-661AA4D1C762}">
      <dgm:prSet/>
      <dgm:spPr/>
      <dgm:t>
        <a:bodyPr/>
        <a:lstStyle/>
        <a:p>
          <a:endParaRPr lang="en-US"/>
        </a:p>
      </dgm:t>
    </dgm:pt>
    <dgm:pt modelId="{1A8ED766-5AB8-4A44-BC47-472351BA2BDE}" type="sibTrans" cxnId="{DB61B01B-CA7D-4031-BC41-661AA4D1C762}">
      <dgm:prSet/>
      <dgm:spPr/>
      <dgm:t>
        <a:bodyPr/>
        <a:lstStyle/>
        <a:p>
          <a:endParaRPr lang="en-US"/>
        </a:p>
      </dgm:t>
    </dgm:pt>
    <dgm:pt modelId="{75F61E79-86C6-4B38-A36D-D0E12FBA2B49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Accessibility</a:t>
          </a:r>
        </a:p>
      </dgm:t>
    </dgm:pt>
    <dgm:pt modelId="{13182B61-E4FF-40B1-A920-633508E20275}" type="parTrans" cxnId="{132306F9-8B0B-4F5D-A342-D45C3C75A5E8}">
      <dgm:prSet/>
      <dgm:spPr/>
      <dgm:t>
        <a:bodyPr/>
        <a:lstStyle/>
        <a:p>
          <a:endParaRPr lang="en-US"/>
        </a:p>
      </dgm:t>
    </dgm:pt>
    <dgm:pt modelId="{61C8C83D-7470-44BA-97B3-D59249DEB1F9}" type="sibTrans" cxnId="{132306F9-8B0B-4F5D-A342-D45C3C75A5E8}">
      <dgm:prSet/>
      <dgm:spPr/>
      <dgm:t>
        <a:bodyPr/>
        <a:lstStyle/>
        <a:p>
          <a:endParaRPr lang="en-US"/>
        </a:p>
      </dgm:t>
    </dgm:pt>
    <dgm:pt modelId="{8311AAE0-65AA-4B4A-B0F0-24A0C5F92288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Course Assessments</a:t>
          </a:r>
        </a:p>
      </dgm:t>
    </dgm:pt>
    <dgm:pt modelId="{E9EE5C80-3CE9-4C6D-B866-58AE534168BD}" type="parTrans" cxnId="{EF3A52DE-79F0-4419-B32E-8F872B39B5D5}">
      <dgm:prSet/>
      <dgm:spPr/>
      <dgm:t>
        <a:bodyPr/>
        <a:lstStyle/>
        <a:p>
          <a:endParaRPr lang="en-US"/>
        </a:p>
      </dgm:t>
    </dgm:pt>
    <dgm:pt modelId="{7495B6AF-FB50-4D9C-954A-14CF8328B664}" type="sibTrans" cxnId="{EF3A52DE-79F0-4419-B32E-8F872B39B5D5}">
      <dgm:prSet/>
      <dgm:spPr/>
      <dgm:t>
        <a:bodyPr/>
        <a:lstStyle/>
        <a:p>
          <a:endParaRPr lang="en-US"/>
        </a:p>
      </dgm:t>
    </dgm:pt>
    <dgm:pt modelId="{30F09F65-4AAF-4A6B-A43B-02BF429B3E2C}">
      <dgm:prSet/>
      <dgm:spPr>
        <a:solidFill>
          <a:schemeClr val="tx2">
            <a:lumMod val="40000"/>
            <a:lumOff val="6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>
                  <a:lumMod val="85000"/>
                  <a:lumOff val="15000"/>
                </a:schemeClr>
              </a:solidFill>
            </a:rPr>
            <a:t>Fall RSI Trainings</a:t>
          </a:r>
        </a:p>
      </dgm:t>
    </dgm:pt>
    <dgm:pt modelId="{C2EAAA37-139A-42BE-A41E-C3CAC5246FAA}" type="parTrans" cxnId="{98276AC3-43CF-4D0C-9D57-15CD93808783}">
      <dgm:prSet/>
      <dgm:spPr/>
      <dgm:t>
        <a:bodyPr/>
        <a:lstStyle/>
        <a:p>
          <a:endParaRPr lang="en-US"/>
        </a:p>
      </dgm:t>
    </dgm:pt>
    <dgm:pt modelId="{2C1690DE-F00A-49B9-A7C9-E92D2664A84D}" type="sibTrans" cxnId="{98276AC3-43CF-4D0C-9D57-15CD93808783}">
      <dgm:prSet/>
      <dgm:spPr/>
      <dgm:t>
        <a:bodyPr/>
        <a:lstStyle/>
        <a:p>
          <a:endParaRPr lang="en-US"/>
        </a:p>
      </dgm:t>
    </dgm:pt>
    <dgm:pt modelId="{31F8A555-B0E6-4070-930C-48FDFBE18CE1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Based on data from needs assessment</a:t>
          </a:r>
        </a:p>
      </dgm:t>
    </dgm:pt>
    <dgm:pt modelId="{D204DA98-3669-4288-AE81-8D19268C4B5F}" type="parTrans" cxnId="{3E242C5B-FC76-48A9-A2E7-3B0D50C41E25}">
      <dgm:prSet/>
      <dgm:spPr/>
      <dgm:t>
        <a:bodyPr/>
        <a:lstStyle/>
        <a:p>
          <a:endParaRPr lang="en-US"/>
        </a:p>
      </dgm:t>
    </dgm:pt>
    <dgm:pt modelId="{C9E8BBE9-E6CB-45F0-AFFA-3E38DB21B678}" type="sibTrans" cxnId="{3E242C5B-FC76-48A9-A2E7-3B0D50C41E25}">
      <dgm:prSet/>
      <dgm:spPr/>
      <dgm:t>
        <a:bodyPr/>
        <a:lstStyle/>
        <a:p>
          <a:endParaRPr lang="en-US"/>
        </a:p>
      </dgm:t>
    </dgm:pt>
    <dgm:pt modelId="{114D3AE7-6620-4CE1-978C-6E1A222FE50F}">
      <dgm:prSet/>
      <dgm:spPr>
        <a:solidFill>
          <a:schemeClr val="tx2">
            <a:lumMod val="20000"/>
            <a:lumOff val="80000"/>
            <a:alpha val="9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>
                  <a:lumMod val="85000"/>
                  <a:lumOff val="15000"/>
                </a:schemeClr>
              </a:solidFill>
            </a:rPr>
            <a:t>Academic Senate involvement</a:t>
          </a:r>
        </a:p>
      </dgm:t>
    </dgm:pt>
    <dgm:pt modelId="{2C63B6A7-B8F5-4839-B87E-F23E2E6CE9ED}" type="parTrans" cxnId="{CBE165D7-3E0D-462E-BB60-3130EA0F5FDD}">
      <dgm:prSet/>
      <dgm:spPr/>
      <dgm:t>
        <a:bodyPr/>
        <a:lstStyle/>
        <a:p>
          <a:endParaRPr lang="en-US"/>
        </a:p>
      </dgm:t>
    </dgm:pt>
    <dgm:pt modelId="{54BBD34B-E18F-4865-9E0D-4C120371BD63}" type="sibTrans" cxnId="{CBE165D7-3E0D-462E-BB60-3130EA0F5FDD}">
      <dgm:prSet/>
      <dgm:spPr/>
      <dgm:t>
        <a:bodyPr/>
        <a:lstStyle/>
        <a:p>
          <a:endParaRPr lang="en-US"/>
        </a:p>
      </dgm:t>
    </dgm:pt>
    <dgm:pt modelId="{2F54BD96-27ED-4347-A699-981684B25E7B}" type="pres">
      <dgm:prSet presAssocID="{421A3788-5D92-45B8-81E9-F1B933ECFFCB}" presName="Name0" presStyleCnt="0">
        <dgm:presLayoutVars>
          <dgm:dir/>
          <dgm:animLvl val="lvl"/>
          <dgm:resizeHandles val="exact"/>
        </dgm:presLayoutVars>
      </dgm:prSet>
      <dgm:spPr/>
    </dgm:pt>
    <dgm:pt modelId="{19459647-21E3-4DCE-BF71-F865A8778ED9}" type="pres">
      <dgm:prSet presAssocID="{83965A25-819F-4C6F-887E-CCA0A45967FB}" presName="composite" presStyleCnt="0"/>
      <dgm:spPr/>
    </dgm:pt>
    <dgm:pt modelId="{477AD7AD-BA79-4E5C-B42B-4F3A535E8ED1}" type="pres">
      <dgm:prSet presAssocID="{83965A25-819F-4C6F-887E-CCA0A45967F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3905AF8-DD20-4F7B-976D-BD783626AE7A}" type="pres">
      <dgm:prSet presAssocID="{83965A25-819F-4C6F-887E-CCA0A45967FB}" presName="desTx" presStyleLbl="alignAccFollowNode1" presStyleIdx="0" presStyleCnt="2">
        <dgm:presLayoutVars>
          <dgm:bulletEnabled val="1"/>
        </dgm:presLayoutVars>
      </dgm:prSet>
      <dgm:spPr/>
    </dgm:pt>
    <dgm:pt modelId="{5FFA9A27-163D-4243-9112-17BF2FCBD800}" type="pres">
      <dgm:prSet presAssocID="{9501202E-E619-4154-B7BD-6EC05FC0BD5D}" presName="space" presStyleCnt="0"/>
      <dgm:spPr/>
    </dgm:pt>
    <dgm:pt modelId="{4678028B-812E-4EE0-AAFB-BE5BAAE3D58A}" type="pres">
      <dgm:prSet presAssocID="{30F09F65-4AAF-4A6B-A43B-02BF429B3E2C}" presName="composite" presStyleCnt="0"/>
      <dgm:spPr/>
    </dgm:pt>
    <dgm:pt modelId="{13456FC0-80BF-4E7E-9503-B98AD2E37C81}" type="pres">
      <dgm:prSet presAssocID="{30F09F65-4AAF-4A6B-A43B-02BF429B3E2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A2E5611-7ABC-40FF-9245-8DF4C2741DE2}" type="pres">
      <dgm:prSet presAssocID="{30F09F65-4AAF-4A6B-A43B-02BF429B3E2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1B87710-7259-405F-B551-76DEF107A37C}" type="presOf" srcId="{FB0D2F26-3F43-490D-8CD5-369E2723241D}" destId="{83905AF8-DD20-4F7B-976D-BD783626AE7A}" srcOrd="0" destOrd="0" presId="urn:microsoft.com/office/officeart/2005/8/layout/hList1"/>
    <dgm:cxn modelId="{DB61B01B-CA7D-4031-BC41-661AA4D1C762}" srcId="{B5153154-A615-4CBE-B535-1417B65954E4}" destId="{5626AE7C-9898-41AD-9DD1-E7461396B482}" srcOrd="1" destOrd="0" parTransId="{5A7FC1D0-9A39-4F3F-B0B5-2D957EEC698C}" sibTransId="{1A8ED766-5AB8-4A44-BC47-472351BA2BDE}"/>
    <dgm:cxn modelId="{3E242C5B-FC76-48A9-A2E7-3B0D50C41E25}" srcId="{30F09F65-4AAF-4A6B-A43B-02BF429B3E2C}" destId="{31F8A555-B0E6-4070-930C-48FDFBE18CE1}" srcOrd="0" destOrd="0" parTransId="{D204DA98-3669-4288-AE81-8D19268C4B5F}" sibTransId="{C9E8BBE9-E6CB-45F0-AFFA-3E38DB21B678}"/>
    <dgm:cxn modelId="{F273E871-0959-4A4A-AC2A-1A328BCA7051}" type="presOf" srcId="{5626AE7C-9898-41AD-9DD1-E7461396B482}" destId="{83905AF8-DD20-4F7B-976D-BD783626AE7A}" srcOrd="0" destOrd="3" presId="urn:microsoft.com/office/officeart/2005/8/layout/hList1"/>
    <dgm:cxn modelId="{6E6A8F76-3EB5-45FE-A64B-4DE80C83E548}" type="presOf" srcId="{31F8A555-B0E6-4070-930C-48FDFBE18CE1}" destId="{DA2E5611-7ABC-40FF-9245-8DF4C2741DE2}" srcOrd="0" destOrd="0" presId="urn:microsoft.com/office/officeart/2005/8/layout/hList1"/>
    <dgm:cxn modelId="{63F49559-84FE-47FB-9666-0D783E6344CD}" srcId="{83965A25-819F-4C6F-887E-CCA0A45967FB}" destId="{FB0D2F26-3F43-490D-8CD5-369E2723241D}" srcOrd="0" destOrd="0" parTransId="{FB2DF1C4-90E0-4FC0-A063-C606A7171564}" sibTransId="{BA6A0D00-4D5A-4679-A584-5407987E3FFD}"/>
    <dgm:cxn modelId="{56147488-7637-43D5-8C5D-F1F5DB9D774B}" type="presOf" srcId="{B5153154-A615-4CBE-B535-1417B65954E4}" destId="{83905AF8-DD20-4F7B-976D-BD783626AE7A}" srcOrd="0" destOrd="1" presId="urn:microsoft.com/office/officeart/2005/8/layout/hList1"/>
    <dgm:cxn modelId="{FB8CF18A-3849-4F21-A6E3-2C6F12C33731}" type="presOf" srcId="{83965A25-819F-4C6F-887E-CCA0A45967FB}" destId="{477AD7AD-BA79-4E5C-B42B-4F3A535E8ED1}" srcOrd="0" destOrd="0" presId="urn:microsoft.com/office/officeart/2005/8/layout/hList1"/>
    <dgm:cxn modelId="{0CB90E9A-130C-4BA9-BF58-3FF48D5F66A1}" type="presOf" srcId="{8311AAE0-65AA-4B4A-B0F0-24A0C5F92288}" destId="{83905AF8-DD20-4F7B-976D-BD783626AE7A}" srcOrd="0" destOrd="5" presId="urn:microsoft.com/office/officeart/2005/8/layout/hList1"/>
    <dgm:cxn modelId="{993DD09A-1BE5-425E-B9C4-7D1BF20986DC}" type="presOf" srcId="{98F3C400-627C-4AE1-98AC-D9367830DB37}" destId="{83905AF8-DD20-4F7B-976D-BD783626AE7A}" srcOrd="0" destOrd="2" presId="urn:microsoft.com/office/officeart/2005/8/layout/hList1"/>
    <dgm:cxn modelId="{C46FD9AE-D7F8-455A-8A16-27DE60A10FE0}" type="presOf" srcId="{421A3788-5D92-45B8-81E9-F1B933ECFFCB}" destId="{2F54BD96-27ED-4347-A699-981684B25E7B}" srcOrd="0" destOrd="0" presId="urn:microsoft.com/office/officeart/2005/8/layout/hList1"/>
    <dgm:cxn modelId="{603092AF-ADDC-4A65-A892-C0C8A837FA7C}" srcId="{421A3788-5D92-45B8-81E9-F1B933ECFFCB}" destId="{83965A25-819F-4C6F-887E-CCA0A45967FB}" srcOrd="0" destOrd="0" parTransId="{E1F23845-F781-4335-BDF0-F67E008DADFA}" sibTransId="{9501202E-E619-4154-B7BD-6EC05FC0BD5D}"/>
    <dgm:cxn modelId="{83E2D3B7-5A1F-467D-BA60-2526DE681C23}" type="presOf" srcId="{75F61E79-86C6-4B38-A36D-D0E12FBA2B49}" destId="{83905AF8-DD20-4F7B-976D-BD783626AE7A}" srcOrd="0" destOrd="4" presId="urn:microsoft.com/office/officeart/2005/8/layout/hList1"/>
    <dgm:cxn modelId="{4F5B37BC-00DF-4081-A8EB-820AD633D1EB}" type="presOf" srcId="{114D3AE7-6620-4CE1-978C-6E1A222FE50F}" destId="{DA2E5611-7ABC-40FF-9245-8DF4C2741DE2}" srcOrd="0" destOrd="1" presId="urn:microsoft.com/office/officeart/2005/8/layout/hList1"/>
    <dgm:cxn modelId="{98276AC3-43CF-4D0C-9D57-15CD93808783}" srcId="{421A3788-5D92-45B8-81E9-F1B933ECFFCB}" destId="{30F09F65-4AAF-4A6B-A43B-02BF429B3E2C}" srcOrd="1" destOrd="0" parTransId="{C2EAAA37-139A-42BE-A41E-C3CAC5246FAA}" sibTransId="{2C1690DE-F00A-49B9-A7C9-E92D2664A84D}"/>
    <dgm:cxn modelId="{8D2F2DCE-41F1-4705-951B-58BB11C00DD5}" type="presOf" srcId="{30F09F65-4AAF-4A6B-A43B-02BF429B3E2C}" destId="{13456FC0-80BF-4E7E-9503-B98AD2E37C81}" srcOrd="0" destOrd="0" presId="urn:microsoft.com/office/officeart/2005/8/layout/hList1"/>
    <dgm:cxn modelId="{583FEED1-784B-44F8-9B78-A4F49305148D}" srcId="{B5153154-A615-4CBE-B535-1417B65954E4}" destId="{98F3C400-627C-4AE1-98AC-D9367830DB37}" srcOrd="0" destOrd="0" parTransId="{C1EC3CE6-6C75-4C64-B83A-34A5DC8D93DB}" sibTransId="{1186BBC2-1CE1-48B8-8D48-F9AE409EA911}"/>
    <dgm:cxn modelId="{CBE165D7-3E0D-462E-BB60-3130EA0F5FDD}" srcId="{30F09F65-4AAF-4A6B-A43B-02BF429B3E2C}" destId="{114D3AE7-6620-4CE1-978C-6E1A222FE50F}" srcOrd="1" destOrd="0" parTransId="{2C63B6A7-B8F5-4839-B87E-F23E2E6CE9ED}" sibTransId="{54BBD34B-E18F-4865-9E0D-4C120371BD63}"/>
    <dgm:cxn modelId="{B48F49D9-521D-4E42-B07A-4B7296E15BE7}" srcId="{83965A25-819F-4C6F-887E-CCA0A45967FB}" destId="{B5153154-A615-4CBE-B535-1417B65954E4}" srcOrd="1" destOrd="0" parTransId="{C19CAC06-9055-441F-BF60-056874744EE8}" sibTransId="{27EB0C48-09AD-41C9-9227-A7D96618EE58}"/>
    <dgm:cxn modelId="{EF3A52DE-79F0-4419-B32E-8F872B39B5D5}" srcId="{B5153154-A615-4CBE-B535-1417B65954E4}" destId="{8311AAE0-65AA-4B4A-B0F0-24A0C5F92288}" srcOrd="3" destOrd="0" parTransId="{E9EE5C80-3CE9-4C6D-B866-58AE534168BD}" sibTransId="{7495B6AF-FB50-4D9C-954A-14CF8328B664}"/>
    <dgm:cxn modelId="{132306F9-8B0B-4F5D-A342-D45C3C75A5E8}" srcId="{B5153154-A615-4CBE-B535-1417B65954E4}" destId="{75F61E79-86C6-4B38-A36D-D0E12FBA2B49}" srcOrd="2" destOrd="0" parTransId="{13182B61-E4FF-40B1-A920-633508E20275}" sibTransId="{61C8C83D-7470-44BA-97B3-D59249DEB1F9}"/>
    <dgm:cxn modelId="{AC4993C8-E7B3-483C-935D-BCE29DF13CC3}" type="presParOf" srcId="{2F54BD96-27ED-4347-A699-981684B25E7B}" destId="{19459647-21E3-4DCE-BF71-F865A8778ED9}" srcOrd="0" destOrd="0" presId="urn:microsoft.com/office/officeart/2005/8/layout/hList1"/>
    <dgm:cxn modelId="{85C3993F-CB5B-4834-BC70-985F150227EE}" type="presParOf" srcId="{19459647-21E3-4DCE-BF71-F865A8778ED9}" destId="{477AD7AD-BA79-4E5C-B42B-4F3A535E8ED1}" srcOrd="0" destOrd="0" presId="urn:microsoft.com/office/officeart/2005/8/layout/hList1"/>
    <dgm:cxn modelId="{CC284220-4218-4DF8-946F-52C5D85E3F5E}" type="presParOf" srcId="{19459647-21E3-4DCE-BF71-F865A8778ED9}" destId="{83905AF8-DD20-4F7B-976D-BD783626AE7A}" srcOrd="1" destOrd="0" presId="urn:microsoft.com/office/officeart/2005/8/layout/hList1"/>
    <dgm:cxn modelId="{CEF974B5-EE6E-447C-B41F-4EADFF6891C6}" type="presParOf" srcId="{2F54BD96-27ED-4347-A699-981684B25E7B}" destId="{5FFA9A27-163D-4243-9112-17BF2FCBD800}" srcOrd="1" destOrd="0" presId="urn:microsoft.com/office/officeart/2005/8/layout/hList1"/>
    <dgm:cxn modelId="{8EE5DC82-E1AA-4A37-9CFC-81004ED6A1F4}" type="presParOf" srcId="{2F54BD96-27ED-4347-A699-981684B25E7B}" destId="{4678028B-812E-4EE0-AAFB-BE5BAAE3D58A}" srcOrd="2" destOrd="0" presId="urn:microsoft.com/office/officeart/2005/8/layout/hList1"/>
    <dgm:cxn modelId="{654C9463-9627-4D6F-A695-C4914BE88363}" type="presParOf" srcId="{4678028B-812E-4EE0-AAFB-BE5BAAE3D58A}" destId="{13456FC0-80BF-4E7E-9503-B98AD2E37C81}" srcOrd="0" destOrd="0" presId="urn:microsoft.com/office/officeart/2005/8/layout/hList1"/>
    <dgm:cxn modelId="{5CDECCA9-C76E-46DC-93AB-8097DD51B73C}" type="presParOf" srcId="{4678028B-812E-4EE0-AAFB-BE5BAAE3D58A}" destId="{DA2E5611-7ABC-40FF-9245-8DF4C2741DE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D4B3D-0890-401C-88A7-017AB4DF2FE0}" type="doc">
      <dgm:prSet loTypeId="urn:microsoft.com/office/officeart/2008/layout/LinedList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4F52A9-FB5C-42E6-9C66-BAA7EEA3B954}">
      <dgm:prSet/>
      <dgm:spPr/>
      <dgm:t>
        <a:bodyPr/>
        <a:lstStyle/>
        <a:p>
          <a:r>
            <a:rPr lang="en-US" b="1"/>
            <a:t>Dr. Romelia Salinas</a:t>
          </a:r>
          <a:endParaRPr lang="en-US"/>
        </a:p>
      </dgm:t>
    </dgm:pt>
    <dgm:pt modelId="{D67B0677-DACA-45F0-ABEA-7652440D2345}" type="parTrans" cxnId="{22B13290-E0AD-421D-91EF-F860E8C6A0D9}">
      <dgm:prSet/>
      <dgm:spPr/>
      <dgm:t>
        <a:bodyPr/>
        <a:lstStyle/>
        <a:p>
          <a:endParaRPr lang="en-US"/>
        </a:p>
      </dgm:t>
    </dgm:pt>
    <dgm:pt modelId="{30E4D460-68B7-41BE-B3A4-6E98140CBAA9}" type="sibTrans" cxnId="{22B13290-E0AD-421D-91EF-F860E8C6A0D9}">
      <dgm:prSet/>
      <dgm:spPr/>
      <dgm:t>
        <a:bodyPr/>
        <a:lstStyle/>
        <a:p>
          <a:endParaRPr lang="en-US"/>
        </a:p>
      </dgm:t>
    </dgm:pt>
    <dgm:pt modelId="{89F2135A-5242-49E4-8295-987466C156FB}">
      <dgm:prSet/>
      <dgm:spPr/>
      <dgm:t>
        <a:bodyPr/>
        <a:lstStyle/>
        <a:p>
          <a:r>
            <a:rPr lang="en-US" b="1"/>
            <a:t>Katie Datko</a:t>
          </a:r>
          <a:endParaRPr lang="en-US"/>
        </a:p>
      </dgm:t>
    </dgm:pt>
    <dgm:pt modelId="{3E786526-3815-4A87-99A4-D1BB3AC53244}" type="parTrans" cxnId="{EA25DF41-4D26-4EA0-8056-98E695B76D50}">
      <dgm:prSet/>
      <dgm:spPr/>
      <dgm:t>
        <a:bodyPr/>
        <a:lstStyle/>
        <a:p>
          <a:endParaRPr lang="en-US"/>
        </a:p>
      </dgm:t>
    </dgm:pt>
    <dgm:pt modelId="{E827A4C1-8222-469D-A5EB-BB432D9D0BB8}" type="sibTrans" cxnId="{EA25DF41-4D26-4EA0-8056-98E695B76D50}">
      <dgm:prSet/>
      <dgm:spPr/>
      <dgm:t>
        <a:bodyPr/>
        <a:lstStyle/>
        <a:p>
          <a:endParaRPr lang="en-US"/>
        </a:p>
      </dgm:t>
    </dgm:pt>
    <dgm:pt modelId="{2B7B4594-5748-44B9-854F-559098311200}">
      <dgm:prSet/>
      <dgm:spPr/>
      <dgm:t>
        <a:bodyPr/>
        <a:lstStyle/>
        <a:p>
          <a:r>
            <a:rPr lang="en-US" b="1"/>
            <a:t>Carol Impara</a:t>
          </a:r>
          <a:endParaRPr lang="en-US"/>
        </a:p>
      </dgm:t>
    </dgm:pt>
    <dgm:pt modelId="{CDF77160-946D-461F-99BC-4A84DB11041E}" type="parTrans" cxnId="{EAE00F59-C35A-4748-BDA7-03AA7317D155}">
      <dgm:prSet/>
      <dgm:spPr/>
      <dgm:t>
        <a:bodyPr/>
        <a:lstStyle/>
        <a:p>
          <a:endParaRPr lang="en-US"/>
        </a:p>
      </dgm:t>
    </dgm:pt>
    <dgm:pt modelId="{B8E6C44F-716A-40D3-AF61-76B6B1B5CFF0}" type="sibTrans" cxnId="{EAE00F59-C35A-4748-BDA7-03AA7317D155}">
      <dgm:prSet/>
      <dgm:spPr/>
      <dgm:t>
        <a:bodyPr/>
        <a:lstStyle/>
        <a:p>
          <a:endParaRPr lang="en-US"/>
        </a:p>
      </dgm:t>
    </dgm:pt>
    <dgm:pt modelId="{042F0E64-B8AD-4BAA-9C03-3EBA164E553B}">
      <dgm:prSet/>
      <dgm:spPr/>
      <dgm:t>
        <a:bodyPr/>
        <a:lstStyle/>
        <a:p>
          <a:r>
            <a:rPr lang="en-US" b="1"/>
            <a:t>Catherine McKee</a:t>
          </a:r>
          <a:endParaRPr lang="en-US"/>
        </a:p>
      </dgm:t>
    </dgm:pt>
    <dgm:pt modelId="{A5738A3E-1027-409A-B045-5DE363F8C0B7}" type="parTrans" cxnId="{5850E34D-802D-4C6B-B8CB-7A3CD9C7EA35}">
      <dgm:prSet/>
      <dgm:spPr/>
      <dgm:t>
        <a:bodyPr/>
        <a:lstStyle/>
        <a:p>
          <a:endParaRPr lang="en-US"/>
        </a:p>
      </dgm:t>
    </dgm:pt>
    <dgm:pt modelId="{82BDFDE9-FB28-443B-A0F7-D15420B1E024}" type="sibTrans" cxnId="{5850E34D-802D-4C6B-B8CB-7A3CD9C7EA35}">
      <dgm:prSet/>
      <dgm:spPr/>
      <dgm:t>
        <a:bodyPr/>
        <a:lstStyle/>
        <a:p>
          <a:endParaRPr lang="en-US"/>
        </a:p>
      </dgm:t>
    </dgm:pt>
    <dgm:pt modelId="{C409B714-87E0-481A-B044-BA6D798F39D7}">
      <dgm:prSet/>
      <dgm:spPr/>
      <dgm:t>
        <a:bodyPr/>
        <a:lstStyle/>
        <a:p>
          <a:r>
            <a:rPr lang="en-US"/>
            <a:t>Dean of Library and Learning Resources</a:t>
          </a:r>
        </a:p>
      </dgm:t>
    </dgm:pt>
    <dgm:pt modelId="{BC60C31C-6102-46B7-889C-9C6334095AA4}" type="parTrans" cxnId="{B67040FE-083B-4F90-A4A7-80B33E562E36}">
      <dgm:prSet/>
      <dgm:spPr/>
      <dgm:t>
        <a:bodyPr/>
        <a:lstStyle/>
        <a:p>
          <a:endParaRPr lang="en-US"/>
        </a:p>
      </dgm:t>
    </dgm:pt>
    <dgm:pt modelId="{51D6C9B4-355E-4CB1-AB96-D042F6896B46}" type="sibTrans" cxnId="{B67040FE-083B-4F90-A4A7-80B33E562E36}">
      <dgm:prSet/>
      <dgm:spPr/>
      <dgm:t>
        <a:bodyPr/>
        <a:lstStyle/>
        <a:p>
          <a:endParaRPr lang="en-US"/>
        </a:p>
      </dgm:t>
    </dgm:pt>
    <dgm:pt modelId="{AFC01CC8-F38E-45C1-95CB-84E1BDA4FDF6}">
      <dgm:prSet/>
      <dgm:spPr/>
      <dgm:t>
        <a:bodyPr/>
        <a:lstStyle/>
        <a:p>
          <a:r>
            <a:rPr lang="en-US"/>
            <a:t>Director of Distance Learning &amp; Instructional Technology</a:t>
          </a:r>
        </a:p>
      </dgm:t>
    </dgm:pt>
    <dgm:pt modelId="{F437D9F7-B661-4495-ADC0-16994B1FCF6F}" type="parTrans" cxnId="{74FC7F54-C3E2-4411-A74B-75A9F073A9F7}">
      <dgm:prSet/>
      <dgm:spPr/>
      <dgm:t>
        <a:bodyPr/>
        <a:lstStyle/>
        <a:p>
          <a:endParaRPr lang="en-US"/>
        </a:p>
      </dgm:t>
    </dgm:pt>
    <dgm:pt modelId="{9F6F4861-D18A-4341-9BF6-BEF0C19AA84B}" type="sibTrans" cxnId="{74FC7F54-C3E2-4411-A74B-75A9F073A9F7}">
      <dgm:prSet/>
      <dgm:spPr/>
      <dgm:t>
        <a:bodyPr/>
        <a:lstStyle/>
        <a:p>
          <a:endParaRPr lang="en-US"/>
        </a:p>
      </dgm:t>
    </dgm:pt>
    <dgm:pt modelId="{F0727763-B246-412E-8926-C61C7E27F049}">
      <dgm:prSet/>
      <dgm:spPr/>
      <dgm:t>
        <a:bodyPr/>
        <a:lstStyle/>
        <a:p>
          <a:r>
            <a:rPr lang="en-US"/>
            <a:t>Professor of Nutrition and Foods; Distance Learning Coordinator</a:t>
          </a:r>
        </a:p>
      </dgm:t>
    </dgm:pt>
    <dgm:pt modelId="{3744C547-624E-4E25-8CC0-1CA09F2F6536}" type="parTrans" cxnId="{7D40D191-81B0-48C6-8B70-351D4AFDFD9C}">
      <dgm:prSet/>
      <dgm:spPr/>
      <dgm:t>
        <a:bodyPr/>
        <a:lstStyle/>
        <a:p>
          <a:endParaRPr lang="en-US"/>
        </a:p>
      </dgm:t>
    </dgm:pt>
    <dgm:pt modelId="{0D1823EF-49C6-40FB-AA54-C0E66DFC5D0D}" type="sibTrans" cxnId="{7D40D191-81B0-48C6-8B70-351D4AFDFD9C}">
      <dgm:prSet/>
      <dgm:spPr/>
      <dgm:t>
        <a:bodyPr/>
        <a:lstStyle/>
        <a:p>
          <a:endParaRPr lang="en-US"/>
        </a:p>
      </dgm:t>
    </dgm:pt>
    <dgm:pt modelId="{9DB6F26F-5C98-4800-8F13-9197AB49FC50}">
      <dgm:prSet/>
      <dgm:spPr/>
      <dgm:t>
        <a:bodyPr/>
        <a:lstStyle/>
        <a:p>
          <a:r>
            <a:rPr lang="en-US"/>
            <a:t>Professor of Paralegal Studies; Assistant Distance Learning Coordinator</a:t>
          </a:r>
        </a:p>
      </dgm:t>
    </dgm:pt>
    <dgm:pt modelId="{C77A54D5-287B-445C-9DA0-D320AE566B56}" type="parTrans" cxnId="{963075B9-4C13-4979-85D4-73C359C43FA6}">
      <dgm:prSet/>
      <dgm:spPr/>
      <dgm:t>
        <a:bodyPr/>
        <a:lstStyle/>
        <a:p>
          <a:endParaRPr lang="en-US"/>
        </a:p>
      </dgm:t>
    </dgm:pt>
    <dgm:pt modelId="{45847252-D2E6-48D6-8913-31C40DEA636C}" type="sibTrans" cxnId="{963075B9-4C13-4979-85D4-73C359C43FA6}">
      <dgm:prSet/>
      <dgm:spPr/>
      <dgm:t>
        <a:bodyPr/>
        <a:lstStyle/>
        <a:p>
          <a:endParaRPr lang="en-US"/>
        </a:p>
      </dgm:t>
    </dgm:pt>
    <dgm:pt modelId="{F95982B3-E8FA-4A95-A214-75AC234B0E0C}" type="pres">
      <dgm:prSet presAssocID="{57ED4B3D-0890-401C-88A7-017AB4DF2FE0}" presName="vert0" presStyleCnt="0">
        <dgm:presLayoutVars>
          <dgm:dir/>
          <dgm:animOne val="branch"/>
          <dgm:animLvl val="lvl"/>
        </dgm:presLayoutVars>
      </dgm:prSet>
      <dgm:spPr/>
    </dgm:pt>
    <dgm:pt modelId="{ED547514-1C54-48C8-BCE7-444672A5F4B9}" type="pres">
      <dgm:prSet presAssocID="{FA4F52A9-FB5C-42E6-9C66-BAA7EEA3B954}" presName="thickLine" presStyleLbl="alignNode1" presStyleIdx="0" presStyleCnt="4"/>
      <dgm:spPr/>
    </dgm:pt>
    <dgm:pt modelId="{7876C164-926C-417B-A9E7-A614BDEFE72B}" type="pres">
      <dgm:prSet presAssocID="{FA4F52A9-FB5C-42E6-9C66-BAA7EEA3B954}" presName="horz1" presStyleCnt="0"/>
      <dgm:spPr/>
    </dgm:pt>
    <dgm:pt modelId="{9CE045AD-376D-4CCD-B101-BD7B86276719}" type="pres">
      <dgm:prSet presAssocID="{FA4F52A9-FB5C-42E6-9C66-BAA7EEA3B954}" presName="tx1" presStyleLbl="revTx" presStyleIdx="0" presStyleCnt="8"/>
      <dgm:spPr/>
    </dgm:pt>
    <dgm:pt modelId="{6A4A9005-C10F-49CE-99DE-D07DC8DDEFD6}" type="pres">
      <dgm:prSet presAssocID="{FA4F52A9-FB5C-42E6-9C66-BAA7EEA3B954}" presName="vert1" presStyleCnt="0"/>
      <dgm:spPr/>
    </dgm:pt>
    <dgm:pt modelId="{19396A28-104D-427C-B75D-F4D1FAAB08C5}" type="pres">
      <dgm:prSet presAssocID="{C409B714-87E0-481A-B044-BA6D798F39D7}" presName="vertSpace2a" presStyleCnt="0"/>
      <dgm:spPr/>
    </dgm:pt>
    <dgm:pt modelId="{9E0FAB62-35FE-436C-A795-44EFA563A30A}" type="pres">
      <dgm:prSet presAssocID="{C409B714-87E0-481A-B044-BA6D798F39D7}" presName="horz2" presStyleCnt="0"/>
      <dgm:spPr/>
    </dgm:pt>
    <dgm:pt modelId="{DD7C4078-DAAB-4CE6-9E79-D49A911A5294}" type="pres">
      <dgm:prSet presAssocID="{C409B714-87E0-481A-B044-BA6D798F39D7}" presName="horzSpace2" presStyleCnt="0"/>
      <dgm:spPr/>
    </dgm:pt>
    <dgm:pt modelId="{D2EAC960-BA19-4574-8919-7F3F31F39779}" type="pres">
      <dgm:prSet presAssocID="{C409B714-87E0-481A-B044-BA6D798F39D7}" presName="tx2" presStyleLbl="revTx" presStyleIdx="1" presStyleCnt="8"/>
      <dgm:spPr/>
    </dgm:pt>
    <dgm:pt modelId="{7A65A4F2-0D3D-4DB0-8BAF-AAA1C9E3B3CC}" type="pres">
      <dgm:prSet presAssocID="{C409B714-87E0-481A-B044-BA6D798F39D7}" presName="vert2" presStyleCnt="0"/>
      <dgm:spPr/>
    </dgm:pt>
    <dgm:pt modelId="{65874BC6-87FA-4760-AB95-EC7966AB532A}" type="pres">
      <dgm:prSet presAssocID="{C409B714-87E0-481A-B044-BA6D798F39D7}" presName="thinLine2b" presStyleLbl="callout" presStyleIdx="0" presStyleCnt="4"/>
      <dgm:spPr/>
    </dgm:pt>
    <dgm:pt modelId="{40862AE2-85C7-42AF-9D83-D8BF79866C95}" type="pres">
      <dgm:prSet presAssocID="{C409B714-87E0-481A-B044-BA6D798F39D7}" presName="vertSpace2b" presStyleCnt="0"/>
      <dgm:spPr/>
    </dgm:pt>
    <dgm:pt modelId="{CF425AD7-068D-4B57-9C55-6804D4ECB558}" type="pres">
      <dgm:prSet presAssocID="{89F2135A-5242-49E4-8295-987466C156FB}" presName="thickLine" presStyleLbl="alignNode1" presStyleIdx="1" presStyleCnt="4"/>
      <dgm:spPr/>
    </dgm:pt>
    <dgm:pt modelId="{35422D4B-97F7-487A-81C6-6F7DDD912EAD}" type="pres">
      <dgm:prSet presAssocID="{89F2135A-5242-49E4-8295-987466C156FB}" presName="horz1" presStyleCnt="0"/>
      <dgm:spPr/>
    </dgm:pt>
    <dgm:pt modelId="{39C1845D-F0C7-4CC8-937D-B7F91E079E30}" type="pres">
      <dgm:prSet presAssocID="{89F2135A-5242-49E4-8295-987466C156FB}" presName="tx1" presStyleLbl="revTx" presStyleIdx="2" presStyleCnt="8"/>
      <dgm:spPr/>
    </dgm:pt>
    <dgm:pt modelId="{FF36FB9D-7F32-420D-BEF6-25E85ADFB4A3}" type="pres">
      <dgm:prSet presAssocID="{89F2135A-5242-49E4-8295-987466C156FB}" presName="vert1" presStyleCnt="0"/>
      <dgm:spPr/>
    </dgm:pt>
    <dgm:pt modelId="{8C4AB2A3-90E4-4038-B097-9ED5A6A06DAD}" type="pres">
      <dgm:prSet presAssocID="{AFC01CC8-F38E-45C1-95CB-84E1BDA4FDF6}" presName="vertSpace2a" presStyleCnt="0"/>
      <dgm:spPr/>
    </dgm:pt>
    <dgm:pt modelId="{6CD43C79-FCB5-4635-9557-D5ECEE1C06AD}" type="pres">
      <dgm:prSet presAssocID="{AFC01CC8-F38E-45C1-95CB-84E1BDA4FDF6}" presName="horz2" presStyleCnt="0"/>
      <dgm:spPr/>
    </dgm:pt>
    <dgm:pt modelId="{11BBAA2A-262D-43C6-B786-77A9E1596C6D}" type="pres">
      <dgm:prSet presAssocID="{AFC01CC8-F38E-45C1-95CB-84E1BDA4FDF6}" presName="horzSpace2" presStyleCnt="0"/>
      <dgm:spPr/>
    </dgm:pt>
    <dgm:pt modelId="{1BAA666C-A2B1-44BF-9CD1-4B8A911EF313}" type="pres">
      <dgm:prSet presAssocID="{AFC01CC8-F38E-45C1-95CB-84E1BDA4FDF6}" presName="tx2" presStyleLbl="revTx" presStyleIdx="3" presStyleCnt="8"/>
      <dgm:spPr/>
    </dgm:pt>
    <dgm:pt modelId="{28B764BA-5BAD-4CAB-8C20-6A29F8F7D026}" type="pres">
      <dgm:prSet presAssocID="{AFC01CC8-F38E-45C1-95CB-84E1BDA4FDF6}" presName="vert2" presStyleCnt="0"/>
      <dgm:spPr/>
    </dgm:pt>
    <dgm:pt modelId="{CA5934BB-97E1-4324-815F-F5DE686200C7}" type="pres">
      <dgm:prSet presAssocID="{AFC01CC8-F38E-45C1-95CB-84E1BDA4FDF6}" presName="thinLine2b" presStyleLbl="callout" presStyleIdx="1" presStyleCnt="4"/>
      <dgm:spPr/>
    </dgm:pt>
    <dgm:pt modelId="{E94E05DC-AC8D-4764-BFF7-5C8CF82539BA}" type="pres">
      <dgm:prSet presAssocID="{AFC01CC8-F38E-45C1-95CB-84E1BDA4FDF6}" presName="vertSpace2b" presStyleCnt="0"/>
      <dgm:spPr/>
    </dgm:pt>
    <dgm:pt modelId="{886CDB6A-170F-42EE-8A85-2DB23EF9DD1E}" type="pres">
      <dgm:prSet presAssocID="{2B7B4594-5748-44B9-854F-559098311200}" presName="thickLine" presStyleLbl="alignNode1" presStyleIdx="2" presStyleCnt="4"/>
      <dgm:spPr/>
    </dgm:pt>
    <dgm:pt modelId="{721BF121-2593-4ED4-A91E-558AB81F6E15}" type="pres">
      <dgm:prSet presAssocID="{2B7B4594-5748-44B9-854F-559098311200}" presName="horz1" presStyleCnt="0"/>
      <dgm:spPr/>
    </dgm:pt>
    <dgm:pt modelId="{D47AAB25-C6B1-43FB-9787-8F6EE6676A65}" type="pres">
      <dgm:prSet presAssocID="{2B7B4594-5748-44B9-854F-559098311200}" presName="tx1" presStyleLbl="revTx" presStyleIdx="4" presStyleCnt="8"/>
      <dgm:spPr/>
    </dgm:pt>
    <dgm:pt modelId="{0049EA53-FEA2-4808-A2EF-A948CCC51304}" type="pres">
      <dgm:prSet presAssocID="{2B7B4594-5748-44B9-854F-559098311200}" presName="vert1" presStyleCnt="0"/>
      <dgm:spPr/>
    </dgm:pt>
    <dgm:pt modelId="{477B6093-AECD-4F38-BF98-39568E6811AB}" type="pres">
      <dgm:prSet presAssocID="{F0727763-B246-412E-8926-C61C7E27F049}" presName="vertSpace2a" presStyleCnt="0"/>
      <dgm:spPr/>
    </dgm:pt>
    <dgm:pt modelId="{CAF56518-4E08-4A32-B6CA-8F25F1B602B1}" type="pres">
      <dgm:prSet presAssocID="{F0727763-B246-412E-8926-C61C7E27F049}" presName="horz2" presStyleCnt="0"/>
      <dgm:spPr/>
    </dgm:pt>
    <dgm:pt modelId="{DFFDBE00-40B3-4612-9B18-8B8CDA82B3BD}" type="pres">
      <dgm:prSet presAssocID="{F0727763-B246-412E-8926-C61C7E27F049}" presName="horzSpace2" presStyleCnt="0"/>
      <dgm:spPr/>
    </dgm:pt>
    <dgm:pt modelId="{D915C363-586E-4D80-8AA4-D61A7B86AD21}" type="pres">
      <dgm:prSet presAssocID="{F0727763-B246-412E-8926-C61C7E27F049}" presName="tx2" presStyleLbl="revTx" presStyleIdx="5" presStyleCnt="8"/>
      <dgm:spPr/>
    </dgm:pt>
    <dgm:pt modelId="{20C1785E-77AD-4E6B-AF18-5ACC5784632E}" type="pres">
      <dgm:prSet presAssocID="{F0727763-B246-412E-8926-C61C7E27F049}" presName="vert2" presStyleCnt="0"/>
      <dgm:spPr/>
    </dgm:pt>
    <dgm:pt modelId="{04A0068E-E214-4B72-BCF6-161A1AF35B73}" type="pres">
      <dgm:prSet presAssocID="{F0727763-B246-412E-8926-C61C7E27F049}" presName="thinLine2b" presStyleLbl="callout" presStyleIdx="2" presStyleCnt="4"/>
      <dgm:spPr/>
    </dgm:pt>
    <dgm:pt modelId="{055C34EF-9464-4E31-BFFA-212B0038924D}" type="pres">
      <dgm:prSet presAssocID="{F0727763-B246-412E-8926-C61C7E27F049}" presName="vertSpace2b" presStyleCnt="0"/>
      <dgm:spPr/>
    </dgm:pt>
    <dgm:pt modelId="{C8544F3F-2389-46A4-A8B1-1CF0BF21E595}" type="pres">
      <dgm:prSet presAssocID="{042F0E64-B8AD-4BAA-9C03-3EBA164E553B}" presName="thickLine" presStyleLbl="alignNode1" presStyleIdx="3" presStyleCnt="4"/>
      <dgm:spPr/>
    </dgm:pt>
    <dgm:pt modelId="{58F734AB-BB79-4AAC-B936-71E84F4D0446}" type="pres">
      <dgm:prSet presAssocID="{042F0E64-B8AD-4BAA-9C03-3EBA164E553B}" presName="horz1" presStyleCnt="0"/>
      <dgm:spPr/>
    </dgm:pt>
    <dgm:pt modelId="{F09D5F74-BA37-4582-9757-DF9F7B934ACE}" type="pres">
      <dgm:prSet presAssocID="{042F0E64-B8AD-4BAA-9C03-3EBA164E553B}" presName="tx1" presStyleLbl="revTx" presStyleIdx="6" presStyleCnt="8"/>
      <dgm:spPr/>
    </dgm:pt>
    <dgm:pt modelId="{78D9E429-4CD1-4EC4-B92E-D46EF6D435D3}" type="pres">
      <dgm:prSet presAssocID="{042F0E64-B8AD-4BAA-9C03-3EBA164E553B}" presName="vert1" presStyleCnt="0"/>
      <dgm:spPr/>
    </dgm:pt>
    <dgm:pt modelId="{9934B61C-5127-48A0-B755-2A609350813F}" type="pres">
      <dgm:prSet presAssocID="{9DB6F26F-5C98-4800-8F13-9197AB49FC50}" presName="vertSpace2a" presStyleCnt="0"/>
      <dgm:spPr/>
    </dgm:pt>
    <dgm:pt modelId="{D92336CD-8465-4767-AFF0-E60C01737663}" type="pres">
      <dgm:prSet presAssocID="{9DB6F26F-5C98-4800-8F13-9197AB49FC50}" presName="horz2" presStyleCnt="0"/>
      <dgm:spPr/>
    </dgm:pt>
    <dgm:pt modelId="{D85C4548-8A77-4183-A489-F104E190F2EC}" type="pres">
      <dgm:prSet presAssocID="{9DB6F26F-5C98-4800-8F13-9197AB49FC50}" presName="horzSpace2" presStyleCnt="0"/>
      <dgm:spPr/>
    </dgm:pt>
    <dgm:pt modelId="{5FA0D264-F872-4F92-BFFF-2E59E57434D3}" type="pres">
      <dgm:prSet presAssocID="{9DB6F26F-5C98-4800-8F13-9197AB49FC50}" presName="tx2" presStyleLbl="revTx" presStyleIdx="7" presStyleCnt="8"/>
      <dgm:spPr/>
    </dgm:pt>
    <dgm:pt modelId="{3A87F52C-89CE-4FF5-B595-565E6A93C93C}" type="pres">
      <dgm:prSet presAssocID="{9DB6F26F-5C98-4800-8F13-9197AB49FC50}" presName="vert2" presStyleCnt="0"/>
      <dgm:spPr/>
    </dgm:pt>
    <dgm:pt modelId="{A4F44EDD-8E45-426C-8EB0-8CDFA96D6F31}" type="pres">
      <dgm:prSet presAssocID="{9DB6F26F-5C98-4800-8F13-9197AB49FC50}" presName="thinLine2b" presStyleLbl="callout" presStyleIdx="3" presStyleCnt="4"/>
      <dgm:spPr/>
    </dgm:pt>
    <dgm:pt modelId="{06776837-8ABA-420F-93BA-2FF46903CA7E}" type="pres">
      <dgm:prSet presAssocID="{9DB6F26F-5C98-4800-8F13-9197AB49FC50}" presName="vertSpace2b" presStyleCnt="0"/>
      <dgm:spPr/>
    </dgm:pt>
  </dgm:ptLst>
  <dgm:cxnLst>
    <dgm:cxn modelId="{6C2C4725-6216-4BC8-AB15-37CA56E03B04}" type="presOf" srcId="{C409B714-87E0-481A-B044-BA6D798F39D7}" destId="{D2EAC960-BA19-4574-8919-7F3F31F39779}" srcOrd="0" destOrd="0" presId="urn:microsoft.com/office/officeart/2008/layout/LinedList"/>
    <dgm:cxn modelId="{2D790D30-3716-4B8E-9EE6-DDAAF1E16DC4}" type="presOf" srcId="{57ED4B3D-0890-401C-88A7-017AB4DF2FE0}" destId="{F95982B3-E8FA-4A95-A214-75AC234B0E0C}" srcOrd="0" destOrd="0" presId="urn:microsoft.com/office/officeart/2008/layout/LinedList"/>
    <dgm:cxn modelId="{6636DE3D-A695-4C3D-87AE-76408F13101F}" type="presOf" srcId="{F0727763-B246-412E-8926-C61C7E27F049}" destId="{D915C363-586E-4D80-8AA4-D61A7B86AD21}" srcOrd="0" destOrd="0" presId="urn:microsoft.com/office/officeart/2008/layout/LinedList"/>
    <dgm:cxn modelId="{EA25DF41-4D26-4EA0-8056-98E695B76D50}" srcId="{57ED4B3D-0890-401C-88A7-017AB4DF2FE0}" destId="{89F2135A-5242-49E4-8295-987466C156FB}" srcOrd="1" destOrd="0" parTransId="{3E786526-3815-4A87-99A4-D1BB3AC53244}" sibTransId="{E827A4C1-8222-469D-A5EB-BB432D9D0BB8}"/>
    <dgm:cxn modelId="{5850E34D-802D-4C6B-B8CB-7A3CD9C7EA35}" srcId="{57ED4B3D-0890-401C-88A7-017AB4DF2FE0}" destId="{042F0E64-B8AD-4BAA-9C03-3EBA164E553B}" srcOrd="3" destOrd="0" parTransId="{A5738A3E-1027-409A-B045-5DE363F8C0B7}" sibTransId="{82BDFDE9-FB28-443B-A0F7-D15420B1E024}"/>
    <dgm:cxn modelId="{2B801D4F-2834-4455-B806-FEFAB7FE78C9}" type="presOf" srcId="{9DB6F26F-5C98-4800-8F13-9197AB49FC50}" destId="{5FA0D264-F872-4F92-BFFF-2E59E57434D3}" srcOrd="0" destOrd="0" presId="urn:microsoft.com/office/officeart/2008/layout/LinedList"/>
    <dgm:cxn modelId="{74FC7F54-C3E2-4411-A74B-75A9F073A9F7}" srcId="{89F2135A-5242-49E4-8295-987466C156FB}" destId="{AFC01CC8-F38E-45C1-95CB-84E1BDA4FDF6}" srcOrd="0" destOrd="0" parTransId="{F437D9F7-B661-4495-ADC0-16994B1FCF6F}" sibTransId="{9F6F4861-D18A-4341-9BF6-BEF0C19AA84B}"/>
    <dgm:cxn modelId="{0F18EF55-E71C-4D48-BE5C-B84459B00421}" type="presOf" srcId="{042F0E64-B8AD-4BAA-9C03-3EBA164E553B}" destId="{F09D5F74-BA37-4582-9757-DF9F7B934ACE}" srcOrd="0" destOrd="0" presId="urn:microsoft.com/office/officeart/2008/layout/LinedList"/>
    <dgm:cxn modelId="{EAE00F59-C35A-4748-BDA7-03AA7317D155}" srcId="{57ED4B3D-0890-401C-88A7-017AB4DF2FE0}" destId="{2B7B4594-5748-44B9-854F-559098311200}" srcOrd="2" destOrd="0" parTransId="{CDF77160-946D-461F-99BC-4A84DB11041E}" sibTransId="{B8E6C44F-716A-40D3-AF61-76B6B1B5CFF0}"/>
    <dgm:cxn modelId="{A2D68E8D-D827-4D1F-A29D-8FEB9A7A2DBE}" type="presOf" srcId="{89F2135A-5242-49E4-8295-987466C156FB}" destId="{39C1845D-F0C7-4CC8-937D-B7F91E079E30}" srcOrd="0" destOrd="0" presId="urn:microsoft.com/office/officeart/2008/layout/LinedList"/>
    <dgm:cxn modelId="{22B13290-E0AD-421D-91EF-F860E8C6A0D9}" srcId="{57ED4B3D-0890-401C-88A7-017AB4DF2FE0}" destId="{FA4F52A9-FB5C-42E6-9C66-BAA7EEA3B954}" srcOrd="0" destOrd="0" parTransId="{D67B0677-DACA-45F0-ABEA-7652440D2345}" sibTransId="{30E4D460-68B7-41BE-B3A4-6E98140CBAA9}"/>
    <dgm:cxn modelId="{7D40D191-81B0-48C6-8B70-351D4AFDFD9C}" srcId="{2B7B4594-5748-44B9-854F-559098311200}" destId="{F0727763-B246-412E-8926-C61C7E27F049}" srcOrd="0" destOrd="0" parTransId="{3744C547-624E-4E25-8CC0-1CA09F2F6536}" sibTransId="{0D1823EF-49C6-40FB-AA54-C0E66DFC5D0D}"/>
    <dgm:cxn modelId="{963075B9-4C13-4979-85D4-73C359C43FA6}" srcId="{042F0E64-B8AD-4BAA-9C03-3EBA164E553B}" destId="{9DB6F26F-5C98-4800-8F13-9197AB49FC50}" srcOrd="0" destOrd="0" parTransId="{C77A54D5-287B-445C-9DA0-D320AE566B56}" sibTransId="{45847252-D2E6-48D6-8913-31C40DEA636C}"/>
    <dgm:cxn modelId="{385616BE-4380-432E-8871-CD187E7E3F0B}" type="presOf" srcId="{FA4F52A9-FB5C-42E6-9C66-BAA7EEA3B954}" destId="{9CE045AD-376D-4CCD-B101-BD7B86276719}" srcOrd="0" destOrd="0" presId="urn:microsoft.com/office/officeart/2008/layout/LinedList"/>
    <dgm:cxn modelId="{A8D12DFA-89C5-4D47-B9B8-2E6D192D90FF}" type="presOf" srcId="{2B7B4594-5748-44B9-854F-559098311200}" destId="{D47AAB25-C6B1-43FB-9787-8F6EE6676A65}" srcOrd="0" destOrd="0" presId="urn:microsoft.com/office/officeart/2008/layout/LinedList"/>
    <dgm:cxn modelId="{E98746FD-5306-4AE6-8390-78FD2C222F12}" type="presOf" srcId="{AFC01CC8-F38E-45C1-95CB-84E1BDA4FDF6}" destId="{1BAA666C-A2B1-44BF-9CD1-4B8A911EF313}" srcOrd="0" destOrd="0" presId="urn:microsoft.com/office/officeart/2008/layout/LinedList"/>
    <dgm:cxn modelId="{B67040FE-083B-4F90-A4A7-80B33E562E36}" srcId="{FA4F52A9-FB5C-42E6-9C66-BAA7EEA3B954}" destId="{C409B714-87E0-481A-B044-BA6D798F39D7}" srcOrd="0" destOrd="0" parTransId="{BC60C31C-6102-46B7-889C-9C6334095AA4}" sibTransId="{51D6C9B4-355E-4CB1-AB96-D042F6896B46}"/>
    <dgm:cxn modelId="{BCC28993-CDBF-475D-9B1C-A429895F052D}" type="presParOf" srcId="{F95982B3-E8FA-4A95-A214-75AC234B0E0C}" destId="{ED547514-1C54-48C8-BCE7-444672A5F4B9}" srcOrd="0" destOrd="0" presId="urn:microsoft.com/office/officeart/2008/layout/LinedList"/>
    <dgm:cxn modelId="{DD4A08F0-16AE-4493-9A7F-6A5A984145D5}" type="presParOf" srcId="{F95982B3-E8FA-4A95-A214-75AC234B0E0C}" destId="{7876C164-926C-417B-A9E7-A614BDEFE72B}" srcOrd="1" destOrd="0" presId="urn:microsoft.com/office/officeart/2008/layout/LinedList"/>
    <dgm:cxn modelId="{1A7091F4-A58A-4D98-A922-673F6D403D0F}" type="presParOf" srcId="{7876C164-926C-417B-A9E7-A614BDEFE72B}" destId="{9CE045AD-376D-4CCD-B101-BD7B86276719}" srcOrd="0" destOrd="0" presId="urn:microsoft.com/office/officeart/2008/layout/LinedList"/>
    <dgm:cxn modelId="{2CD0ECA1-92D7-405E-BCCC-2E7B60520B78}" type="presParOf" srcId="{7876C164-926C-417B-A9E7-A614BDEFE72B}" destId="{6A4A9005-C10F-49CE-99DE-D07DC8DDEFD6}" srcOrd="1" destOrd="0" presId="urn:microsoft.com/office/officeart/2008/layout/LinedList"/>
    <dgm:cxn modelId="{17615D68-C12A-4110-8E77-12DB53DB90FF}" type="presParOf" srcId="{6A4A9005-C10F-49CE-99DE-D07DC8DDEFD6}" destId="{19396A28-104D-427C-B75D-F4D1FAAB08C5}" srcOrd="0" destOrd="0" presId="urn:microsoft.com/office/officeart/2008/layout/LinedList"/>
    <dgm:cxn modelId="{FA7553DC-313E-4110-A736-A25AD454E6B6}" type="presParOf" srcId="{6A4A9005-C10F-49CE-99DE-D07DC8DDEFD6}" destId="{9E0FAB62-35FE-436C-A795-44EFA563A30A}" srcOrd="1" destOrd="0" presId="urn:microsoft.com/office/officeart/2008/layout/LinedList"/>
    <dgm:cxn modelId="{F5C3B328-ABBE-4B84-8206-20598E894C83}" type="presParOf" srcId="{9E0FAB62-35FE-436C-A795-44EFA563A30A}" destId="{DD7C4078-DAAB-4CE6-9E79-D49A911A5294}" srcOrd="0" destOrd="0" presId="urn:microsoft.com/office/officeart/2008/layout/LinedList"/>
    <dgm:cxn modelId="{4AB8592D-6267-4AF6-9CD2-CA9B07131CE1}" type="presParOf" srcId="{9E0FAB62-35FE-436C-A795-44EFA563A30A}" destId="{D2EAC960-BA19-4574-8919-7F3F31F39779}" srcOrd="1" destOrd="0" presId="urn:microsoft.com/office/officeart/2008/layout/LinedList"/>
    <dgm:cxn modelId="{521397DB-6153-4EB0-87FA-29F13FB84002}" type="presParOf" srcId="{9E0FAB62-35FE-436C-A795-44EFA563A30A}" destId="{7A65A4F2-0D3D-4DB0-8BAF-AAA1C9E3B3CC}" srcOrd="2" destOrd="0" presId="urn:microsoft.com/office/officeart/2008/layout/LinedList"/>
    <dgm:cxn modelId="{234B6E4C-6DBF-47B3-B242-E6E8EEB89331}" type="presParOf" srcId="{6A4A9005-C10F-49CE-99DE-D07DC8DDEFD6}" destId="{65874BC6-87FA-4760-AB95-EC7966AB532A}" srcOrd="2" destOrd="0" presId="urn:microsoft.com/office/officeart/2008/layout/LinedList"/>
    <dgm:cxn modelId="{0028DAC9-3AC0-40FD-8072-7AD34E10247F}" type="presParOf" srcId="{6A4A9005-C10F-49CE-99DE-D07DC8DDEFD6}" destId="{40862AE2-85C7-42AF-9D83-D8BF79866C95}" srcOrd="3" destOrd="0" presId="urn:microsoft.com/office/officeart/2008/layout/LinedList"/>
    <dgm:cxn modelId="{F7021235-95FA-4353-BFA3-7FA4D2F7CD9D}" type="presParOf" srcId="{F95982B3-E8FA-4A95-A214-75AC234B0E0C}" destId="{CF425AD7-068D-4B57-9C55-6804D4ECB558}" srcOrd="2" destOrd="0" presId="urn:microsoft.com/office/officeart/2008/layout/LinedList"/>
    <dgm:cxn modelId="{B6CDE578-10E7-431F-B1F7-BF374E1D0D55}" type="presParOf" srcId="{F95982B3-E8FA-4A95-A214-75AC234B0E0C}" destId="{35422D4B-97F7-487A-81C6-6F7DDD912EAD}" srcOrd="3" destOrd="0" presId="urn:microsoft.com/office/officeart/2008/layout/LinedList"/>
    <dgm:cxn modelId="{A1624B6E-2AA9-495D-89A3-887A3C1D06BB}" type="presParOf" srcId="{35422D4B-97F7-487A-81C6-6F7DDD912EAD}" destId="{39C1845D-F0C7-4CC8-937D-B7F91E079E30}" srcOrd="0" destOrd="0" presId="urn:microsoft.com/office/officeart/2008/layout/LinedList"/>
    <dgm:cxn modelId="{C4964BBC-F8F0-41CD-8C86-A5443F62C337}" type="presParOf" srcId="{35422D4B-97F7-487A-81C6-6F7DDD912EAD}" destId="{FF36FB9D-7F32-420D-BEF6-25E85ADFB4A3}" srcOrd="1" destOrd="0" presId="urn:microsoft.com/office/officeart/2008/layout/LinedList"/>
    <dgm:cxn modelId="{46C01899-CC0E-4DC2-AD2A-BFDA8C6470C2}" type="presParOf" srcId="{FF36FB9D-7F32-420D-BEF6-25E85ADFB4A3}" destId="{8C4AB2A3-90E4-4038-B097-9ED5A6A06DAD}" srcOrd="0" destOrd="0" presId="urn:microsoft.com/office/officeart/2008/layout/LinedList"/>
    <dgm:cxn modelId="{6E5B64ED-0A67-4E07-A34B-A5F4D619FDB8}" type="presParOf" srcId="{FF36FB9D-7F32-420D-BEF6-25E85ADFB4A3}" destId="{6CD43C79-FCB5-4635-9557-D5ECEE1C06AD}" srcOrd="1" destOrd="0" presId="urn:microsoft.com/office/officeart/2008/layout/LinedList"/>
    <dgm:cxn modelId="{D77BB597-2122-4680-AE74-8AED150EC641}" type="presParOf" srcId="{6CD43C79-FCB5-4635-9557-D5ECEE1C06AD}" destId="{11BBAA2A-262D-43C6-B786-77A9E1596C6D}" srcOrd="0" destOrd="0" presId="urn:microsoft.com/office/officeart/2008/layout/LinedList"/>
    <dgm:cxn modelId="{218868EF-77CB-4EE1-A634-92C9E1258FC1}" type="presParOf" srcId="{6CD43C79-FCB5-4635-9557-D5ECEE1C06AD}" destId="{1BAA666C-A2B1-44BF-9CD1-4B8A911EF313}" srcOrd="1" destOrd="0" presId="urn:microsoft.com/office/officeart/2008/layout/LinedList"/>
    <dgm:cxn modelId="{59850A18-F21F-4B21-B98A-71A8AC5F08CA}" type="presParOf" srcId="{6CD43C79-FCB5-4635-9557-D5ECEE1C06AD}" destId="{28B764BA-5BAD-4CAB-8C20-6A29F8F7D026}" srcOrd="2" destOrd="0" presId="urn:microsoft.com/office/officeart/2008/layout/LinedList"/>
    <dgm:cxn modelId="{9E8A4A6C-EBC1-4A5D-8130-3E0FC3697D93}" type="presParOf" srcId="{FF36FB9D-7F32-420D-BEF6-25E85ADFB4A3}" destId="{CA5934BB-97E1-4324-815F-F5DE686200C7}" srcOrd="2" destOrd="0" presId="urn:microsoft.com/office/officeart/2008/layout/LinedList"/>
    <dgm:cxn modelId="{BF3910DB-3EE2-4EC4-A626-452759712402}" type="presParOf" srcId="{FF36FB9D-7F32-420D-BEF6-25E85ADFB4A3}" destId="{E94E05DC-AC8D-4764-BFF7-5C8CF82539BA}" srcOrd="3" destOrd="0" presId="urn:microsoft.com/office/officeart/2008/layout/LinedList"/>
    <dgm:cxn modelId="{7D6D3A96-E05B-4FF3-83C2-4585A34C85C1}" type="presParOf" srcId="{F95982B3-E8FA-4A95-A214-75AC234B0E0C}" destId="{886CDB6A-170F-42EE-8A85-2DB23EF9DD1E}" srcOrd="4" destOrd="0" presId="urn:microsoft.com/office/officeart/2008/layout/LinedList"/>
    <dgm:cxn modelId="{F5ADA793-4AF5-49B4-9581-350B85CB56AC}" type="presParOf" srcId="{F95982B3-E8FA-4A95-A214-75AC234B0E0C}" destId="{721BF121-2593-4ED4-A91E-558AB81F6E15}" srcOrd="5" destOrd="0" presId="urn:microsoft.com/office/officeart/2008/layout/LinedList"/>
    <dgm:cxn modelId="{9EB6AE00-9F67-447C-A519-DEFF7E8211E0}" type="presParOf" srcId="{721BF121-2593-4ED4-A91E-558AB81F6E15}" destId="{D47AAB25-C6B1-43FB-9787-8F6EE6676A65}" srcOrd="0" destOrd="0" presId="urn:microsoft.com/office/officeart/2008/layout/LinedList"/>
    <dgm:cxn modelId="{D2F9C60C-566F-4479-B07B-BA58A41E515F}" type="presParOf" srcId="{721BF121-2593-4ED4-A91E-558AB81F6E15}" destId="{0049EA53-FEA2-4808-A2EF-A948CCC51304}" srcOrd="1" destOrd="0" presId="urn:microsoft.com/office/officeart/2008/layout/LinedList"/>
    <dgm:cxn modelId="{3AEB3BE7-178B-48DF-9374-1C6E3F2ABE65}" type="presParOf" srcId="{0049EA53-FEA2-4808-A2EF-A948CCC51304}" destId="{477B6093-AECD-4F38-BF98-39568E6811AB}" srcOrd="0" destOrd="0" presId="urn:microsoft.com/office/officeart/2008/layout/LinedList"/>
    <dgm:cxn modelId="{EDB75265-5CD3-404E-82EE-AEBD6469F368}" type="presParOf" srcId="{0049EA53-FEA2-4808-A2EF-A948CCC51304}" destId="{CAF56518-4E08-4A32-B6CA-8F25F1B602B1}" srcOrd="1" destOrd="0" presId="urn:microsoft.com/office/officeart/2008/layout/LinedList"/>
    <dgm:cxn modelId="{D8D0B7DA-3BF1-4EF7-BFA1-06CD3A296046}" type="presParOf" srcId="{CAF56518-4E08-4A32-B6CA-8F25F1B602B1}" destId="{DFFDBE00-40B3-4612-9B18-8B8CDA82B3BD}" srcOrd="0" destOrd="0" presId="urn:microsoft.com/office/officeart/2008/layout/LinedList"/>
    <dgm:cxn modelId="{AFAE4C85-B36B-4AF4-A58E-2210226C0638}" type="presParOf" srcId="{CAF56518-4E08-4A32-B6CA-8F25F1B602B1}" destId="{D915C363-586E-4D80-8AA4-D61A7B86AD21}" srcOrd="1" destOrd="0" presId="urn:microsoft.com/office/officeart/2008/layout/LinedList"/>
    <dgm:cxn modelId="{CCB3C772-BE9E-4F06-8617-5A92AC9AD32A}" type="presParOf" srcId="{CAF56518-4E08-4A32-B6CA-8F25F1B602B1}" destId="{20C1785E-77AD-4E6B-AF18-5ACC5784632E}" srcOrd="2" destOrd="0" presId="urn:microsoft.com/office/officeart/2008/layout/LinedList"/>
    <dgm:cxn modelId="{418E80C6-ADB2-4A40-B3CF-B93FD0CC5B6E}" type="presParOf" srcId="{0049EA53-FEA2-4808-A2EF-A948CCC51304}" destId="{04A0068E-E214-4B72-BCF6-161A1AF35B73}" srcOrd="2" destOrd="0" presId="urn:microsoft.com/office/officeart/2008/layout/LinedList"/>
    <dgm:cxn modelId="{27B3D87B-417C-4445-9A92-8D1089997099}" type="presParOf" srcId="{0049EA53-FEA2-4808-A2EF-A948CCC51304}" destId="{055C34EF-9464-4E31-BFFA-212B0038924D}" srcOrd="3" destOrd="0" presId="urn:microsoft.com/office/officeart/2008/layout/LinedList"/>
    <dgm:cxn modelId="{735090D0-8BDC-40A6-BB6C-72774DEE7C8D}" type="presParOf" srcId="{F95982B3-E8FA-4A95-A214-75AC234B0E0C}" destId="{C8544F3F-2389-46A4-A8B1-1CF0BF21E595}" srcOrd="6" destOrd="0" presId="urn:microsoft.com/office/officeart/2008/layout/LinedList"/>
    <dgm:cxn modelId="{EFC9B2A0-2DCC-4FBC-A86A-B78B51A04C3C}" type="presParOf" srcId="{F95982B3-E8FA-4A95-A214-75AC234B0E0C}" destId="{58F734AB-BB79-4AAC-B936-71E84F4D0446}" srcOrd="7" destOrd="0" presId="urn:microsoft.com/office/officeart/2008/layout/LinedList"/>
    <dgm:cxn modelId="{230CA972-F85E-4DC6-9796-6EE55A336622}" type="presParOf" srcId="{58F734AB-BB79-4AAC-B936-71E84F4D0446}" destId="{F09D5F74-BA37-4582-9757-DF9F7B934ACE}" srcOrd="0" destOrd="0" presId="urn:microsoft.com/office/officeart/2008/layout/LinedList"/>
    <dgm:cxn modelId="{484BC536-DC6F-4B99-AEE9-C66914435DE9}" type="presParOf" srcId="{58F734AB-BB79-4AAC-B936-71E84F4D0446}" destId="{78D9E429-4CD1-4EC4-B92E-D46EF6D435D3}" srcOrd="1" destOrd="0" presId="urn:microsoft.com/office/officeart/2008/layout/LinedList"/>
    <dgm:cxn modelId="{CF350ABE-757C-496D-AEB2-DA7265BBF711}" type="presParOf" srcId="{78D9E429-4CD1-4EC4-B92E-D46EF6D435D3}" destId="{9934B61C-5127-48A0-B755-2A609350813F}" srcOrd="0" destOrd="0" presId="urn:microsoft.com/office/officeart/2008/layout/LinedList"/>
    <dgm:cxn modelId="{2921AA57-4C66-4367-AA7A-F8D617669BBB}" type="presParOf" srcId="{78D9E429-4CD1-4EC4-B92E-D46EF6D435D3}" destId="{D92336CD-8465-4767-AFF0-E60C01737663}" srcOrd="1" destOrd="0" presId="urn:microsoft.com/office/officeart/2008/layout/LinedList"/>
    <dgm:cxn modelId="{20F29FB2-2182-4B6C-B26B-822663A378BF}" type="presParOf" srcId="{D92336CD-8465-4767-AFF0-E60C01737663}" destId="{D85C4548-8A77-4183-A489-F104E190F2EC}" srcOrd="0" destOrd="0" presId="urn:microsoft.com/office/officeart/2008/layout/LinedList"/>
    <dgm:cxn modelId="{C7510F67-53C1-4A40-B8F3-6E6BCAE0623C}" type="presParOf" srcId="{D92336CD-8465-4767-AFF0-E60C01737663}" destId="{5FA0D264-F872-4F92-BFFF-2E59E57434D3}" srcOrd="1" destOrd="0" presId="urn:microsoft.com/office/officeart/2008/layout/LinedList"/>
    <dgm:cxn modelId="{90F73A9B-9309-4DC7-A94C-13CF674716C5}" type="presParOf" srcId="{D92336CD-8465-4767-AFF0-E60C01737663}" destId="{3A87F52C-89CE-4FF5-B595-565E6A93C93C}" srcOrd="2" destOrd="0" presId="urn:microsoft.com/office/officeart/2008/layout/LinedList"/>
    <dgm:cxn modelId="{BA28281E-9DE6-43C9-896D-208774B3EFCD}" type="presParOf" srcId="{78D9E429-4CD1-4EC4-B92E-D46EF6D435D3}" destId="{A4F44EDD-8E45-426C-8EB0-8CDFA96D6F31}" srcOrd="2" destOrd="0" presId="urn:microsoft.com/office/officeart/2008/layout/LinedList"/>
    <dgm:cxn modelId="{176B7A5B-4A78-44D6-97C9-9EB1534057EC}" type="presParOf" srcId="{78D9E429-4CD1-4EC4-B92E-D46EF6D435D3}" destId="{06776837-8ABA-420F-93BA-2FF46903CA7E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4AB20-025C-4EBA-9C3E-A5E380A8ED11}" type="doc">
      <dgm:prSet loTypeId="urn:microsoft.com/office/officeart/2005/8/layout/h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D322FCE-FFA8-4B30-9C9E-AC55F8B72FB5}">
      <dgm:prSet/>
      <dgm:spPr/>
      <dgm:t>
        <a:bodyPr/>
        <a:lstStyle/>
        <a:p>
          <a:r>
            <a:rPr lang="en-US" b="1">
              <a:solidFill>
                <a:schemeClr val="bg2">
                  <a:lumMod val="25000"/>
                </a:schemeClr>
              </a:solidFill>
            </a:rPr>
            <a:t>ACCJC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5D8017A8-3E36-4E41-9F55-128DF357DB8A}" type="parTrans" cxnId="{65379245-A916-454A-AEFC-C67560DDEA23}">
      <dgm:prSet/>
      <dgm:spPr/>
      <dgm:t>
        <a:bodyPr/>
        <a:lstStyle/>
        <a:p>
          <a:endParaRPr lang="en-US"/>
        </a:p>
      </dgm:t>
    </dgm:pt>
    <dgm:pt modelId="{7F48E09E-DB19-4D3C-A1F7-F6B28839D2A3}" type="sibTrans" cxnId="{65379245-A916-454A-AEFC-C67560DDEA23}">
      <dgm:prSet/>
      <dgm:spPr/>
      <dgm:t>
        <a:bodyPr/>
        <a:lstStyle/>
        <a:p>
          <a:endParaRPr lang="en-US"/>
        </a:p>
      </dgm:t>
    </dgm:pt>
    <dgm:pt modelId="{258F05DA-1C1F-460A-8FF5-0EC612F4E019}">
      <dgm:prSet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>
              <a:solidFill>
                <a:schemeClr val="bg2">
                  <a:lumMod val="25000"/>
                </a:schemeClr>
              </a:solidFill>
            </a:rPr>
            <a:t>DL &amp; DE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 </a:t>
          </a:r>
        </a:p>
      </dgm:t>
    </dgm:pt>
    <dgm:pt modelId="{653E2140-DBD0-4226-9E17-0AF6ACF25E13}" type="parTrans" cxnId="{72310141-E6E0-49D8-98C5-139244D86226}">
      <dgm:prSet/>
      <dgm:spPr/>
      <dgm:t>
        <a:bodyPr/>
        <a:lstStyle/>
        <a:p>
          <a:endParaRPr lang="en-US"/>
        </a:p>
      </dgm:t>
    </dgm:pt>
    <dgm:pt modelId="{B373A7C4-E19D-4EC1-8888-FE7F5292F9C0}" type="sibTrans" cxnId="{72310141-E6E0-49D8-98C5-139244D86226}">
      <dgm:prSet/>
      <dgm:spPr/>
      <dgm:t>
        <a:bodyPr/>
        <a:lstStyle/>
        <a:p>
          <a:endParaRPr lang="en-US"/>
        </a:p>
      </dgm:t>
    </dgm:pt>
    <dgm:pt modelId="{1EEAC3C5-D45D-4EA3-944A-7B147192B720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At Mt. SAC, we call it ‘</a:t>
          </a:r>
          <a:r>
            <a:rPr lang="en-US" b="1" i="1">
              <a:solidFill>
                <a:schemeClr val="bg2">
                  <a:lumMod val="25000"/>
                </a:schemeClr>
              </a:solidFill>
            </a:rPr>
            <a:t>Distance Learning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’ (DL)</a:t>
          </a:r>
        </a:p>
      </dgm:t>
    </dgm:pt>
    <dgm:pt modelId="{D163ED91-2FFA-4D4C-9F99-DEE46AC6D681}" type="parTrans" cxnId="{D21C01BE-3601-40CD-9D30-EA584253F57C}">
      <dgm:prSet/>
      <dgm:spPr/>
      <dgm:t>
        <a:bodyPr/>
        <a:lstStyle/>
        <a:p>
          <a:endParaRPr lang="en-US"/>
        </a:p>
      </dgm:t>
    </dgm:pt>
    <dgm:pt modelId="{A4DD9BF8-1A39-4E3B-86CD-98DBBFFAEBCC}" type="sibTrans" cxnId="{D21C01BE-3601-40CD-9D30-EA584253F57C}">
      <dgm:prSet/>
      <dgm:spPr/>
      <dgm:t>
        <a:bodyPr/>
        <a:lstStyle/>
        <a:p>
          <a:endParaRPr lang="en-US"/>
        </a:p>
      </dgm:t>
    </dgm:pt>
    <dgm:pt modelId="{48E2A2BA-3D0D-4CDB-8C60-3DB757434010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4">
              <a:lumMod val="20000"/>
              <a:lumOff val="80000"/>
              <a:alpha val="90000"/>
            </a:schemeClr>
          </a:solidFill>
        </a:ln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ACCJC calls it ‘</a:t>
          </a:r>
          <a:r>
            <a:rPr lang="en-US" b="1" i="1">
              <a:solidFill>
                <a:schemeClr val="bg2">
                  <a:lumMod val="25000"/>
                </a:schemeClr>
              </a:solidFill>
            </a:rPr>
            <a:t>Distance Education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’ (DE)</a:t>
          </a:r>
        </a:p>
      </dgm:t>
    </dgm:pt>
    <dgm:pt modelId="{0F9DB179-113B-4817-8622-C09D1867A841}" type="parTrans" cxnId="{E1FED4B9-E9D9-4DEB-8C1C-11106CAE3091}">
      <dgm:prSet/>
      <dgm:spPr/>
      <dgm:t>
        <a:bodyPr/>
        <a:lstStyle/>
        <a:p>
          <a:endParaRPr lang="en-US"/>
        </a:p>
      </dgm:t>
    </dgm:pt>
    <dgm:pt modelId="{12A20039-CB36-4981-984C-2F840FA5D9EB}" type="sibTrans" cxnId="{E1FED4B9-E9D9-4DEB-8C1C-11106CAE3091}">
      <dgm:prSet/>
      <dgm:spPr/>
      <dgm:t>
        <a:bodyPr/>
        <a:lstStyle/>
        <a:p>
          <a:endParaRPr lang="en-US"/>
        </a:p>
      </dgm:t>
    </dgm:pt>
    <dgm:pt modelId="{2E918CDA-AD09-48C8-A163-16410390DF62}">
      <dgm:prSet/>
      <dgm:spPr/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Accrediting Commission for Community &amp; Junior Colleges</a:t>
          </a:r>
        </a:p>
      </dgm:t>
    </dgm:pt>
    <dgm:pt modelId="{F6E7903E-E006-45B3-BB9A-BE50E8FBE971}" type="parTrans" cxnId="{AA7E1302-7110-49FD-B578-6E2B657563D1}">
      <dgm:prSet/>
      <dgm:spPr/>
      <dgm:t>
        <a:bodyPr/>
        <a:lstStyle/>
        <a:p>
          <a:endParaRPr lang="en-US"/>
        </a:p>
      </dgm:t>
    </dgm:pt>
    <dgm:pt modelId="{0ED5D33B-C21D-4C6A-85B4-258C31622BEE}" type="sibTrans" cxnId="{AA7E1302-7110-49FD-B578-6E2B657563D1}">
      <dgm:prSet/>
      <dgm:spPr/>
      <dgm:t>
        <a:bodyPr/>
        <a:lstStyle/>
        <a:p>
          <a:endParaRPr lang="en-US"/>
        </a:p>
      </dgm:t>
    </dgm:pt>
    <dgm:pt modelId="{2EBA5524-41E3-435E-A4E5-0CA224BDFB90}" type="pres">
      <dgm:prSet presAssocID="{CCA4AB20-025C-4EBA-9C3E-A5E380A8ED11}" presName="Name0" presStyleCnt="0">
        <dgm:presLayoutVars>
          <dgm:dir/>
          <dgm:animLvl val="lvl"/>
          <dgm:resizeHandles val="exact"/>
        </dgm:presLayoutVars>
      </dgm:prSet>
      <dgm:spPr/>
    </dgm:pt>
    <dgm:pt modelId="{6DE7DFE6-BDF9-4FA8-94F6-FEFFA66E2E99}" type="pres">
      <dgm:prSet presAssocID="{CD322FCE-FFA8-4B30-9C9E-AC55F8B72FB5}" presName="composite" presStyleCnt="0"/>
      <dgm:spPr/>
    </dgm:pt>
    <dgm:pt modelId="{61EE7684-90DD-48AA-B940-CA87CF76C2A5}" type="pres">
      <dgm:prSet presAssocID="{CD322FCE-FFA8-4B30-9C9E-AC55F8B72FB5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8469B9B-5C89-4706-9CB4-AC2BDA0A1260}" type="pres">
      <dgm:prSet presAssocID="{CD322FCE-FFA8-4B30-9C9E-AC55F8B72FB5}" presName="desTx" presStyleLbl="alignAccFollowNode1" presStyleIdx="0" presStyleCnt="2">
        <dgm:presLayoutVars>
          <dgm:bulletEnabled val="1"/>
        </dgm:presLayoutVars>
      </dgm:prSet>
      <dgm:spPr/>
    </dgm:pt>
    <dgm:pt modelId="{31E9B296-7FB5-4DE3-BBD9-200F50539F81}" type="pres">
      <dgm:prSet presAssocID="{7F48E09E-DB19-4D3C-A1F7-F6B28839D2A3}" presName="space" presStyleCnt="0"/>
      <dgm:spPr/>
    </dgm:pt>
    <dgm:pt modelId="{A03C34C4-1A03-4E9F-9C88-1479646648E7}" type="pres">
      <dgm:prSet presAssocID="{258F05DA-1C1F-460A-8FF5-0EC612F4E019}" presName="composite" presStyleCnt="0"/>
      <dgm:spPr/>
    </dgm:pt>
    <dgm:pt modelId="{3D6B90F5-F64C-4337-AFDF-2AFF6FB981C0}" type="pres">
      <dgm:prSet presAssocID="{258F05DA-1C1F-460A-8FF5-0EC612F4E01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E4429A9-A08F-4D55-B517-9713402F7AD0}" type="pres">
      <dgm:prSet presAssocID="{258F05DA-1C1F-460A-8FF5-0EC612F4E019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AA7E1302-7110-49FD-B578-6E2B657563D1}" srcId="{CD322FCE-FFA8-4B30-9C9E-AC55F8B72FB5}" destId="{2E918CDA-AD09-48C8-A163-16410390DF62}" srcOrd="0" destOrd="0" parTransId="{F6E7903E-E006-45B3-BB9A-BE50E8FBE971}" sibTransId="{0ED5D33B-C21D-4C6A-85B4-258C31622BEE}"/>
    <dgm:cxn modelId="{44DB8E3F-F81D-4C96-A1C1-A2BD7D4E080F}" type="presOf" srcId="{CCA4AB20-025C-4EBA-9C3E-A5E380A8ED11}" destId="{2EBA5524-41E3-435E-A4E5-0CA224BDFB90}" srcOrd="0" destOrd="0" presId="urn:microsoft.com/office/officeart/2005/8/layout/hList1"/>
    <dgm:cxn modelId="{72310141-E6E0-49D8-98C5-139244D86226}" srcId="{CCA4AB20-025C-4EBA-9C3E-A5E380A8ED11}" destId="{258F05DA-1C1F-460A-8FF5-0EC612F4E019}" srcOrd="1" destOrd="0" parTransId="{653E2140-DBD0-4226-9E17-0AF6ACF25E13}" sibTransId="{B373A7C4-E19D-4EC1-8888-FE7F5292F9C0}"/>
    <dgm:cxn modelId="{65379245-A916-454A-AEFC-C67560DDEA23}" srcId="{CCA4AB20-025C-4EBA-9C3E-A5E380A8ED11}" destId="{CD322FCE-FFA8-4B30-9C9E-AC55F8B72FB5}" srcOrd="0" destOrd="0" parTransId="{5D8017A8-3E36-4E41-9F55-128DF357DB8A}" sibTransId="{7F48E09E-DB19-4D3C-A1F7-F6B28839D2A3}"/>
    <dgm:cxn modelId="{7C7D72A8-415F-4D8B-B9D9-BD55A55D671C}" type="presOf" srcId="{CD322FCE-FFA8-4B30-9C9E-AC55F8B72FB5}" destId="{61EE7684-90DD-48AA-B940-CA87CF76C2A5}" srcOrd="0" destOrd="0" presId="urn:microsoft.com/office/officeart/2005/8/layout/hList1"/>
    <dgm:cxn modelId="{E1FED4B9-E9D9-4DEB-8C1C-11106CAE3091}" srcId="{258F05DA-1C1F-460A-8FF5-0EC612F4E019}" destId="{48E2A2BA-3D0D-4CDB-8C60-3DB757434010}" srcOrd="1" destOrd="0" parTransId="{0F9DB179-113B-4817-8622-C09D1867A841}" sibTransId="{12A20039-CB36-4981-984C-2F840FA5D9EB}"/>
    <dgm:cxn modelId="{334B39BD-799E-4F25-8CDD-422BAEE1CB37}" type="presOf" srcId="{48E2A2BA-3D0D-4CDB-8C60-3DB757434010}" destId="{AE4429A9-A08F-4D55-B517-9713402F7AD0}" srcOrd="0" destOrd="1" presId="urn:microsoft.com/office/officeart/2005/8/layout/hList1"/>
    <dgm:cxn modelId="{D21C01BE-3601-40CD-9D30-EA584253F57C}" srcId="{258F05DA-1C1F-460A-8FF5-0EC612F4E019}" destId="{1EEAC3C5-D45D-4EA3-944A-7B147192B720}" srcOrd="0" destOrd="0" parTransId="{D163ED91-2FFA-4D4C-9F99-DEE46AC6D681}" sibTransId="{A4DD9BF8-1A39-4E3B-86CD-98DBBFFAEBCC}"/>
    <dgm:cxn modelId="{B2A8E9C5-5B63-444F-B7F5-5551920E3313}" type="presOf" srcId="{2E918CDA-AD09-48C8-A163-16410390DF62}" destId="{48469B9B-5C89-4706-9CB4-AC2BDA0A1260}" srcOrd="0" destOrd="0" presId="urn:microsoft.com/office/officeart/2005/8/layout/hList1"/>
    <dgm:cxn modelId="{F0C9C9F5-586C-4880-B0CC-5CE2BB03DC5F}" type="presOf" srcId="{1EEAC3C5-D45D-4EA3-944A-7B147192B720}" destId="{AE4429A9-A08F-4D55-B517-9713402F7AD0}" srcOrd="0" destOrd="0" presId="urn:microsoft.com/office/officeart/2005/8/layout/hList1"/>
    <dgm:cxn modelId="{C483E3FA-6B0B-4160-A4EB-CE2817A5E343}" type="presOf" srcId="{258F05DA-1C1F-460A-8FF5-0EC612F4E019}" destId="{3D6B90F5-F64C-4337-AFDF-2AFF6FB981C0}" srcOrd="0" destOrd="0" presId="urn:microsoft.com/office/officeart/2005/8/layout/hList1"/>
    <dgm:cxn modelId="{ACCACFA6-7508-44B0-B138-B480CF8AB451}" type="presParOf" srcId="{2EBA5524-41E3-435E-A4E5-0CA224BDFB90}" destId="{6DE7DFE6-BDF9-4FA8-94F6-FEFFA66E2E99}" srcOrd="0" destOrd="0" presId="urn:microsoft.com/office/officeart/2005/8/layout/hList1"/>
    <dgm:cxn modelId="{D5A9BD12-5BFF-42DD-BC9E-FBA053F38E8C}" type="presParOf" srcId="{6DE7DFE6-BDF9-4FA8-94F6-FEFFA66E2E99}" destId="{61EE7684-90DD-48AA-B940-CA87CF76C2A5}" srcOrd="0" destOrd="0" presId="urn:microsoft.com/office/officeart/2005/8/layout/hList1"/>
    <dgm:cxn modelId="{BBABCEEF-830F-4B49-AF12-FFAD37C181CA}" type="presParOf" srcId="{6DE7DFE6-BDF9-4FA8-94F6-FEFFA66E2E99}" destId="{48469B9B-5C89-4706-9CB4-AC2BDA0A1260}" srcOrd="1" destOrd="0" presId="urn:microsoft.com/office/officeart/2005/8/layout/hList1"/>
    <dgm:cxn modelId="{B039001F-236A-4982-A88B-11E115AE335C}" type="presParOf" srcId="{2EBA5524-41E3-435E-A4E5-0CA224BDFB90}" destId="{31E9B296-7FB5-4DE3-BBD9-200F50539F81}" srcOrd="1" destOrd="0" presId="urn:microsoft.com/office/officeart/2005/8/layout/hList1"/>
    <dgm:cxn modelId="{06E61DFA-C6CD-4DDD-A642-0042EB55200A}" type="presParOf" srcId="{2EBA5524-41E3-435E-A4E5-0CA224BDFB90}" destId="{A03C34C4-1A03-4E9F-9C88-1479646648E7}" srcOrd="2" destOrd="0" presId="urn:microsoft.com/office/officeart/2005/8/layout/hList1"/>
    <dgm:cxn modelId="{2203C4E1-549C-458A-B18C-185DE2259AC5}" type="presParOf" srcId="{A03C34C4-1A03-4E9F-9C88-1479646648E7}" destId="{3D6B90F5-F64C-4337-AFDF-2AFF6FB981C0}" srcOrd="0" destOrd="0" presId="urn:microsoft.com/office/officeart/2005/8/layout/hList1"/>
    <dgm:cxn modelId="{5CD2FA25-1563-470A-93B2-6E17A5969BB9}" type="presParOf" srcId="{A03C34C4-1A03-4E9F-9C88-1479646648E7}" destId="{AE4429A9-A08F-4D55-B517-9713402F7AD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E4B932-15A8-4D6C-81D1-4FECEA7CCE60}" type="doc">
      <dgm:prSet loTypeId="urn:microsoft.com/office/officeart/2005/8/layout/vList5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50AA0383-F580-4041-A253-075978C9404D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800">
              <a:solidFill>
                <a:schemeClr val="bg2">
                  <a:lumMod val="25000"/>
                </a:schemeClr>
              </a:solidFill>
            </a:rPr>
            <a:t>Open the Kahoot! app on your phone OR go to the URL:</a:t>
          </a:r>
          <a:r>
            <a:rPr lang="en-US" sz="2800" b="1">
              <a:solidFill>
                <a:schemeClr val="bg2">
                  <a:lumMod val="25000"/>
                </a:schemeClr>
              </a:solidFill>
            </a:rPr>
            <a:t> </a:t>
          </a:r>
          <a:r>
            <a:rPr lang="en-US" sz="2400" b="1">
              <a:hlinkClick xmlns:r="http://schemas.openxmlformats.org/officeDocument/2006/relationships" r:id="rId1"/>
            </a:rPr>
            <a:t>https://www.kahoot.it </a:t>
          </a:r>
          <a:r>
            <a:rPr lang="en-US" sz="2400"/>
            <a:t> </a:t>
          </a:r>
          <a:endParaRPr lang="en-US" sz="1500"/>
        </a:p>
      </dgm:t>
    </dgm:pt>
    <dgm:pt modelId="{FF8DFE71-1894-4A6C-AEA1-DDE6E8541FA2}" type="parTrans" cxnId="{AE658C69-2935-4FFA-94DF-56FB0ACE0AAF}">
      <dgm:prSet/>
      <dgm:spPr/>
      <dgm:t>
        <a:bodyPr/>
        <a:lstStyle/>
        <a:p>
          <a:endParaRPr lang="en-US"/>
        </a:p>
      </dgm:t>
    </dgm:pt>
    <dgm:pt modelId="{22A8B910-C0B7-4BC4-9AC5-4ADEC62E0A54}" type="sibTrans" cxnId="{AE658C69-2935-4FFA-94DF-56FB0ACE0AAF}">
      <dgm:prSet/>
      <dgm:spPr/>
      <dgm:t>
        <a:bodyPr/>
        <a:lstStyle/>
        <a:p>
          <a:endParaRPr lang="en-US"/>
        </a:p>
      </dgm:t>
    </dgm:pt>
    <dgm:pt modelId="{0F095FEC-D658-437D-B0A7-9466370568AA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400"/>
            <a:t>Enter the game PIN </a:t>
          </a:r>
          <a:r>
            <a:rPr lang="en-US" sz="2400" b="1"/>
            <a:t>868 8022</a:t>
          </a:r>
          <a:endParaRPr lang="en-US" sz="2400"/>
        </a:p>
      </dgm:t>
    </dgm:pt>
    <dgm:pt modelId="{57122837-CE14-41F9-A4D4-5328661881F3}" type="parTrans" cxnId="{FFC8D617-B659-4511-B4C4-3A7286514E59}">
      <dgm:prSet/>
      <dgm:spPr/>
      <dgm:t>
        <a:bodyPr/>
        <a:lstStyle/>
        <a:p>
          <a:endParaRPr lang="en-US"/>
        </a:p>
      </dgm:t>
    </dgm:pt>
    <dgm:pt modelId="{1FACC00E-27C0-4AAD-B390-F73EC479DE6B}" type="sibTrans" cxnId="{FFC8D617-B659-4511-B4C4-3A7286514E59}">
      <dgm:prSet/>
      <dgm:spPr/>
      <dgm:t>
        <a:bodyPr/>
        <a:lstStyle/>
        <a:p>
          <a:endParaRPr lang="en-US"/>
        </a:p>
      </dgm:t>
    </dgm:pt>
    <dgm:pt modelId="{1CE46E8B-24DA-4DB4-8716-A2CD07576687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400"/>
            <a:t>Enter a USER NAME (Use an alias if you'd like!). </a:t>
          </a:r>
        </a:p>
      </dgm:t>
    </dgm:pt>
    <dgm:pt modelId="{77235D34-E625-426A-8D85-03485F1840A6}" type="parTrans" cxnId="{CFFA471F-C642-4E5F-A38B-A57BC8A896A2}">
      <dgm:prSet/>
      <dgm:spPr/>
      <dgm:t>
        <a:bodyPr/>
        <a:lstStyle/>
        <a:p>
          <a:endParaRPr lang="en-US"/>
        </a:p>
      </dgm:t>
    </dgm:pt>
    <dgm:pt modelId="{2A6918C5-7E26-424E-B96C-2382C3CDC0D7}" type="sibTrans" cxnId="{CFFA471F-C642-4E5F-A38B-A57BC8A896A2}">
      <dgm:prSet/>
      <dgm:spPr/>
      <dgm:t>
        <a:bodyPr/>
        <a:lstStyle/>
        <a:p>
          <a:endParaRPr lang="en-US"/>
        </a:p>
      </dgm:t>
    </dgm:pt>
    <dgm:pt modelId="{CD8375B8-E2BC-4740-B3DD-2D1195DADB45}" type="pres">
      <dgm:prSet presAssocID="{9CE4B932-15A8-4D6C-81D1-4FECEA7CCE60}" presName="Name0" presStyleCnt="0">
        <dgm:presLayoutVars>
          <dgm:dir/>
          <dgm:animLvl val="lvl"/>
          <dgm:resizeHandles val="exact"/>
        </dgm:presLayoutVars>
      </dgm:prSet>
      <dgm:spPr/>
    </dgm:pt>
    <dgm:pt modelId="{086C5018-E963-40F2-9F0C-236800A48433}" type="pres">
      <dgm:prSet presAssocID="{50AA0383-F580-4041-A253-075978C9404D}" presName="linNode" presStyleCnt="0"/>
      <dgm:spPr/>
    </dgm:pt>
    <dgm:pt modelId="{E979E62B-4A4F-4BD0-8A27-B76644CA4B80}" type="pres">
      <dgm:prSet presAssocID="{50AA0383-F580-4041-A253-075978C9404D}" presName="parentText" presStyleLbl="node1" presStyleIdx="0" presStyleCnt="1" custScaleX="201803">
        <dgm:presLayoutVars>
          <dgm:chMax val="1"/>
          <dgm:bulletEnabled val="1"/>
        </dgm:presLayoutVars>
      </dgm:prSet>
      <dgm:spPr/>
    </dgm:pt>
    <dgm:pt modelId="{B30FAA14-BAE9-48EF-A743-932FB9DF8D8C}" type="pres">
      <dgm:prSet presAssocID="{50AA0383-F580-4041-A253-075978C9404D}" presName="descendantText" presStyleLbl="alignAccFollowNode1" presStyleIdx="0" presStyleCnt="1" custScaleX="85598">
        <dgm:presLayoutVars>
          <dgm:bulletEnabled val="1"/>
        </dgm:presLayoutVars>
      </dgm:prSet>
      <dgm:spPr/>
    </dgm:pt>
  </dgm:ptLst>
  <dgm:cxnLst>
    <dgm:cxn modelId="{FFC8D617-B659-4511-B4C4-3A7286514E59}" srcId="{50AA0383-F580-4041-A253-075978C9404D}" destId="{0F095FEC-D658-437D-B0A7-9466370568AA}" srcOrd="0" destOrd="0" parTransId="{57122837-CE14-41F9-A4D4-5328661881F3}" sibTransId="{1FACC00E-27C0-4AAD-B390-F73EC479DE6B}"/>
    <dgm:cxn modelId="{CFFA471F-C642-4E5F-A38B-A57BC8A896A2}" srcId="{50AA0383-F580-4041-A253-075978C9404D}" destId="{1CE46E8B-24DA-4DB4-8716-A2CD07576687}" srcOrd="1" destOrd="0" parTransId="{77235D34-E625-426A-8D85-03485F1840A6}" sibTransId="{2A6918C5-7E26-424E-B96C-2382C3CDC0D7}"/>
    <dgm:cxn modelId="{EDCBA43A-95D8-409E-BF36-0B9DE5EDC720}" type="presOf" srcId="{1CE46E8B-24DA-4DB4-8716-A2CD07576687}" destId="{B30FAA14-BAE9-48EF-A743-932FB9DF8D8C}" srcOrd="0" destOrd="1" presId="urn:microsoft.com/office/officeart/2005/8/layout/vList5"/>
    <dgm:cxn modelId="{AE658C69-2935-4FFA-94DF-56FB0ACE0AAF}" srcId="{9CE4B932-15A8-4D6C-81D1-4FECEA7CCE60}" destId="{50AA0383-F580-4041-A253-075978C9404D}" srcOrd="0" destOrd="0" parTransId="{FF8DFE71-1894-4A6C-AEA1-DDE6E8541FA2}" sibTransId="{22A8B910-C0B7-4BC4-9AC5-4ADEC62E0A54}"/>
    <dgm:cxn modelId="{F1FB8FB3-0923-449F-B88C-783300080B76}" type="presOf" srcId="{0F095FEC-D658-437D-B0A7-9466370568AA}" destId="{B30FAA14-BAE9-48EF-A743-932FB9DF8D8C}" srcOrd="0" destOrd="0" presId="urn:microsoft.com/office/officeart/2005/8/layout/vList5"/>
    <dgm:cxn modelId="{2D1535B6-419B-42FF-9346-FE10D58DDFE1}" type="presOf" srcId="{9CE4B932-15A8-4D6C-81D1-4FECEA7CCE60}" destId="{CD8375B8-E2BC-4740-B3DD-2D1195DADB45}" srcOrd="0" destOrd="0" presId="urn:microsoft.com/office/officeart/2005/8/layout/vList5"/>
    <dgm:cxn modelId="{97143EC9-7CA9-4C19-828F-75BF6785B3C2}" type="presOf" srcId="{50AA0383-F580-4041-A253-075978C9404D}" destId="{E979E62B-4A4F-4BD0-8A27-B76644CA4B80}" srcOrd="0" destOrd="0" presId="urn:microsoft.com/office/officeart/2005/8/layout/vList5"/>
    <dgm:cxn modelId="{8D919116-84EF-497F-99D1-CAF9697EA018}" type="presParOf" srcId="{CD8375B8-E2BC-4740-B3DD-2D1195DADB45}" destId="{086C5018-E963-40F2-9F0C-236800A48433}" srcOrd="0" destOrd="0" presId="urn:microsoft.com/office/officeart/2005/8/layout/vList5"/>
    <dgm:cxn modelId="{F8A4873A-40BF-4D38-B053-2DFFC119A31B}" type="presParOf" srcId="{086C5018-E963-40F2-9F0C-236800A48433}" destId="{E979E62B-4A4F-4BD0-8A27-B76644CA4B80}" srcOrd="0" destOrd="0" presId="urn:microsoft.com/office/officeart/2005/8/layout/vList5"/>
    <dgm:cxn modelId="{0CD8E9E8-0059-4819-9AF2-71FD6CB3A91B}" type="presParOf" srcId="{086C5018-E963-40F2-9F0C-236800A48433}" destId="{B30FAA14-BAE9-48EF-A743-932FB9DF8D8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678ABA-6EC8-4A93-B95D-205F89002E61}" type="doc">
      <dgm:prSet loTypeId="urn:microsoft.com/office/officeart/2005/8/layout/vList2" loCatId="list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90D06D6C-8C6C-48A2-9AAB-D29788D1BF45}">
      <dgm:prSet/>
      <dgm:spPr>
        <a:solidFill>
          <a:schemeClr val="tx2">
            <a:lumMod val="20000"/>
            <a:lumOff val="80000"/>
          </a:schemeClr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 b="1" i="1">
              <a:solidFill>
                <a:schemeClr val="bg2">
                  <a:lumMod val="25000"/>
                </a:schemeClr>
              </a:solidFill>
            </a:rPr>
            <a:t>Warp: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 Vertical threads on the loom. </a:t>
          </a:r>
        </a:p>
      </dgm:t>
    </dgm:pt>
    <dgm:pt modelId="{DC380A4E-501F-4316-BB47-7B3606B9AC24}" type="parTrans" cxnId="{1AEAB15F-9216-49E5-92B8-894FAFF0C885}">
      <dgm:prSet/>
      <dgm:spPr/>
      <dgm:t>
        <a:bodyPr/>
        <a:lstStyle/>
        <a:p>
          <a:endParaRPr lang="en-US"/>
        </a:p>
      </dgm:t>
    </dgm:pt>
    <dgm:pt modelId="{50B95D55-DC33-4E63-87AA-E6C75FF388F6}" type="sibTrans" cxnId="{1AEAB15F-9216-49E5-92B8-894FAFF0C885}">
      <dgm:prSet/>
      <dgm:spPr/>
      <dgm:t>
        <a:bodyPr/>
        <a:lstStyle/>
        <a:p>
          <a:endParaRPr lang="en-US"/>
        </a:p>
      </dgm:t>
    </dgm:pt>
    <dgm:pt modelId="{52CDB66C-693C-4347-98C2-34F46FEBF919}">
      <dgm:prSet/>
      <dgm:spPr>
        <a:solidFill>
          <a:schemeClr val="tx2">
            <a:lumMod val="20000"/>
            <a:lumOff val="80000"/>
          </a:schemeClr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Foundational structure of cloth.</a:t>
          </a:r>
        </a:p>
      </dgm:t>
    </dgm:pt>
    <dgm:pt modelId="{8FD36CD9-35C2-48BF-925B-9A83AE95E18F}" type="parTrans" cxnId="{553CBD6C-125A-41C0-BD5B-53BAD70435FF}">
      <dgm:prSet/>
      <dgm:spPr/>
      <dgm:t>
        <a:bodyPr/>
        <a:lstStyle/>
        <a:p>
          <a:endParaRPr lang="en-US"/>
        </a:p>
      </dgm:t>
    </dgm:pt>
    <dgm:pt modelId="{206AF327-6260-4428-864F-F97AF60D6FC1}" type="sibTrans" cxnId="{553CBD6C-125A-41C0-BD5B-53BAD70435FF}">
      <dgm:prSet/>
      <dgm:spPr/>
      <dgm:t>
        <a:bodyPr/>
        <a:lstStyle/>
        <a:p>
          <a:endParaRPr lang="en-US"/>
        </a:p>
      </dgm:t>
    </dgm:pt>
    <dgm:pt modelId="{1CB09050-7643-4B01-8B91-61F8C021CBB6}">
      <dgm:prSet/>
      <dgm:spPr>
        <a:solidFill>
          <a:schemeClr val="tx2">
            <a:lumMod val="20000"/>
            <a:lumOff val="80000"/>
          </a:schemeClr>
        </a:solidFill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Accreditation </a:t>
          </a:r>
          <a:r>
            <a:rPr lang="en-US" b="1">
              <a:solidFill>
                <a:schemeClr val="bg2">
                  <a:lumMod val="25000"/>
                </a:schemeClr>
              </a:solidFill>
            </a:rPr>
            <a:t>‘warp’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 can be thought of as the following </a:t>
          </a:r>
          <a:r>
            <a:rPr lang="en-US" b="1">
              <a:solidFill>
                <a:schemeClr val="bg2">
                  <a:lumMod val="25000"/>
                </a:schemeClr>
              </a:solidFill>
            </a:rPr>
            <a:t>institutional requirements/processes*</a:t>
          </a:r>
          <a:r>
            <a:rPr lang="en-US">
              <a:solidFill>
                <a:schemeClr val="bg2">
                  <a:lumMod val="25000"/>
                </a:schemeClr>
              </a:solidFill>
            </a:rPr>
            <a:t>:</a:t>
          </a:r>
        </a:p>
      </dgm:t>
    </dgm:pt>
    <dgm:pt modelId="{BE27492F-989A-4624-8F49-8DC58C7866B4}" type="parTrans" cxnId="{91F79986-0B09-405C-898B-E588EB3D2573}">
      <dgm:prSet/>
      <dgm:spPr/>
      <dgm:t>
        <a:bodyPr/>
        <a:lstStyle/>
        <a:p>
          <a:endParaRPr lang="en-US"/>
        </a:p>
      </dgm:t>
    </dgm:pt>
    <dgm:pt modelId="{19A3FD1C-AC16-4220-AAFC-2710A7E08A9D}" type="sibTrans" cxnId="{91F79986-0B09-405C-898B-E588EB3D2573}">
      <dgm:prSet/>
      <dgm:spPr/>
      <dgm:t>
        <a:bodyPr/>
        <a:lstStyle/>
        <a:p>
          <a:endParaRPr lang="en-US"/>
        </a:p>
      </dgm:t>
    </dgm:pt>
    <dgm:pt modelId="{884A286C-75A4-4DAE-8FED-D6BAB7FA6D80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Mission </a:t>
          </a:r>
        </a:p>
      </dgm:t>
    </dgm:pt>
    <dgm:pt modelId="{1C74041D-4C3F-460E-9B32-F8A0F14D2E72}" type="parTrans" cxnId="{DEBF679D-078F-402D-B82E-085676E0DD2C}">
      <dgm:prSet/>
      <dgm:spPr/>
      <dgm:t>
        <a:bodyPr/>
        <a:lstStyle/>
        <a:p>
          <a:endParaRPr lang="en-US"/>
        </a:p>
      </dgm:t>
    </dgm:pt>
    <dgm:pt modelId="{21149D3B-4235-4989-ADB5-970E302C207A}" type="sibTrans" cxnId="{DEBF679D-078F-402D-B82E-085676E0DD2C}">
      <dgm:prSet/>
      <dgm:spPr/>
      <dgm:t>
        <a:bodyPr/>
        <a:lstStyle/>
        <a:p>
          <a:endParaRPr lang="en-US"/>
        </a:p>
      </dgm:t>
    </dgm:pt>
    <dgm:pt modelId="{870140F3-DE1A-49BC-A8FB-AB73E3F1C386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Shared Governance</a:t>
          </a:r>
        </a:p>
      </dgm:t>
    </dgm:pt>
    <dgm:pt modelId="{1BBD021F-2664-45A6-809F-3EE8948401DE}" type="parTrans" cxnId="{60A6E284-1112-43D0-B42C-6603DCF29D3E}">
      <dgm:prSet/>
      <dgm:spPr/>
      <dgm:t>
        <a:bodyPr/>
        <a:lstStyle/>
        <a:p>
          <a:endParaRPr lang="en-US"/>
        </a:p>
      </dgm:t>
    </dgm:pt>
    <dgm:pt modelId="{85681139-B568-4048-9269-5F88C1B53007}" type="sibTrans" cxnId="{60A6E284-1112-43D0-B42C-6603DCF29D3E}">
      <dgm:prSet/>
      <dgm:spPr/>
      <dgm:t>
        <a:bodyPr/>
        <a:lstStyle/>
        <a:p>
          <a:endParaRPr lang="en-US"/>
        </a:p>
      </dgm:t>
    </dgm:pt>
    <dgm:pt modelId="{BBD057AA-18D4-4248-9394-F47698730BAF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Curriculum &amp; Instruction</a:t>
          </a:r>
        </a:p>
      </dgm:t>
    </dgm:pt>
    <dgm:pt modelId="{6FF88676-DE9F-4B5D-9FE5-3E955CB5E105}" type="parTrans" cxnId="{98D2CEA6-92E9-4004-848F-8279A7CB933C}">
      <dgm:prSet/>
      <dgm:spPr/>
      <dgm:t>
        <a:bodyPr/>
        <a:lstStyle/>
        <a:p>
          <a:endParaRPr lang="en-US"/>
        </a:p>
      </dgm:t>
    </dgm:pt>
    <dgm:pt modelId="{E25FC7F1-315E-483E-BFD3-331658A70A4E}" type="sibTrans" cxnId="{98D2CEA6-92E9-4004-848F-8279A7CB933C}">
      <dgm:prSet/>
      <dgm:spPr/>
      <dgm:t>
        <a:bodyPr/>
        <a:lstStyle/>
        <a:p>
          <a:endParaRPr lang="en-US"/>
        </a:p>
      </dgm:t>
    </dgm:pt>
    <dgm:pt modelId="{6242A568-8D58-4994-968A-169C326284C2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Academic Policies &amp; Procedures</a:t>
          </a:r>
        </a:p>
      </dgm:t>
    </dgm:pt>
    <dgm:pt modelId="{33622823-C71B-48CC-8FD2-47C41DB82E95}" type="parTrans" cxnId="{2952345D-2471-46B5-9D3A-D6D825EB15F0}">
      <dgm:prSet/>
      <dgm:spPr/>
      <dgm:t>
        <a:bodyPr/>
        <a:lstStyle/>
        <a:p>
          <a:endParaRPr lang="en-US"/>
        </a:p>
      </dgm:t>
    </dgm:pt>
    <dgm:pt modelId="{78A37B0B-6C61-4966-85D0-A8567D492C86}" type="sibTrans" cxnId="{2952345D-2471-46B5-9D3A-D6D825EB15F0}">
      <dgm:prSet/>
      <dgm:spPr/>
      <dgm:t>
        <a:bodyPr/>
        <a:lstStyle/>
        <a:p>
          <a:endParaRPr lang="en-US"/>
        </a:p>
      </dgm:t>
    </dgm:pt>
    <dgm:pt modelId="{B6C98641-B76B-4A7A-A4EF-2FE8C106D108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Faculty Contracts &amp; Evaluations</a:t>
          </a:r>
        </a:p>
      </dgm:t>
    </dgm:pt>
    <dgm:pt modelId="{57415CAD-90D9-4963-8D20-D3F0397A52E6}" type="parTrans" cxnId="{38E8E13C-DF3B-4256-90E6-FB41FAEE3206}">
      <dgm:prSet/>
      <dgm:spPr/>
      <dgm:t>
        <a:bodyPr/>
        <a:lstStyle/>
        <a:p>
          <a:endParaRPr lang="en-US"/>
        </a:p>
      </dgm:t>
    </dgm:pt>
    <dgm:pt modelId="{97A5242B-E5EA-487D-9772-1834526A5582}" type="sibTrans" cxnId="{38E8E13C-DF3B-4256-90E6-FB41FAEE3206}">
      <dgm:prSet/>
      <dgm:spPr/>
      <dgm:t>
        <a:bodyPr/>
        <a:lstStyle/>
        <a:p>
          <a:endParaRPr lang="en-US"/>
        </a:p>
      </dgm:t>
    </dgm:pt>
    <dgm:pt modelId="{E4D1D2B1-A412-4AF1-9893-41558C76C055}">
      <dgm:prSet/>
      <dgm:spPr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Outcomes</a:t>
          </a:r>
        </a:p>
      </dgm:t>
    </dgm:pt>
    <dgm:pt modelId="{B8BC6E63-B186-4B19-9255-4EF7180EF8B5}" type="parTrans" cxnId="{28CB538F-0A8F-49C1-B957-D1F3AB298E03}">
      <dgm:prSet/>
      <dgm:spPr/>
      <dgm:t>
        <a:bodyPr/>
        <a:lstStyle/>
        <a:p>
          <a:endParaRPr lang="en-US"/>
        </a:p>
      </dgm:t>
    </dgm:pt>
    <dgm:pt modelId="{10C3DEB6-6BDB-4CD1-B8A6-2E8434381257}" type="sibTrans" cxnId="{28CB538F-0A8F-49C1-B957-D1F3AB298E03}">
      <dgm:prSet/>
      <dgm:spPr/>
      <dgm:t>
        <a:bodyPr/>
        <a:lstStyle/>
        <a:p>
          <a:endParaRPr lang="en-US"/>
        </a:p>
      </dgm:t>
    </dgm:pt>
    <dgm:pt modelId="{CAFBEF81-9A72-4967-A54B-F46709E303B7}" type="pres">
      <dgm:prSet presAssocID="{33678ABA-6EC8-4A93-B95D-205F89002E61}" presName="linear" presStyleCnt="0">
        <dgm:presLayoutVars>
          <dgm:animLvl val="lvl"/>
          <dgm:resizeHandles val="exact"/>
        </dgm:presLayoutVars>
      </dgm:prSet>
      <dgm:spPr/>
    </dgm:pt>
    <dgm:pt modelId="{1945603F-9471-4944-BDEC-94BF1D3C60F3}" type="pres">
      <dgm:prSet presAssocID="{90D06D6C-8C6C-48A2-9AAB-D29788D1BF4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4EC3DF-AA99-4431-A6CF-5BD9F36C6DE4}" type="pres">
      <dgm:prSet presAssocID="{50B95D55-DC33-4E63-87AA-E6C75FF388F6}" presName="spacer" presStyleCnt="0"/>
      <dgm:spPr/>
    </dgm:pt>
    <dgm:pt modelId="{F2A4D36C-7F62-4EF7-B0CD-4DC3AD648420}" type="pres">
      <dgm:prSet presAssocID="{52CDB66C-693C-4347-98C2-34F46FEBF9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406F16D-500F-46DF-9ED0-B62C25472346}" type="pres">
      <dgm:prSet presAssocID="{206AF327-6260-4428-864F-F97AF60D6FC1}" presName="spacer" presStyleCnt="0"/>
      <dgm:spPr/>
    </dgm:pt>
    <dgm:pt modelId="{F0B66C4B-DA45-411D-8414-93506554D0D6}" type="pres">
      <dgm:prSet presAssocID="{1CB09050-7643-4B01-8B91-61F8C021CBB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620C980-E012-4B03-A183-AA5E5CD4B5D0}" type="pres">
      <dgm:prSet presAssocID="{1CB09050-7643-4B01-8B91-61F8C021CBB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FC3A1C-6EA0-4FFE-BE9C-85837106152B}" type="presOf" srcId="{33678ABA-6EC8-4A93-B95D-205F89002E61}" destId="{CAFBEF81-9A72-4967-A54B-F46709E303B7}" srcOrd="0" destOrd="0" presId="urn:microsoft.com/office/officeart/2005/8/layout/vList2"/>
    <dgm:cxn modelId="{043C5E30-12F1-428B-A502-8086694BCA4A}" type="presOf" srcId="{B6C98641-B76B-4A7A-A4EF-2FE8C106D108}" destId="{F620C980-E012-4B03-A183-AA5E5CD4B5D0}" srcOrd="0" destOrd="4" presId="urn:microsoft.com/office/officeart/2005/8/layout/vList2"/>
    <dgm:cxn modelId="{38E8E13C-DF3B-4256-90E6-FB41FAEE3206}" srcId="{1CB09050-7643-4B01-8B91-61F8C021CBB6}" destId="{B6C98641-B76B-4A7A-A4EF-2FE8C106D108}" srcOrd="4" destOrd="0" parTransId="{57415CAD-90D9-4963-8D20-D3F0397A52E6}" sibTransId="{97A5242B-E5EA-487D-9772-1834526A5582}"/>
    <dgm:cxn modelId="{92641C3D-1B58-4849-8373-BB550555003B}" type="presOf" srcId="{1CB09050-7643-4B01-8B91-61F8C021CBB6}" destId="{F0B66C4B-DA45-411D-8414-93506554D0D6}" srcOrd="0" destOrd="0" presId="urn:microsoft.com/office/officeart/2005/8/layout/vList2"/>
    <dgm:cxn modelId="{D7E9343E-B09C-456F-9C97-44FE3637DB92}" type="presOf" srcId="{884A286C-75A4-4DAE-8FED-D6BAB7FA6D80}" destId="{F620C980-E012-4B03-A183-AA5E5CD4B5D0}" srcOrd="0" destOrd="0" presId="urn:microsoft.com/office/officeart/2005/8/layout/vList2"/>
    <dgm:cxn modelId="{2952345D-2471-46B5-9D3A-D6D825EB15F0}" srcId="{1CB09050-7643-4B01-8B91-61F8C021CBB6}" destId="{6242A568-8D58-4994-968A-169C326284C2}" srcOrd="3" destOrd="0" parTransId="{33622823-C71B-48CC-8FD2-47C41DB82E95}" sibTransId="{78A37B0B-6C61-4966-85D0-A8567D492C86}"/>
    <dgm:cxn modelId="{1AEAB15F-9216-49E5-92B8-894FAFF0C885}" srcId="{33678ABA-6EC8-4A93-B95D-205F89002E61}" destId="{90D06D6C-8C6C-48A2-9AAB-D29788D1BF45}" srcOrd="0" destOrd="0" parTransId="{DC380A4E-501F-4316-BB47-7B3606B9AC24}" sibTransId="{50B95D55-DC33-4E63-87AA-E6C75FF388F6}"/>
    <dgm:cxn modelId="{D6619842-3B03-4242-A1C6-7E28826B8A4A}" type="presOf" srcId="{870140F3-DE1A-49BC-A8FB-AB73E3F1C386}" destId="{F620C980-E012-4B03-A183-AA5E5CD4B5D0}" srcOrd="0" destOrd="1" presId="urn:microsoft.com/office/officeart/2005/8/layout/vList2"/>
    <dgm:cxn modelId="{597AD368-D8BA-4623-8AD7-25D6367F1854}" type="presOf" srcId="{52CDB66C-693C-4347-98C2-34F46FEBF919}" destId="{F2A4D36C-7F62-4EF7-B0CD-4DC3AD648420}" srcOrd="0" destOrd="0" presId="urn:microsoft.com/office/officeart/2005/8/layout/vList2"/>
    <dgm:cxn modelId="{553CBD6C-125A-41C0-BD5B-53BAD70435FF}" srcId="{33678ABA-6EC8-4A93-B95D-205F89002E61}" destId="{52CDB66C-693C-4347-98C2-34F46FEBF919}" srcOrd="1" destOrd="0" parTransId="{8FD36CD9-35C2-48BF-925B-9A83AE95E18F}" sibTransId="{206AF327-6260-4428-864F-F97AF60D6FC1}"/>
    <dgm:cxn modelId="{9F859151-985C-43D9-8D3F-DF5BAA4D3348}" type="presOf" srcId="{E4D1D2B1-A412-4AF1-9893-41558C76C055}" destId="{F620C980-E012-4B03-A183-AA5E5CD4B5D0}" srcOrd="0" destOrd="5" presId="urn:microsoft.com/office/officeart/2005/8/layout/vList2"/>
    <dgm:cxn modelId="{60A6E284-1112-43D0-B42C-6603DCF29D3E}" srcId="{1CB09050-7643-4B01-8B91-61F8C021CBB6}" destId="{870140F3-DE1A-49BC-A8FB-AB73E3F1C386}" srcOrd="1" destOrd="0" parTransId="{1BBD021F-2664-45A6-809F-3EE8948401DE}" sibTransId="{85681139-B568-4048-9269-5F88C1B53007}"/>
    <dgm:cxn modelId="{91F79986-0B09-405C-898B-E588EB3D2573}" srcId="{33678ABA-6EC8-4A93-B95D-205F89002E61}" destId="{1CB09050-7643-4B01-8B91-61F8C021CBB6}" srcOrd="2" destOrd="0" parTransId="{BE27492F-989A-4624-8F49-8DC58C7866B4}" sibTransId="{19A3FD1C-AC16-4220-AAFC-2710A7E08A9D}"/>
    <dgm:cxn modelId="{28CB538F-0A8F-49C1-B957-D1F3AB298E03}" srcId="{1CB09050-7643-4B01-8B91-61F8C021CBB6}" destId="{E4D1D2B1-A412-4AF1-9893-41558C76C055}" srcOrd="5" destOrd="0" parTransId="{B8BC6E63-B186-4B19-9255-4EF7180EF8B5}" sibTransId="{10C3DEB6-6BDB-4CD1-B8A6-2E8434381257}"/>
    <dgm:cxn modelId="{DEBF679D-078F-402D-B82E-085676E0DD2C}" srcId="{1CB09050-7643-4B01-8B91-61F8C021CBB6}" destId="{884A286C-75A4-4DAE-8FED-D6BAB7FA6D80}" srcOrd="0" destOrd="0" parTransId="{1C74041D-4C3F-460E-9B32-F8A0F14D2E72}" sibTransId="{21149D3B-4235-4989-ADB5-970E302C207A}"/>
    <dgm:cxn modelId="{98D2CEA6-92E9-4004-848F-8279A7CB933C}" srcId="{1CB09050-7643-4B01-8B91-61F8C021CBB6}" destId="{BBD057AA-18D4-4248-9394-F47698730BAF}" srcOrd="2" destOrd="0" parTransId="{6FF88676-DE9F-4B5D-9FE5-3E955CB5E105}" sibTransId="{E25FC7F1-315E-483E-BFD3-331658A70A4E}"/>
    <dgm:cxn modelId="{C01C44B1-EDC8-46B3-9E5C-F7F9DB328B43}" type="presOf" srcId="{BBD057AA-18D4-4248-9394-F47698730BAF}" destId="{F620C980-E012-4B03-A183-AA5E5CD4B5D0}" srcOrd="0" destOrd="2" presId="urn:microsoft.com/office/officeart/2005/8/layout/vList2"/>
    <dgm:cxn modelId="{53C18BB2-9936-43FF-8C3C-DCA0C9F9F122}" type="presOf" srcId="{90D06D6C-8C6C-48A2-9AAB-D29788D1BF45}" destId="{1945603F-9471-4944-BDEC-94BF1D3C60F3}" srcOrd="0" destOrd="0" presId="urn:microsoft.com/office/officeart/2005/8/layout/vList2"/>
    <dgm:cxn modelId="{9D7125CD-6688-402A-AC7C-FF64E7150A22}" type="presOf" srcId="{6242A568-8D58-4994-968A-169C326284C2}" destId="{F620C980-E012-4B03-A183-AA5E5CD4B5D0}" srcOrd="0" destOrd="3" presId="urn:microsoft.com/office/officeart/2005/8/layout/vList2"/>
    <dgm:cxn modelId="{253B8DAC-6A5A-444A-A406-36E3F6A2ACC5}" type="presParOf" srcId="{CAFBEF81-9A72-4967-A54B-F46709E303B7}" destId="{1945603F-9471-4944-BDEC-94BF1D3C60F3}" srcOrd="0" destOrd="0" presId="urn:microsoft.com/office/officeart/2005/8/layout/vList2"/>
    <dgm:cxn modelId="{DB44856F-87ED-4BF5-9213-0F6D621E373C}" type="presParOf" srcId="{CAFBEF81-9A72-4967-A54B-F46709E303B7}" destId="{3C4EC3DF-AA99-4431-A6CF-5BD9F36C6DE4}" srcOrd="1" destOrd="0" presId="urn:microsoft.com/office/officeart/2005/8/layout/vList2"/>
    <dgm:cxn modelId="{3EE54BEA-5567-4C41-AAF8-D22A92E5619F}" type="presParOf" srcId="{CAFBEF81-9A72-4967-A54B-F46709E303B7}" destId="{F2A4D36C-7F62-4EF7-B0CD-4DC3AD648420}" srcOrd="2" destOrd="0" presId="urn:microsoft.com/office/officeart/2005/8/layout/vList2"/>
    <dgm:cxn modelId="{74530537-D0DD-4CD0-B388-F3C6A3C4CF70}" type="presParOf" srcId="{CAFBEF81-9A72-4967-A54B-F46709E303B7}" destId="{F406F16D-500F-46DF-9ED0-B62C25472346}" srcOrd="3" destOrd="0" presId="urn:microsoft.com/office/officeart/2005/8/layout/vList2"/>
    <dgm:cxn modelId="{C010DDA5-F517-4D08-ADB2-35089C4A879D}" type="presParOf" srcId="{CAFBEF81-9A72-4967-A54B-F46709E303B7}" destId="{F0B66C4B-DA45-411D-8414-93506554D0D6}" srcOrd="4" destOrd="0" presId="urn:microsoft.com/office/officeart/2005/8/layout/vList2"/>
    <dgm:cxn modelId="{7DE9C7AF-5693-42D4-8E7D-99B6BA152E49}" type="presParOf" srcId="{CAFBEF81-9A72-4967-A54B-F46709E303B7}" destId="{F620C980-E012-4B03-A183-AA5E5CD4B5D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4EBE54-C2DD-4281-87AC-1A1EA66F770C}" type="doc">
      <dgm:prSet loTypeId="urn:microsoft.com/office/officeart/2005/8/layout/process4" loCatId="process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17CE4FE3-6FAF-4315-912D-C9076C530BF8}">
      <dgm:prSet custT="1"/>
      <dgm:spPr>
        <a:solidFill>
          <a:schemeClr val="accent1">
            <a:lumMod val="20000"/>
            <a:lumOff val="80000"/>
          </a:schemeClr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2000" b="1" i="1">
              <a:solidFill>
                <a:schemeClr val="bg2">
                  <a:lumMod val="25000"/>
                </a:schemeClr>
              </a:solidFill>
            </a:rPr>
            <a:t>Weft:</a:t>
          </a:r>
          <a:r>
            <a:rPr lang="en-US" sz="2000">
              <a:solidFill>
                <a:schemeClr val="bg2">
                  <a:lumMod val="25000"/>
                </a:schemeClr>
              </a:solidFill>
            </a:rPr>
            <a:t> Horizontal threads that intertwine with warp threads.</a:t>
          </a:r>
        </a:p>
      </dgm:t>
    </dgm:pt>
    <dgm:pt modelId="{AA8E0C9F-7C11-471D-A85F-146551D9AEC3}" type="parTrans" cxnId="{9D07731C-4313-4CAE-A7C9-3788E39E11F7}">
      <dgm:prSet/>
      <dgm:spPr/>
      <dgm:t>
        <a:bodyPr/>
        <a:lstStyle/>
        <a:p>
          <a:endParaRPr lang="en-US"/>
        </a:p>
      </dgm:t>
    </dgm:pt>
    <dgm:pt modelId="{F879D00F-99FB-4474-878F-640546E67DA6}" type="sibTrans" cxnId="{9D07731C-4313-4CAE-A7C9-3788E39E11F7}">
      <dgm:prSet/>
      <dgm:spPr/>
      <dgm:t>
        <a:bodyPr/>
        <a:lstStyle/>
        <a:p>
          <a:endParaRPr lang="en-US"/>
        </a:p>
      </dgm:t>
    </dgm:pt>
    <dgm:pt modelId="{253CB59B-8FBE-41F8-A46B-F3929A5F77E8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2000">
              <a:solidFill>
                <a:schemeClr val="bg2">
                  <a:lumMod val="25000"/>
                </a:schemeClr>
              </a:solidFill>
            </a:rPr>
            <a:t>Pattern of the cloth can change.</a:t>
          </a:r>
        </a:p>
      </dgm:t>
    </dgm:pt>
    <dgm:pt modelId="{F1064149-7C20-4E8A-8309-CE982DA5F336}" type="parTrans" cxnId="{A7CBB16C-FDC5-4A90-8DD0-553046390EAC}">
      <dgm:prSet/>
      <dgm:spPr/>
      <dgm:t>
        <a:bodyPr/>
        <a:lstStyle/>
        <a:p>
          <a:endParaRPr lang="en-US"/>
        </a:p>
      </dgm:t>
    </dgm:pt>
    <dgm:pt modelId="{6F9FB025-C6B0-4F69-8DFD-98B41FBE255B}" type="sibTrans" cxnId="{A7CBB16C-FDC5-4A90-8DD0-553046390EAC}">
      <dgm:prSet/>
      <dgm:spPr/>
      <dgm:t>
        <a:bodyPr/>
        <a:lstStyle/>
        <a:p>
          <a:endParaRPr lang="en-US"/>
        </a:p>
      </dgm:t>
    </dgm:pt>
    <dgm:pt modelId="{1FD13ABA-C9CC-440F-A8AF-B09087AD0158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2000">
              <a:solidFill>
                <a:schemeClr val="bg2">
                  <a:lumMod val="25000"/>
                </a:schemeClr>
              </a:solidFill>
            </a:rPr>
            <a:t>In terms of accreditation &amp; DL, the following </a:t>
          </a:r>
          <a:r>
            <a:rPr lang="en-US" sz="2000" b="1">
              <a:solidFill>
                <a:schemeClr val="bg2">
                  <a:lumMod val="25000"/>
                </a:schemeClr>
              </a:solidFill>
            </a:rPr>
            <a:t>can change or alter </a:t>
          </a:r>
          <a:r>
            <a:rPr lang="en-US" sz="2000">
              <a:solidFill>
                <a:schemeClr val="bg2">
                  <a:lumMod val="25000"/>
                </a:schemeClr>
              </a:solidFill>
            </a:rPr>
            <a:t>the makeup of the ‘cloth’ outside of institutional policies and processes:</a:t>
          </a:r>
        </a:p>
      </dgm:t>
    </dgm:pt>
    <dgm:pt modelId="{E322506E-44D4-4310-95CA-A2E1433AF176}" type="parTrans" cxnId="{139922D6-E40F-4C09-9C31-0B85ED6BCA36}">
      <dgm:prSet/>
      <dgm:spPr/>
      <dgm:t>
        <a:bodyPr/>
        <a:lstStyle/>
        <a:p>
          <a:endParaRPr lang="en-US"/>
        </a:p>
      </dgm:t>
    </dgm:pt>
    <dgm:pt modelId="{5BC5E9E0-D86F-4659-A623-51A6DF33E2A8}" type="sibTrans" cxnId="{139922D6-E40F-4C09-9C31-0B85ED6BCA36}">
      <dgm:prSet/>
      <dgm:spPr/>
      <dgm:t>
        <a:bodyPr/>
        <a:lstStyle/>
        <a:p>
          <a:endParaRPr lang="en-US"/>
        </a:p>
      </dgm:t>
    </dgm:pt>
    <dgm:pt modelId="{B2B6BB67-EFD2-40BE-BAB1-F4B0AD872606}">
      <dgm:prSet custT="1"/>
      <dgm:spPr>
        <a:solidFill>
          <a:schemeClr val="tx2">
            <a:lumMod val="40000"/>
            <a:lumOff val="60000"/>
          </a:schemeClr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2400">
              <a:solidFill>
                <a:schemeClr val="bg2">
                  <a:lumMod val="25000"/>
                </a:schemeClr>
              </a:solidFill>
            </a:rPr>
            <a:t>Course quality</a:t>
          </a:r>
        </a:p>
      </dgm:t>
    </dgm:pt>
    <dgm:pt modelId="{E9D7BCD8-7F5F-4CEA-AF5C-A1D90F26C66E}" type="parTrans" cxnId="{511B0B97-AB39-4389-A32C-5AB7431850B7}">
      <dgm:prSet/>
      <dgm:spPr/>
      <dgm:t>
        <a:bodyPr/>
        <a:lstStyle/>
        <a:p>
          <a:endParaRPr lang="en-US"/>
        </a:p>
      </dgm:t>
    </dgm:pt>
    <dgm:pt modelId="{EB28B587-2758-4706-8F91-AFD33EC98E7C}" type="sibTrans" cxnId="{511B0B97-AB39-4389-A32C-5AB7431850B7}">
      <dgm:prSet/>
      <dgm:spPr/>
      <dgm:t>
        <a:bodyPr/>
        <a:lstStyle/>
        <a:p>
          <a:endParaRPr lang="en-US"/>
        </a:p>
      </dgm:t>
    </dgm:pt>
    <dgm:pt modelId="{7C872B66-C235-4D59-BB17-E2185180BB36}">
      <dgm:prSet custT="1"/>
      <dgm:spPr>
        <a:solidFill>
          <a:schemeClr val="tx2">
            <a:lumMod val="40000"/>
            <a:lumOff val="60000"/>
          </a:schemeClr>
        </a:solidFill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 sz="2400">
              <a:solidFill>
                <a:schemeClr val="bg2">
                  <a:lumMod val="25000"/>
                </a:schemeClr>
              </a:solidFill>
            </a:rPr>
            <a:t>Course delivery</a:t>
          </a:r>
        </a:p>
      </dgm:t>
    </dgm:pt>
    <dgm:pt modelId="{1F7933B6-1151-4228-BD70-3A0FDC47DF05}" type="parTrans" cxnId="{9675BC2F-6C17-4E83-B6CB-26CB82F85127}">
      <dgm:prSet/>
      <dgm:spPr/>
      <dgm:t>
        <a:bodyPr/>
        <a:lstStyle/>
        <a:p>
          <a:endParaRPr lang="en-US"/>
        </a:p>
      </dgm:t>
    </dgm:pt>
    <dgm:pt modelId="{7448EB82-EBC6-4D2F-A84E-D679E7ED39F0}" type="sibTrans" cxnId="{9675BC2F-6C17-4E83-B6CB-26CB82F85127}">
      <dgm:prSet/>
      <dgm:spPr/>
      <dgm:t>
        <a:bodyPr/>
        <a:lstStyle/>
        <a:p>
          <a:endParaRPr lang="en-US"/>
        </a:p>
      </dgm:t>
    </dgm:pt>
    <dgm:pt modelId="{D13A3067-920B-4C02-9361-0549474C06B4}" type="pres">
      <dgm:prSet presAssocID="{3A4EBE54-C2DD-4281-87AC-1A1EA66F770C}" presName="Name0" presStyleCnt="0">
        <dgm:presLayoutVars>
          <dgm:dir/>
          <dgm:animLvl val="lvl"/>
          <dgm:resizeHandles val="exact"/>
        </dgm:presLayoutVars>
      </dgm:prSet>
      <dgm:spPr/>
    </dgm:pt>
    <dgm:pt modelId="{053FAC25-26E7-4CC1-86A0-C6AB8661A634}" type="pres">
      <dgm:prSet presAssocID="{1FD13ABA-C9CC-440F-A8AF-B09087AD0158}" presName="boxAndChildren" presStyleCnt="0"/>
      <dgm:spPr/>
    </dgm:pt>
    <dgm:pt modelId="{B24DD511-AF13-482B-827E-EC432EA70DB3}" type="pres">
      <dgm:prSet presAssocID="{1FD13ABA-C9CC-440F-A8AF-B09087AD0158}" presName="parentTextBox" presStyleLbl="node1" presStyleIdx="0" presStyleCnt="3"/>
      <dgm:spPr/>
    </dgm:pt>
    <dgm:pt modelId="{2B5CA845-A789-4F0F-8287-C971C4D52768}" type="pres">
      <dgm:prSet presAssocID="{1FD13ABA-C9CC-440F-A8AF-B09087AD0158}" presName="entireBox" presStyleLbl="node1" presStyleIdx="0" presStyleCnt="3" custScaleY="128226"/>
      <dgm:spPr/>
    </dgm:pt>
    <dgm:pt modelId="{5B4EC940-0E5D-42D3-AD1E-1ED2A4270D6B}" type="pres">
      <dgm:prSet presAssocID="{1FD13ABA-C9CC-440F-A8AF-B09087AD0158}" presName="descendantBox" presStyleCnt="0"/>
      <dgm:spPr/>
    </dgm:pt>
    <dgm:pt modelId="{49110724-F6E1-403E-A098-CC44C8F8852A}" type="pres">
      <dgm:prSet presAssocID="{B2B6BB67-EFD2-40BE-BAB1-F4B0AD872606}" presName="childTextBox" presStyleLbl="fgAccFollowNode1" presStyleIdx="0" presStyleCnt="2">
        <dgm:presLayoutVars>
          <dgm:bulletEnabled val="1"/>
        </dgm:presLayoutVars>
      </dgm:prSet>
      <dgm:spPr/>
    </dgm:pt>
    <dgm:pt modelId="{CB1FCC38-E5C0-45C2-AA40-BD50A5E7911D}" type="pres">
      <dgm:prSet presAssocID="{7C872B66-C235-4D59-BB17-E2185180BB36}" presName="childTextBox" presStyleLbl="fgAccFollowNode1" presStyleIdx="1" presStyleCnt="2">
        <dgm:presLayoutVars>
          <dgm:bulletEnabled val="1"/>
        </dgm:presLayoutVars>
      </dgm:prSet>
      <dgm:spPr/>
    </dgm:pt>
    <dgm:pt modelId="{A37EE75E-B05E-4790-8854-FCEC2A3A3864}" type="pres">
      <dgm:prSet presAssocID="{6F9FB025-C6B0-4F69-8DFD-98B41FBE255B}" presName="sp" presStyleCnt="0"/>
      <dgm:spPr/>
    </dgm:pt>
    <dgm:pt modelId="{A06E6212-DB1C-4DC1-A2B9-E4370D809D17}" type="pres">
      <dgm:prSet presAssocID="{253CB59B-8FBE-41F8-A46B-F3929A5F77E8}" presName="arrowAndChildren" presStyleCnt="0"/>
      <dgm:spPr/>
    </dgm:pt>
    <dgm:pt modelId="{666B0E3E-BC37-4804-95AE-A58B3DD4E1AF}" type="pres">
      <dgm:prSet presAssocID="{253CB59B-8FBE-41F8-A46B-F3929A5F77E8}" presName="parentTextArrow" presStyleLbl="node1" presStyleIdx="1" presStyleCnt="3"/>
      <dgm:spPr/>
    </dgm:pt>
    <dgm:pt modelId="{5E74E6F1-2D98-4864-ACE7-D19319A56733}" type="pres">
      <dgm:prSet presAssocID="{F879D00F-99FB-4474-878F-640546E67DA6}" presName="sp" presStyleCnt="0"/>
      <dgm:spPr/>
    </dgm:pt>
    <dgm:pt modelId="{6F5D3630-2B00-4D8F-A046-1EDE69E9FE43}" type="pres">
      <dgm:prSet presAssocID="{17CE4FE3-6FAF-4315-912D-C9076C530BF8}" presName="arrowAndChildren" presStyleCnt="0"/>
      <dgm:spPr/>
    </dgm:pt>
    <dgm:pt modelId="{D5D0FEAA-E82F-4CD5-8711-CA2606EF0D2C}" type="pres">
      <dgm:prSet presAssocID="{17CE4FE3-6FAF-4315-912D-C9076C530BF8}" presName="parentTextArrow" presStyleLbl="node1" presStyleIdx="2" presStyleCnt="3" custLinFactNeighborX="435" custLinFactNeighborY="-3803"/>
      <dgm:spPr/>
    </dgm:pt>
  </dgm:ptLst>
  <dgm:cxnLst>
    <dgm:cxn modelId="{C5509319-7E23-4CDE-A005-03134012797A}" type="presOf" srcId="{17CE4FE3-6FAF-4315-912D-C9076C530BF8}" destId="{D5D0FEAA-E82F-4CD5-8711-CA2606EF0D2C}" srcOrd="0" destOrd="0" presId="urn:microsoft.com/office/officeart/2005/8/layout/process4"/>
    <dgm:cxn modelId="{9D07731C-4313-4CAE-A7C9-3788E39E11F7}" srcId="{3A4EBE54-C2DD-4281-87AC-1A1EA66F770C}" destId="{17CE4FE3-6FAF-4315-912D-C9076C530BF8}" srcOrd="0" destOrd="0" parTransId="{AA8E0C9F-7C11-471D-A85F-146551D9AEC3}" sibTransId="{F879D00F-99FB-4474-878F-640546E67DA6}"/>
    <dgm:cxn modelId="{F12F4623-5A01-46C9-824F-CC41A709D984}" type="presOf" srcId="{7C872B66-C235-4D59-BB17-E2185180BB36}" destId="{CB1FCC38-E5C0-45C2-AA40-BD50A5E7911D}" srcOrd="0" destOrd="0" presId="urn:microsoft.com/office/officeart/2005/8/layout/process4"/>
    <dgm:cxn modelId="{9675BC2F-6C17-4E83-B6CB-26CB82F85127}" srcId="{1FD13ABA-C9CC-440F-A8AF-B09087AD0158}" destId="{7C872B66-C235-4D59-BB17-E2185180BB36}" srcOrd="1" destOrd="0" parTransId="{1F7933B6-1151-4228-BD70-3A0FDC47DF05}" sibTransId="{7448EB82-EBC6-4D2F-A84E-D679E7ED39F0}"/>
    <dgm:cxn modelId="{A7CBB16C-FDC5-4A90-8DD0-553046390EAC}" srcId="{3A4EBE54-C2DD-4281-87AC-1A1EA66F770C}" destId="{253CB59B-8FBE-41F8-A46B-F3929A5F77E8}" srcOrd="1" destOrd="0" parTransId="{F1064149-7C20-4E8A-8309-CE982DA5F336}" sibTransId="{6F9FB025-C6B0-4F69-8DFD-98B41FBE255B}"/>
    <dgm:cxn modelId="{A503CA81-73E8-467D-9F9A-5889CE2A75B3}" type="presOf" srcId="{B2B6BB67-EFD2-40BE-BAB1-F4B0AD872606}" destId="{49110724-F6E1-403E-A098-CC44C8F8852A}" srcOrd="0" destOrd="0" presId="urn:microsoft.com/office/officeart/2005/8/layout/process4"/>
    <dgm:cxn modelId="{511B0B97-AB39-4389-A32C-5AB7431850B7}" srcId="{1FD13ABA-C9CC-440F-A8AF-B09087AD0158}" destId="{B2B6BB67-EFD2-40BE-BAB1-F4B0AD872606}" srcOrd="0" destOrd="0" parTransId="{E9D7BCD8-7F5F-4CEA-AF5C-A1D90F26C66E}" sibTransId="{EB28B587-2758-4706-8F91-AFD33EC98E7C}"/>
    <dgm:cxn modelId="{31FBFBA8-8B80-42FD-BF52-B9982158974A}" type="presOf" srcId="{3A4EBE54-C2DD-4281-87AC-1A1EA66F770C}" destId="{D13A3067-920B-4C02-9361-0549474C06B4}" srcOrd="0" destOrd="0" presId="urn:microsoft.com/office/officeart/2005/8/layout/process4"/>
    <dgm:cxn modelId="{BAAA54AB-97DD-49D0-A9E0-CA7A251B1625}" type="presOf" srcId="{253CB59B-8FBE-41F8-A46B-F3929A5F77E8}" destId="{666B0E3E-BC37-4804-95AE-A58B3DD4E1AF}" srcOrd="0" destOrd="0" presId="urn:microsoft.com/office/officeart/2005/8/layout/process4"/>
    <dgm:cxn modelId="{E53CE0C5-4DCF-44DA-A8FB-0DEBD5F4DA72}" type="presOf" srcId="{1FD13ABA-C9CC-440F-A8AF-B09087AD0158}" destId="{2B5CA845-A789-4F0F-8287-C971C4D52768}" srcOrd="1" destOrd="0" presId="urn:microsoft.com/office/officeart/2005/8/layout/process4"/>
    <dgm:cxn modelId="{4CCECBCA-80D2-4408-BF02-BA70EEFC9847}" type="presOf" srcId="{1FD13ABA-C9CC-440F-A8AF-B09087AD0158}" destId="{B24DD511-AF13-482B-827E-EC432EA70DB3}" srcOrd="0" destOrd="0" presId="urn:microsoft.com/office/officeart/2005/8/layout/process4"/>
    <dgm:cxn modelId="{139922D6-E40F-4C09-9C31-0B85ED6BCA36}" srcId="{3A4EBE54-C2DD-4281-87AC-1A1EA66F770C}" destId="{1FD13ABA-C9CC-440F-A8AF-B09087AD0158}" srcOrd="2" destOrd="0" parTransId="{E322506E-44D4-4310-95CA-A2E1433AF176}" sibTransId="{5BC5E9E0-D86F-4659-A623-51A6DF33E2A8}"/>
    <dgm:cxn modelId="{C5AD6EA3-BDF4-4B6B-B82A-8DD29C56884B}" type="presParOf" srcId="{D13A3067-920B-4C02-9361-0549474C06B4}" destId="{053FAC25-26E7-4CC1-86A0-C6AB8661A634}" srcOrd="0" destOrd="0" presId="urn:microsoft.com/office/officeart/2005/8/layout/process4"/>
    <dgm:cxn modelId="{64D7590E-92EF-4258-883D-703678F13798}" type="presParOf" srcId="{053FAC25-26E7-4CC1-86A0-C6AB8661A634}" destId="{B24DD511-AF13-482B-827E-EC432EA70DB3}" srcOrd="0" destOrd="0" presId="urn:microsoft.com/office/officeart/2005/8/layout/process4"/>
    <dgm:cxn modelId="{7E81F267-3218-40F5-A8AC-D77D1FA34DB6}" type="presParOf" srcId="{053FAC25-26E7-4CC1-86A0-C6AB8661A634}" destId="{2B5CA845-A789-4F0F-8287-C971C4D52768}" srcOrd="1" destOrd="0" presId="urn:microsoft.com/office/officeart/2005/8/layout/process4"/>
    <dgm:cxn modelId="{B3EA671E-1C26-433A-8865-22472081F3DB}" type="presParOf" srcId="{053FAC25-26E7-4CC1-86A0-C6AB8661A634}" destId="{5B4EC940-0E5D-42D3-AD1E-1ED2A4270D6B}" srcOrd="2" destOrd="0" presId="urn:microsoft.com/office/officeart/2005/8/layout/process4"/>
    <dgm:cxn modelId="{D2FA81AE-2CDA-432E-8A9A-2D10E382DEBC}" type="presParOf" srcId="{5B4EC940-0E5D-42D3-AD1E-1ED2A4270D6B}" destId="{49110724-F6E1-403E-A098-CC44C8F8852A}" srcOrd="0" destOrd="0" presId="urn:microsoft.com/office/officeart/2005/8/layout/process4"/>
    <dgm:cxn modelId="{B54926EC-F8DA-4847-98F2-3F079EEA404F}" type="presParOf" srcId="{5B4EC940-0E5D-42D3-AD1E-1ED2A4270D6B}" destId="{CB1FCC38-E5C0-45C2-AA40-BD50A5E7911D}" srcOrd="1" destOrd="0" presId="urn:microsoft.com/office/officeart/2005/8/layout/process4"/>
    <dgm:cxn modelId="{90443B06-18AD-497C-B778-98C6A6F23E41}" type="presParOf" srcId="{D13A3067-920B-4C02-9361-0549474C06B4}" destId="{A37EE75E-B05E-4790-8854-FCEC2A3A3864}" srcOrd="1" destOrd="0" presId="urn:microsoft.com/office/officeart/2005/8/layout/process4"/>
    <dgm:cxn modelId="{30A51519-BBED-4A49-914B-C24DC607014D}" type="presParOf" srcId="{D13A3067-920B-4C02-9361-0549474C06B4}" destId="{A06E6212-DB1C-4DC1-A2B9-E4370D809D17}" srcOrd="2" destOrd="0" presId="urn:microsoft.com/office/officeart/2005/8/layout/process4"/>
    <dgm:cxn modelId="{B04F8081-C020-4032-89B0-AFE1B4774FA5}" type="presParOf" srcId="{A06E6212-DB1C-4DC1-A2B9-E4370D809D17}" destId="{666B0E3E-BC37-4804-95AE-A58B3DD4E1AF}" srcOrd="0" destOrd="0" presId="urn:microsoft.com/office/officeart/2005/8/layout/process4"/>
    <dgm:cxn modelId="{4E238525-FE39-4888-AF74-B755D552EE19}" type="presParOf" srcId="{D13A3067-920B-4C02-9361-0549474C06B4}" destId="{5E74E6F1-2D98-4864-ACE7-D19319A56733}" srcOrd="3" destOrd="0" presId="urn:microsoft.com/office/officeart/2005/8/layout/process4"/>
    <dgm:cxn modelId="{193C979B-2A72-4330-9C42-BA21373B7A9A}" type="presParOf" srcId="{D13A3067-920B-4C02-9361-0549474C06B4}" destId="{6F5D3630-2B00-4D8F-A046-1EDE69E9FE43}" srcOrd="4" destOrd="0" presId="urn:microsoft.com/office/officeart/2005/8/layout/process4"/>
    <dgm:cxn modelId="{B8FC09D0-A1A0-465D-A5AC-F1A70661F125}" type="presParOf" srcId="{6F5D3630-2B00-4D8F-A046-1EDE69E9FE43}" destId="{D5D0FEAA-E82F-4CD5-8711-CA2606EF0D2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820253-1061-4DD0-82AE-9A05E86A8A3C}" type="doc">
      <dgm:prSet loTypeId="urn:microsoft.com/office/officeart/2005/8/layout/default" loCatId="list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DE7F4DC-A37E-4F33-A2C9-7FE4FFE39213}">
      <dgm:prSet/>
      <dgm:spPr>
        <a:solidFill>
          <a:schemeClr val="accent1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/>
              </a:solidFill>
            </a:rPr>
            <a:t>DLC Recommendations </a:t>
          </a:r>
        </a:p>
      </dgm:t>
    </dgm:pt>
    <dgm:pt modelId="{A727D5CB-681D-4AE4-A85C-F8E9717366A4}" type="parTrans" cxnId="{EF037E4B-E83F-4791-A218-FDC6B902FBFF}">
      <dgm:prSet/>
      <dgm:spPr/>
      <dgm:t>
        <a:bodyPr/>
        <a:lstStyle/>
        <a:p>
          <a:endParaRPr lang="en-US"/>
        </a:p>
      </dgm:t>
    </dgm:pt>
    <dgm:pt modelId="{C1CA410A-C394-42E1-9CE5-C3ACCB25FCC9}" type="sibTrans" cxnId="{EF037E4B-E83F-4791-A218-FDC6B902FBFF}">
      <dgm:prSet/>
      <dgm:spPr/>
      <dgm:t>
        <a:bodyPr/>
        <a:lstStyle/>
        <a:p>
          <a:endParaRPr lang="en-US"/>
        </a:p>
      </dgm:t>
    </dgm:pt>
    <dgm:pt modelId="{26C90E3E-A09A-40AC-84A1-42470340FA17}">
      <dgm:prSet/>
      <dgm:spPr>
        <a:solidFill>
          <a:schemeClr val="accent1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/>
              </a:solidFill>
            </a:rPr>
            <a:t>Example: Camera &amp; Privacy Use</a:t>
          </a:r>
        </a:p>
      </dgm:t>
    </dgm:pt>
    <dgm:pt modelId="{6A0D3422-E1A1-4B21-87B0-112BDE6429C7}" type="parTrans" cxnId="{FDF45F25-1D27-4D12-890B-6663B5FA3AEE}">
      <dgm:prSet/>
      <dgm:spPr/>
      <dgm:t>
        <a:bodyPr/>
        <a:lstStyle/>
        <a:p>
          <a:endParaRPr lang="en-US"/>
        </a:p>
      </dgm:t>
    </dgm:pt>
    <dgm:pt modelId="{B307720A-6807-4636-96AC-07C0D3749D6B}" type="sibTrans" cxnId="{FDF45F25-1D27-4D12-890B-6663B5FA3AEE}">
      <dgm:prSet/>
      <dgm:spPr/>
      <dgm:t>
        <a:bodyPr/>
        <a:lstStyle/>
        <a:p>
          <a:endParaRPr lang="en-US"/>
        </a:p>
      </dgm:t>
    </dgm:pt>
    <dgm:pt modelId="{A249F962-4D97-4C5B-A67F-1BB8913F052D}">
      <dgm:prSet/>
      <dgm:spPr>
        <a:solidFill>
          <a:schemeClr val="accent1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/>
              </a:solidFill>
            </a:rPr>
            <a:t>DL AP 4015</a:t>
          </a:r>
        </a:p>
      </dgm:t>
    </dgm:pt>
    <dgm:pt modelId="{FD2F4692-48FA-4690-8172-35472054BD1E}" type="parTrans" cxnId="{20D409FD-A396-4572-AB7F-7E72A9AE57A1}">
      <dgm:prSet/>
      <dgm:spPr/>
      <dgm:t>
        <a:bodyPr/>
        <a:lstStyle/>
        <a:p>
          <a:endParaRPr lang="en-US"/>
        </a:p>
      </dgm:t>
    </dgm:pt>
    <dgm:pt modelId="{FBA4E8D8-C6B0-447E-8C80-B7E192DE20A3}" type="sibTrans" cxnId="{20D409FD-A396-4572-AB7F-7E72A9AE57A1}">
      <dgm:prSet/>
      <dgm:spPr/>
      <dgm:t>
        <a:bodyPr/>
        <a:lstStyle/>
        <a:p>
          <a:endParaRPr lang="en-US"/>
        </a:p>
      </dgm:t>
    </dgm:pt>
    <dgm:pt modelId="{00E0DE20-C0A0-4A76-8754-AE7C5B820B22}">
      <dgm:prSet/>
      <dgm:spPr>
        <a:solidFill>
          <a:schemeClr val="accent1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/>
              </a:solidFill>
            </a:rPr>
            <a:t>Undergoing Update</a:t>
          </a:r>
        </a:p>
      </dgm:t>
    </dgm:pt>
    <dgm:pt modelId="{EE201867-14FA-4C8D-8CBA-650011C6FDD8}" type="parTrans" cxnId="{D63A7366-AB02-4DA5-AD10-8C0D725FC57F}">
      <dgm:prSet/>
      <dgm:spPr/>
      <dgm:t>
        <a:bodyPr/>
        <a:lstStyle/>
        <a:p>
          <a:endParaRPr lang="en-US"/>
        </a:p>
      </dgm:t>
    </dgm:pt>
    <dgm:pt modelId="{7DD8C290-F5C2-438F-8EB1-6DF1D73F0562}" type="sibTrans" cxnId="{D63A7366-AB02-4DA5-AD10-8C0D725FC57F}">
      <dgm:prSet/>
      <dgm:spPr/>
      <dgm:t>
        <a:bodyPr/>
        <a:lstStyle/>
        <a:p>
          <a:endParaRPr lang="en-US"/>
        </a:p>
      </dgm:t>
    </dgm:pt>
    <dgm:pt modelId="{AC7AF9BC-1A60-43A5-997F-2C8BF10DC388}">
      <dgm:prSet/>
      <dgm:spPr>
        <a:solidFill>
          <a:schemeClr val="accent1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tx1"/>
              </a:solidFill>
            </a:rPr>
            <a:t>Faculty Training (SPOT &amp; SPOT Recertification)</a:t>
          </a:r>
        </a:p>
      </dgm:t>
    </dgm:pt>
    <dgm:pt modelId="{8229D142-08FE-489F-B891-92EC919A0C7B}" type="parTrans" cxnId="{9A37D6BA-09F0-419D-883D-2B1AE5D018DF}">
      <dgm:prSet/>
      <dgm:spPr/>
      <dgm:t>
        <a:bodyPr/>
        <a:lstStyle/>
        <a:p>
          <a:endParaRPr lang="en-US"/>
        </a:p>
      </dgm:t>
    </dgm:pt>
    <dgm:pt modelId="{79CBC829-B6B1-4794-B8A7-36B0DC8B66D8}" type="sibTrans" cxnId="{9A37D6BA-09F0-419D-883D-2B1AE5D018DF}">
      <dgm:prSet/>
      <dgm:spPr/>
      <dgm:t>
        <a:bodyPr/>
        <a:lstStyle/>
        <a:p>
          <a:endParaRPr lang="en-US"/>
        </a:p>
      </dgm:t>
    </dgm:pt>
    <dgm:pt modelId="{53F6D380-4AD2-46B3-95A6-70D186B08496}" type="pres">
      <dgm:prSet presAssocID="{B7820253-1061-4DD0-82AE-9A05E86A8A3C}" presName="diagram" presStyleCnt="0">
        <dgm:presLayoutVars>
          <dgm:dir/>
          <dgm:resizeHandles val="exact"/>
        </dgm:presLayoutVars>
      </dgm:prSet>
      <dgm:spPr/>
    </dgm:pt>
    <dgm:pt modelId="{0CD7DE1F-18A4-456B-A3EE-3906D8614B11}" type="pres">
      <dgm:prSet presAssocID="{CDE7F4DC-A37E-4F33-A2C9-7FE4FFE39213}" presName="node" presStyleLbl="node1" presStyleIdx="0" presStyleCnt="3">
        <dgm:presLayoutVars>
          <dgm:bulletEnabled val="1"/>
        </dgm:presLayoutVars>
      </dgm:prSet>
      <dgm:spPr/>
    </dgm:pt>
    <dgm:pt modelId="{6B6EF1F5-B22B-4173-85BE-2D7F7833436C}" type="pres">
      <dgm:prSet presAssocID="{C1CA410A-C394-42E1-9CE5-C3ACCB25FCC9}" presName="sibTrans" presStyleCnt="0"/>
      <dgm:spPr/>
    </dgm:pt>
    <dgm:pt modelId="{25684919-4446-484D-AC1B-8F0674B823C3}" type="pres">
      <dgm:prSet presAssocID="{A249F962-4D97-4C5B-A67F-1BB8913F052D}" presName="node" presStyleLbl="node1" presStyleIdx="1" presStyleCnt="3">
        <dgm:presLayoutVars>
          <dgm:bulletEnabled val="1"/>
        </dgm:presLayoutVars>
      </dgm:prSet>
      <dgm:spPr/>
    </dgm:pt>
    <dgm:pt modelId="{CE4576E4-EFA3-4E12-94AB-CBE9ECD5E149}" type="pres">
      <dgm:prSet presAssocID="{FBA4E8D8-C6B0-447E-8C80-B7E192DE20A3}" presName="sibTrans" presStyleCnt="0"/>
      <dgm:spPr/>
    </dgm:pt>
    <dgm:pt modelId="{4248CC2D-6175-4D22-A852-04B7038B690A}" type="pres">
      <dgm:prSet presAssocID="{AC7AF9BC-1A60-43A5-997F-2C8BF10DC388}" presName="node" presStyleLbl="node1" presStyleIdx="2" presStyleCnt="3">
        <dgm:presLayoutVars>
          <dgm:bulletEnabled val="1"/>
        </dgm:presLayoutVars>
      </dgm:prSet>
      <dgm:spPr/>
    </dgm:pt>
  </dgm:ptLst>
  <dgm:cxnLst>
    <dgm:cxn modelId="{FDF45F25-1D27-4D12-890B-6663B5FA3AEE}" srcId="{CDE7F4DC-A37E-4F33-A2C9-7FE4FFE39213}" destId="{26C90E3E-A09A-40AC-84A1-42470340FA17}" srcOrd="0" destOrd="0" parTransId="{6A0D3422-E1A1-4B21-87B0-112BDE6429C7}" sibTransId="{B307720A-6807-4636-96AC-07C0D3749D6B}"/>
    <dgm:cxn modelId="{D63A7366-AB02-4DA5-AD10-8C0D725FC57F}" srcId="{A249F962-4D97-4C5B-A67F-1BB8913F052D}" destId="{00E0DE20-C0A0-4A76-8754-AE7C5B820B22}" srcOrd="0" destOrd="0" parTransId="{EE201867-14FA-4C8D-8CBA-650011C6FDD8}" sibTransId="{7DD8C290-F5C2-438F-8EB1-6DF1D73F0562}"/>
    <dgm:cxn modelId="{EF037E4B-E83F-4791-A218-FDC6B902FBFF}" srcId="{B7820253-1061-4DD0-82AE-9A05E86A8A3C}" destId="{CDE7F4DC-A37E-4F33-A2C9-7FE4FFE39213}" srcOrd="0" destOrd="0" parTransId="{A727D5CB-681D-4AE4-A85C-F8E9717366A4}" sibTransId="{C1CA410A-C394-42E1-9CE5-C3ACCB25FCC9}"/>
    <dgm:cxn modelId="{CA476777-9ACB-4FA9-AFF9-C900DBB9EAA5}" type="presOf" srcId="{26C90E3E-A09A-40AC-84A1-42470340FA17}" destId="{0CD7DE1F-18A4-456B-A3EE-3906D8614B11}" srcOrd="0" destOrd="1" presId="urn:microsoft.com/office/officeart/2005/8/layout/default"/>
    <dgm:cxn modelId="{0987CF93-0073-4378-8766-74E096F4562D}" type="presOf" srcId="{AC7AF9BC-1A60-43A5-997F-2C8BF10DC388}" destId="{4248CC2D-6175-4D22-A852-04B7038B690A}" srcOrd="0" destOrd="0" presId="urn:microsoft.com/office/officeart/2005/8/layout/default"/>
    <dgm:cxn modelId="{F2FE0196-D7E8-4FDE-A757-A097675AC73F}" type="presOf" srcId="{CDE7F4DC-A37E-4F33-A2C9-7FE4FFE39213}" destId="{0CD7DE1F-18A4-456B-A3EE-3906D8614B11}" srcOrd="0" destOrd="0" presId="urn:microsoft.com/office/officeart/2005/8/layout/default"/>
    <dgm:cxn modelId="{9A37D6BA-09F0-419D-883D-2B1AE5D018DF}" srcId="{B7820253-1061-4DD0-82AE-9A05E86A8A3C}" destId="{AC7AF9BC-1A60-43A5-997F-2C8BF10DC388}" srcOrd="2" destOrd="0" parTransId="{8229D142-08FE-489F-B891-92EC919A0C7B}" sibTransId="{79CBC829-B6B1-4794-B8A7-36B0DC8B66D8}"/>
    <dgm:cxn modelId="{5CC011BE-725A-422E-BFA8-64B23F9AF0F1}" type="presOf" srcId="{A249F962-4D97-4C5B-A67F-1BB8913F052D}" destId="{25684919-4446-484D-AC1B-8F0674B823C3}" srcOrd="0" destOrd="0" presId="urn:microsoft.com/office/officeart/2005/8/layout/default"/>
    <dgm:cxn modelId="{7BE665BE-877A-4B33-8FA8-94A9A67CBF04}" type="presOf" srcId="{00E0DE20-C0A0-4A76-8754-AE7C5B820B22}" destId="{25684919-4446-484D-AC1B-8F0674B823C3}" srcOrd="0" destOrd="1" presId="urn:microsoft.com/office/officeart/2005/8/layout/default"/>
    <dgm:cxn modelId="{36939AE2-154A-4437-9FBA-23B79971A60A}" type="presOf" srcId="{B7820253-1061-4DD0-82AE-9A05E86A8A3C}" destId="{53F6D380-4AD2-46B3-95A6-70D186B08496}" srcOrd="0" destOrd="0" presId="urn:microsoft.com/office/officeart/2005/8/layout/default"/>
    <dgm:cxn modelId="{20D409FD-A396-4572-AB7F-7E72A9AE57A1}" srcId="{B7820253-1061-4DD0-82AE-9A05E86A8A3C}" destId="{A249F962-4D97-4C5B-A67F-1BB8913F052D}" srcOrd="1" destOrd="0" parTransId="{FD2F4692-48FA-4690-8172-35472054BD1E}" sibTransId="{FBA4E8D8-C6B0-447E-8C80-B7E192DE20A3}"/>
    <dgm:cxn modelId="{56355979-E5DB-4B0F-84E5-9254C7B614AB}" type="presParOf" srcId="{53F6D380-4AD2-46B3-95A6-70D186B08496}" destId="{0CD7DE1F-18A4-456B-A3EE-3906D8614B11}" srcOrd="0" destOrd="0" presId="urn:microsoft.com/office/officeart/2005/8/layout/default"/>
    <dgm:cxn modelId="{7D8DE179-A06B-4E72-AE52-B8FFF04393E7}" type="presParOf" srcId="{53F6D380-4AD2-46B3-95A6-70D186B08496}" destId="{6B6EF1F5-B22B-4173-85BE-2D7F7833436C}" srcOrd="1" destOrd="0" presId="urn:microsoft.com/office/officeart/2005/8/layout/default"/>
    <dgm:cxn modelId="{D679BBB1-84DB-400E-84E5-0C8367661F47}" type="presParOf" srcId="{53F6D380-4AD2-46B3-95A6-70D186B08496}" destId="{25684919-4446-484D-AC1B-8F0674B823C3}" srcOrd="2" destOrd="0" presId="urn:microsoft.com/office/officeart/2005/8/layout/default"/>
    <dgm:cxn modelId="{165D081A-7F37-47DC-B74E-1241A97F8F68}" type="presParOf" srcId="{53F6D380-4AD2-46B3-95A6-70D186B08496}" destId="{CE4576E4-EFA3-4E12-94AB-CBE9ECD5E149}" srcOrd="3" destOrd="0" presId="urn:microsoft.com/office/officeart/2005/8/layout/default"/>
    <dgm:cxn modelId="{5FF8652D-F9CB-46C6-A206-C31779AE7455}" type="presParOf" srcId="{53F6D380-4AD2-46B3-95A6-70D186B08496}" destId="{4248CC2D-6175-4D22-A852-04B7038B690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0299B6-AA7D-4BC5-A0C5-8FDCB5A58A5C}" type="doc">
      <dgm:prSet loTypeId="urn:microsoft.com/office/officeart/2005/8/layout/hList1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C8DDD4-AE1D-4C51-A7A4-11F043334723}">
      <dgm:prSet/>
      <dgm:spPr>
        <a:solidFill>
          <a:schemeClr val="tx2">
            <a:lumMod val="40000"/>
            <a:lumOff val="6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DL Addenda (DL Amendment Form)</a:t>
          </a:r>
        </a:p>
      </dgm:t>
    </dgm:pt>
    <dgm:pt modelId="{2D17FC18-AD0B-4FCB-8D5E-3C34867CB28D}" type="parTrans" cxnId="{47BD0622-68AF-4388-A60B-3C6DB0B4EC2D}">
      <dgm:prSet/>
      <dgm:spPr/>
      <dgm:t>
        <a:bodyPr/>
        <a:lstStyle/>
        <a:p>
          <a:endParaRPr lang="en-US"/>
        </a:p>
      </dgm:t>
    </dgm:pt>
    <dgm:pt modelId="{B71BCF85-B583-4C8E-86DF-839889037F54}" type="sibTrans" cxnId="{47BD0622-68AF-4388-A60B-3C6DB0B4EC2D}">
      <dgm:prSet/>
      <dgm:spPr/>
      <dgm:t>
        <a:bodyPr/>
        <a:lstStyle/>
        <a:p>
          <a:endParaRPr lang="en-US"/>
        </a:p>
      </dgm:t>
    </dgm:pt>
    <dgm:pt modelId="{FFB7348E-3704-4A6F-B4F4-550E5E76FB43}">
      <dgm:prSet/>
      <dgm:spPr>
        <a:solidFill>
          <a:schemeClr val="tx2">
            <a:lumMod val="20000"/>
            <a:lumOff val="80000"/>
          </a:schemeClr>
        </a:soli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gm:spPr>
      <dgm:t>
        <a:bodyPr/>
        <a:lstStyle/>
        <a:p>
          <a:r>
            <a:rPr lang="en-US"/>
            <a:t>All courses go through the full DL approval process</a:t>
          </a:r>
        </a:p>
      </dgm:t>
    </dgm:pt>
    <dgm:pt modelId="{82CE20E3-7974-4015-A94B-1F4DD804F483}" type="parTrans" cxnId="{832BB90D-1087-4504-83D4-FD5038FD3CB4}">
      <dgm:prSet/>
      <dgm:spPr/>
      <dgm:t>
        <a:bodyPr/>
        <a:lstStyle/>
        <a:p>
          <a:endParaRPr lang="en-US"/>
        </a:p>
      </dgm:t>
    </dgm:pt>
    <dgm:pt modelId="{C9384970-5714-4A92-8EF3-BC27AE57CD48}" type="sibTrans" cxnId="{832BB90D-1087-4504-83D4-FD5038FD3CB4}">
      <dgm:prSet/>
      <dgm:spPr/>
      <dgm:t>
        <a:bodyPr/>
        <a:lstStyle/>
        <a:p>
          <a:endParaRPr lang="en-US"/>
        </a:p>
      </dgm:t>
    </dgm:pt>
    <dgm:pt modelId="{124A18CE-90F8-4701-8502-8776EC747597}" type="pres">
      <dgm:prSet presAssocID="{F10299B6-AA7D-4BC5-A0C5-8FDCB5A58A5C}" presName="Name0" presStyleCnt="0">
        <dgm:presLayoutVars>
          <dgm:dir/>
          <dgm:animLvl val="lvl"/>
          <dgm:resizeHandles val="exact"/>
        </dgm:presLayoutVars>
      </dgm:prSet>
      <dgm:spPr/>
    </dgm:pt>
    <dgm:pt modelId="{1F9601CD-33CF-4975-B630-6E488420E236}" type="pres">
      <dgm:prSet presAssocID="{10C8DDD4-AE1D-4C51-A7A4-11F043334723}" presName="composite" presStyleCnt="0"/>
      <dgm:spPr/>
    </dgm:pt>
    <dgm:pt modelId="{5080A7DA-7B0B-45B5-B533-A408F482F6CA}" type="pres">
      <dgm:prSet presAssocID="{10C8DDD4-AE1D-4C51-A7A4-11F04333472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6CE9245B-1459-414C-AEDE-E4E05B63FC90}" type="pres">
      <dgm:prSet presAssocID="{10C8DDD4-AE1D-4C51-A7A4-11F043334723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32BB90D-1087-4504-83D4-FD5038FD3CB4}" srcId="{10C8DDD4-AE1D-4C51-A7A4-11F043334723}" destId="{FFB7348E-3704-4A6F-B4F4-550E5E76FB43}" srcOrd="0" destOrd="0" parTransId="{82CE20E3-7974-4015-A94B-1F4DD804F483}" sibTransId="{C9384970-5714-4A92-8EF3-BC27AE57CD48}"/>
    <dgm:cxn modelId="{47BD0622-68AF-4388-A60B-3C6DB0B4EC2D}" srcId="{F10299B6-AA7D-4BC5-A0C5-8FDCB5A58A5C}" destId="{10C8DDD4-AE1D-4C51-A7A4-11F043334723}" srcOrd="0" destOrd="0" parTransId="{2D17FC18-AD0B-4FCB-8D5E-3C34867CB28D}" sibTransId="{B71BCF85-B583-4C8E-86DF-839889037F54}"/>
    <dgm:cxn modelId="{C91E0490-93DF-4B57-AF18-6DA2BBC01AD3}" type="presOf" srcId="{10C8DDD4-AE1D-4C51-A7A4-11F043334723}" destId="{5080A7DA-7B0B-45B5-B533-A408F482F6CA}" srcOrd="0" destOrd="0" presId="urn:microsoft.com/office/officeart/2005/8/layout/hList1"/>
    <dgm:cxn modelId="{530DE69C-1236-48F7-AC8F-40D8356B50F9}" type="presOf" srcId="{F10299B6-AA7D-4BC5-A0C5-8FDCB5A58A5C}" destId="{124A18CE-90F8-4701-8502-8776EC747597}" srcOrd="0" destOrd="0" presId="urn:microsoft.com/office/officeart/2005/8/layout/hList1"/>
    <dgm:cxn modelId="{86E1A9B1-1EAB-4517-91C9-72460510C4AC}" type="presOf" srcId="{FFB7348E-3704-4A6F-B4F4-550E5E76FB43}" destId="{6CE9245B-1459-414C-AEDE-E4E05B63FC90}" srcOrd="0" destOrd="0" presId="urn:microsoft.com/office/officeart/2005/8/layout/hList1"/>
    <dgm:cxn modelId="{89C7EAE8-1740-4453-88A0-98B8E9FC9A37}" type="presParOf" srcId="{124A18CE-90F8-4701-8502-8776EC747597}" destId="{1F9601CD-33CF-4975-B630-6E488420E236}" srcOrd="0" destOrd="0" presId="urn:microsoft.com/office/officeart/2005/8/layout/hList1"/>
    <dgm:cxn modelId="{5C4F1D11-A7C5-4CA6-AA0B-EC935EDCFE61}" type="presParOf" srcId="{1F9601CD-33CF-4975-B630-6E488420E236}" destId="{5080A7DA-7B0B-45B5-B533-A408F482F6CA}" srcOrd="0" destOrd="0" presId="urn:microsoft.com/office/officeart/2005/8/layout/hList1"/>
    <dgm:cxn modelId="{43C21162-A065-4274-AE39-50400F879804}" type="presParOf" srcId="{1F9601CD-33CF-4975-B630-6E488420E236}" destId="{6CE9245B-1459-414C-AEDE-E4E05B63FC9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FCADA5B-81D5-444D-B5C2-C4BD22409778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B20536E-1E6F-4CCC-96D9-CF32BE4745FE}">
      <dgm:prSet/>
      <dgm:spPr/>
      <dgm:t>
        <a:bodyPr/>
        <a:lstStyle/>
        <a:p>
          <a:r>
            <a:rPr lang="en-US">
              <a:solidFill>
                <a:schemeClr val="bg2">
                  <a:lumMod val="25000"/>
                </a:schemeClr>
              </a:solidFill>
            </a:rPr>
            <a:t>The ACCJC has very specific requirements about Distance Education:</a:t>
          </a:r>
        </a:p>
      </dgm:t>
    </dgm:pt>
    <dgm:pt modelId="{E92AE4BD-EFCB-44EE-A6C3-298CBB482630}" type="parTrans" cxnId="{6D4E1912-76C0-4DB0-89E7-CCCC0D99DDF7}">
      <dgm:prSet/>
      <dgm:spPr/>
      <dgm:t>
        <a:bodyPr/>
        <a:lstStyle/>
        <a:p>
          <a:endParaRPr lang="en-US"/>
        </a:p>
      </dgm:t>
    </dgm:pt>
    <dgm:pt modelId="{33FFAB46-44D5-4796-BD76-D96C743269BE}" type="sibTrans" cxnId="{6D4E1912-76C0-4DB0-89E7-CCCC0D99DDF7}">
      <dgm:prSet/>
      <dgm:spPr/>
      <dgm:t>
        <a:bodyPr/>
        <a:lstStyle/>
        <a:p>
          <a:endParaRPr lang="en-US"/>
        </a:p>
      </dgm:t>
    </dgm:pt>
    <dgm:pt modelId="{618F1088-C914-475D-BEB7-6B4235839938}">
      <dgm:prSet/>
      <dgm:spPr/>
      <dgm:t>
        <a:bodyPr/>
        <a:lstStyle/>
        <a:p>
          <a:pPr>
            <a:buFontTx/>
            <a:buNone/>
          </a:pPr>
          <a:r>
            <a:rPr lang="en-US" i="1"/>
            <a:t>…all learning opportunities provided by accredited institutions must have </a:t>
          </a:r>
          <a:r>
            <a:rPr lang="en-US" b="1" i="1"/>
            <a:t>equivalent quality, accountability, and focus on student outcomes</a:t>
          </a:r>
          <a:r>
            <a:rPr lang="en-US" i="1"/>
            <a:t>, regardless of mode of delivery. </a:t>
          </a:r>
          <a:endParaRPr lang="en-US"/>
        </a:p>
      </dgm:t>
    </dgm:pt>
    <dgm:pt modelId="{690A9E3E-DAF5-4B90-9EE0-A19F5657079A}" type="parTrans" cxnId="{21F02743-CADA-4B1B-AEED-63550584F0BB}">
      <dgm:prSet/>
      <dgm:spPr/>
      <dgm:t>
        <a:bodyPr/>
        <a:lstStyle/>
        <a:p>
          <a:endParaRPr lang="en-US"/>
        </a:p>
      </dgm:t>
    </dgm:pt>
    <dgm:pt modelId="{6CB8CD2B-9A05-41C3-8089-7A5F08E9DFBE}" type="sibTrans" cxnId="{21F02743-CADA-4B1B-AEED-63550584F0BB}">
      <dgm:prSet/>
      <dgm:spPr/>
      <dgm:t>
        <a:bodyPr/>
        <a:lstStyle/>
        <a:p>
          <a:endParaRPr lang="en-US"/>
        </a:p>
      </dgm:t>
    </dgm:pt>
    <dgm:pt modelId="{8C4EC7C8-E8A9-4C6A-8C57-05C07E801BAB}" type="pres">
      <dgm:prSet presAssocID="{2FCADA5B-81D5-444D-B5C2-C4BD22409778}" presName="Name0" presStyleCnt="0">
        <dgm:presLayoutVars>
          <dgm:dir/>
          <dgm:animLvl val="lvl"/>
          <dgm:resizeHandles val="exact"/>
        </dgm:presLayoutVars>
      </dgm:prSet>
      <dgm:spPr/>
    </dgm:pt>
    <dgm:pt modelId="{9CE76F9E-3813-45D5-9BFB-8BFF1DA889EC}" type="pres">
      <dgm:prSet presAssocID="{7B20536E-1E6F-4CCC-96D9-CF32BE4745FE}" presName="composite" presStyleCnt="0"/>
      <dgm:spPr/>
    </dgm:pt>
    <dgm:pt modelId="{8CA11AF3-2AD6-42FE-89D5-53038CC84E13}" type="pres">
      <dgm:prSet presAssocID="{7B20536E-1E6F-4CCC-96D9-CF32BE4745FE}" presName="parTx" presStyleLbl="alignNode1" presStyleIdx="0" presStyleCnt="1" custLinFactNeighborX="-1339" custLinFactNeighborY="-1314">
        <dgm:presLayoutVars>
          <dgm:chMax val="0"/>
          <dgm:chPref val="0"/>
          <dgm:bulletEnabled val="1"/>
        </dgm:presLayoutVars>
      </dgm:prSet>
      <dgm:spPr/>
    </dgm:pt>
    <dgm:pt modelId="{F68DB556-3273-4D09-86E8-BDFD82A295BD}" type="pres">
      <dgm:prSet presAssocID="{7B20536E-1E6F-4CCC-96D9-CF32BE4745FE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D4E1912-76C0-4DB0-89E7-CCCC0D99DDF7}" srcId="{2FCADA5B-81D5-444D-B5C2-C4BD22409778}" destId="{7B20536E-1E6F-4CCC-96D9-CF32BE4745FE}" srcOrd="0" destOrd="0" parTransId="{E92AE4BD-EFCB-44EE-A6C3-298CBB482630}" sibTransId="{33FFAB46-44D5-4796-BD76-D96C743269BE}"/>
    <dgm:cxn modelId="{8AAD9815-F45A-4F0D-806F-D971113F11D4}" type="presOf" srcId="{2FCADA5B-81D5-444D-B5C2-C4BD22409778}" destId="{8C4EC7C8-E8A9-4C6A-8C57-05C07E801BAB}" srcOrd="0" destOrd="0" presId="urn:microsoft.com/office/officeart/2005/8/layout/hList1"/>
    <dgm:cxn modelId="{57671C27-3BB8-4005-8372-BE0FA3F0CF21}" type="presOf" srcId="{7B20536E-1E6F-4CCC-96D9-CF32BE4745FE}" destId="{8CA11AF3-2AD6-42FE-89D5-53038CC84E13}" srcOrd="0" destOrd="0" presId="urn:microsoft.com/office/officeart/2005/8/layout/hList1"/>
    <dgm:cxn modelId="{8F091C2C-2305-4C63-98D2-2D6152D55CC0}" type="presOf" srcId="{618F1088-C914-475D-BEB7-6B4235839938}" destId="{F68DB556-3273-4D09-86E8-BDFD82A295BD}" srcOrd="0" destOrd="0" presId="urn:microsoft.com/office/officeart/2005/8/layout/hList1"/>
    <dgm:cxn modelId="{21F02743-CADA-4B1B-AEED-63550584F0BB}" srcId="{7B20536E-1E6F-4CCC-96D9-CF32BE4745FE}" destId="{618F1088-C914-475D-BEB7-6B4235839938}" srcOrd="0" destOrd="0" parTransId="{690A9E3E-DAF5-4B90-9EE0-A19F5657079A}" sibTransId="{6CB8CD2B-9A05-41C3-8089-7A5F08E9DFBE}"/>
    <dgm:cxn modelId="{2206FFC0-8CB2-4C66-AEDB-62C9C0066CB9}" type="presParOf" srcId="{8C4EC7C8-E8A9-4C6A-8C57-05C07E801BAB}" destId="{9CE76F9E-3813-45D5-9BFB-8BFF1DA889EC}" srcOrd="0" destOrd="0" presId="urn:microsoft.com/office/officeart/2005/8/layout/hList1"/>
    <dgm:cxn modelId="{B87472AD-6500-4F47-858E-1FA272139BD2}" type="presParOf" srcId="{9CE76F9E-3813-45D5-9BFB-8BFF1DA889EC}" destId="{8CA11AF3-2AD6-42FE-89D5-53038CC84E13}" srcOrd="0" destOrd="0" presId="urn:microsoft.com/office/officeart/2005/8/layout/hList1"/>
    <dgm:cxn modelId="{A1A81C02-9C03-4C94-8A5A-6757941A4031}" type="presParOf" srcId="{9CE76F9E-3813-45D5-9BFB-8BFF1DA889EC}" destId="{F68DB556-3273-4D09-86E8-BDFD82A295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F9EFA-ADFC-4D52-ABD4-2D84F6B571E3}">
      <dsp:nvSpPr>
        <dsp:cNvPr id="0" name=""/>
        <dsp:cNvSpPr/>
      </dsp:nvSpPr>
      <dsp:spPr>
        <a:xfrm>
          <a:off x="0" y="0"/>
          <a:ext cx="677712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5DEC32-B6ED-45B9-8B91-EC0D964ECABE}">
      <dsp:nvSpPr>
        <dsp:cNvPr id="0" name=""/>
        <dsp:cNvSpPr/>
      </dsp:nvSpPr>
      <dsp:spPr>
        <a:xfrm>
          <a:off x="0" y="0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Kelly Fowler</a:t>
          </a:r>
          <a:endParaRPr lang="en-US" sz="1400" kern="1200">
            <a:latin typeface="+mn-lt"/>
          </a:endParaRPr>
        </a:p>
      </dsp:txBody>
      <dsp:txXfrm>
        <a:off x="0" y="0"/>
        <a:ext cx="1355424" cy="518353"/>
      </dsp:txXfrm>
    </dsp:sp>
    <dsp:sp modelId="{7E8487B5-0635-49EF-92AB-A207DB915C1B}">
      <dsp:nvSpPr>
        <dsp:cNvPr id="0" name=""/>
        <dsp:cNvSpPr/>
      </dsp:nvSpPr>
      <dsp:spPr>
        <a:xfrm>
          <a:off x="1457081" y="23538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Vice President of Instruction; Accreditation Liaison Officer</a:t>
          </a:r>
        </a:p>
      </dsp:txBody>
      <dsp:txXfrm>
        <a:off x="1457081" y="23538"/>
        <a:ext cx="5320040" cy="470769"/>
      </dsp:txXfrm>
    </dsp:sp>
    <dsp:sp modelId="{BEF99069-D2A8-4E86-A0FB-BD81F25896A7}">
      <dsp:nvSpPr>
        <dsp:cNvPr id="0" name=""/>
        <dsp:cNvSpPr/>
      </dsp:nvSpPr>
      <dsp:spPr>
        <a:xfrm>
          <a:off x="1355424" y="494308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E6659-7CB0-44DD-B0B2-93098A7DC87B}">
      <dsp:nvSpPr>
        <dsp:cNvPr id="0" name=""/>
        <dsp:cNvSpPr/>
      </dsp:nvSpPr>
      <dsp:spPr>
        <a:xfrm>
          <a:off x="0" y="518353"/>
          <a:ext cx="6777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A1D160-D389-452D-A044-6CE77C190F9D}">
      <dsp:nvSpPr>
        <dsp:cNvPr id="0" name=""/>
        <dsp:cNvSpPr/>
      </dsp:nvSpPr>
      <dsp:spPr>
        <a:xfrm>
          <a:off x="0" y="518353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Lianne Greenlee</a:t>
          </a:r>
          <a:endParaRPr lang="en-US" sz="1400" kern="1200">
            <a:latin typeface="+mn-lt"/>
          </a:endParaRPr>
        </a:p>
      </dsp:txBody>
      <dsp:txXfrm>
        <a:off x="0" y="518353"/>
        <a:ext cx="1355424" cy="518353"/>
      </dsp:txXfrm>
    </dsp:sp>
    <dsp:sp modelId="{15CD678B-A366-48B8-A38E-10AC71F42FE5}">
      <dsp:nvSpPr>
        <dsp:cNvPr id="0" name=""/>
        <dsp:cNvSpPr/>
      </dsp:nvSpPr>
      <dsp:spPr>
        <a:xfrm>
          <a:off x="1457081" y="541891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Assistant Dean of Accreditation</a:t>
          </a:r>
        </a:p>
      </dsp:txBody>
      <dsp:txXfrm>
        <a:off x="1457081" y="541891"/>
        <a:ext cx="5320040" cy="470769"/>
      </dsp:txXfrm>
    </dsp:sp>
    <dsp:sp modelId="{4809F2BF-0736-4CDD-B7B5-0E181598CBD0}">
      <dsp:nvSpPr>
        <dsp:cNvPr id="0" name=""/>
        <dsp:cNvSpPr/>
      </dsp:nvSpPr>
      <dsp:spPr>
        <a:xfrm>
          <a:off x="1355424" y="1012661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F2795-3AF8-4562-97D3-7FE215BD8D36}">
      <dsp:nvSpPr>
        <dsp:cNvPr id="0" name=""/>
        <dsp:cNvSpPr/>
      </dsp:nvSpPr>
      <dsp:spPr>
        <a:xfrm>
          <a:off x="0" y="1036706"/>
          <a:ext cx="677712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B29B25-342E-4D43-9CF5-7D4E7800523D}">
      <dsp:nvSpPr>
        <dsp:cNvPr id="0" name=""/>
        <dsp:cNvSpPr/>
      </dsp:nvSpPr>
      <dsp:spPr>
        <a:xfrm>
          <a:off x="0" y="1036706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Michelle Sampat</a:t>
          </a:r>
          <a:endParaRPr lang="en-US" sz="1400" kern="1200">
            <a:latin typeface="+mn-lt"/>
          </a:endParaRPr>
        </a:p>
      </dsp:txBody>
      <dsp:txXfrm>
        <a:off x="0" y="1036706"/>
        <a:ext cx="1355424" cy="518353"/>
      </dsp:txXfrm>
    </dsp:sp>
    <dsp:sp modelId="{D11562F3-910B-4804-832A-B1ABBC126EC8}">
      <dsp:nvSpPr>
        <dsp:cNvPr id="0" name=""/>
        <dsp:cNvSpPr/>
      </dsp:nvSpPr>
      <dsp:spPr>
        <a:xfrm>
          <a:off x="1457081" y="1060244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Associate Dean of Arts; Core Team member</a:t>
          </a:r>
        </a:p>
      </dsp:txBody>
      <dsp:txXfrm>
        <a:off x="1457081" y="1060244"/>
        <a:ext cx="5320040" cy="470769"/>
      </dsp:txXfrm>
    </dsp:sp>
    <dsp:sp modelId="{237D738D-F8F9-4FF5-92CE-7C028AC43F24}">
      <dsp:nvSpPr>
        <dsp:cNvPr id="0" name=""/>
        <dsp:cNvSpPr/>
      </dsp:nvSpPr>
      <dsp:spPr>
        <a:xfrm>
          <a:off x="1355424" y="1531014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D4EE1-AFC0-4BF9-A145-2C9798B586C6}">
      <dsp:nvSpPr>
        <dsp:cNvPr id="0" name=""/>
        <dsp:cNvSpPr/>
      </dsp:nvSpPr>
      <dsp:spPr>
        <a:xfrm>
          <a:off x="0" y="1555059"/>
          <a:ext cx="677712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CE9D7D-1C5E-448E-99A7-A7459AA89AFA}">
      <dsp:nvSpPr>
        <dsp:cNvPr id="0" name=""/>
        <dsp:cNvSpPr/>
      </dsp:nvSpPr>
      <dsp:spPr>
        <a:xfrm>
          <a:off x="0" y="1555059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Patty </a:t>
          </a:r>
          <a:r>
            <a:rPr lang="en-US" sz="1400" b="1" kern="1200" err="1">
              <a:latin typeface="+mn-lt"/>
            </a:rPr>
            <a:t>Quiñones</a:t>
          </a:r>
          <a:endParaRPr lang="en-US" sz="1400" b="1" kern="1200">
            <a:latin typeface="+mn-lt"/>
          </a:endParaRPr>
        </a:p>
      </dsp:txBody>
      <dsp:txXfrm>
        <a:off x="0" y="1555059"/>
        <a:ext cx="1355424" cy="518353"/>
      </dsp:txXfrm>
    </dsp:sp>
    <dsp:sp modelId="{B05AD592-1A33-48E9-A73D-E4ABA8B74529}">
      <dsp:nvSpPr>
        <dsp:cNvPr id="0" name=""/>
        <dsp:cNvSpPr/>
      </dsp:nvSpPr>
      <dsp:spPr>
        <a:xfrm>
          <a:off x="1457081" y="1578597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+mn-lt"/>
            </a:rPr>
            <a:t>Director of Research and Institutional Effectiveness</a:t>
          </a:r>
        </a:p>
      </dsp:txBody>
      <dsp:txXfrm>
        <a:off x="1457081" y="1578597"/>
        <a:ext cx="5320040" cy="470769"/>
      </dsp:txXfrm>
    </dsp:sp>
    <dsp:sp modelId="{FAB2288C-7D12-4141-9873-B2DF19EC8143}">
      <dsp:nvSpPr>
        <dsp:cNvPr id="0" name=""/>
        <dsp:cNvSpPr/>
      </dsp:nvSpPr>
      <dsp:spPr>
        <a:xfrm>
          <a:off x="1355424" y="2049367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194B8-CA1F-4CD6-8DD7-C9B36E7515F5}">
      <dsp:nvSpPr>
        <dsp:cNvPr id="0" name=""/>
        <dsp:cNvSpPr/>
      </dsp:nvSpPr>
      <dsp:spPr>
        <a:xfrm>
          <a:off x="0" y="2073412"/>
          <a:ext cx="6777122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DB2C0F-138D-41D3-A4A1-D64533337470}">
      <dsp:nvSpPr>
        <dsp:cNvPr id="0" name=""/>
        <dsp:cNvSpPr/>
      </dsp:nvSpPr>
      <dsp:spPr>
        <a:xfrm>
          <a:off x="0" y="2073412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Barbara Mezaki</a:t>
          </a:r>
          <a:endParaRPr lang="en-US" sz="1400" kern="1200">
            <a:latin typeface="+mn-lt"/>
          </a:endParaRPr>
        </a:p>
      </dsp:txBody>
      <dsp:txXfrm>
        <a:off x="0" y="2073412"/>
        <a:ext cx="1355424" cy="518353"/>
      </dsp:txXfrm>
    </dsp:sp>
    <dsp:sp modelId="{F840AA76-DBA2-46DC-92FE-CE2E3402E3C0}">
      <dsp:nvSpPr>
        <dsp:cNvPr id="0" name=""/>
        <dsp:cNvSpPr/>
      </dsp:nvSpPr>
      <dsp:spPr>
        <a:xfrm>
          <a:off x="1457081" y="2096950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Professor of American Language; Faculty Accreditation Coordinator</a:t>
          </a:r>
        </a:p>
      </dsp:txBody>
      <dsp:txXfrm>
        <a:off x="1457081" y="2096950"/>
        <a:ext cx="5320040" cy="470769"/>
      </dsp:txXfrm>
    </dsp:sp>
    <dsp:sp modelId="{38768EE9-52AA-4A37-8CF6-A1C390B3702A}">
      <dsp:nvSpPr>
        <dsp:cNvPr id="0" name=""/>
        <dsp:cNvSpPr/>
      </dsp:nvSpPr>
      <dsp:spPr>
        <a:xfrm>
          <a:off x="1355424" y="2567720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50E53-71DF-4123-8166-3E70D07AABE5}">
      <dsp:nvSpPr>
        <dsp:cNvPr id="0" name=""/>
        <dsp:cNvSpPr/>
      </dsp:nvSpPr>
      <dsp:spPr>
        <a:xfrm>
          <a:off x="0" y="2591765"/>
          <a:ext cx="677712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102B0C-FC58-4767-8507-A2AF59DD8C6A}">
      <dsp:nvSpPr>
        <dsp:cNvPr id="0" name=""/>
        <dsp:cNvSpPr/>
      </dsp:nvSpPr>
      <dsp:spPr>
        <a:xfrm>
          <a:off x="0" y="2591765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Allie Frickert</a:t>
          </a:r>
          <a:endParaRPr lang="en-US" sz="1400" kern="1200">
            <a:latin typeface="+mn-lt"/>
          </a:endParaRPr>
        </a:p>
      </dsp:txBody>
      <dsp:txXfrm>
        <a:off x="0" y="2591765"/>
        <a:ext cx="1355424" cy="518353"/>
      </dsp:txXfrm>
    </dsp:sp>
    <dsp:sp modelId="{48F7CAA1-27C5-4508-B20C-DCAA11277767}">
      <dsp:nvSpPr>
        <dsp:cNvPr id="0" name=""/>
        <dsp:cNvSpPr/>
      </dsp:nvSpPr>
      <dsp:spPr>
        <a:xfrm>
          <a:off x="1457081" y="2615304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Professor of History; Faculty Assistant Accreditation Coordinator</a:t>
          </a:r>
        </a:p>
      </dsp:txBody>
      <dsp:txXfrm>
        <a:off x="1457081" y="2615304"/>
        <a:ext cx="5320040" cy="470769"/>
      </dsp:txXfrm>
    </dsp:sp>
    <dsp:sp modelId="{D2D8182F-C97E-4511-B03A-6A73783E0AAA}">
      <dsp:nvSpPr>
        <dsp:cNvPr id="0" name=""/>
        <dsp:cNvSpPr/>
      </dsp:nvSpPr>
      <dsp:spPr>
        <a:xfrm>
          <a:off x="1355424" y="3086074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40D99-7BB1-41E5-8C49-7DAEDE34E42E}">
      <dsp:nvSpPr>
        <dsp:cNvPr id="0" name=""/>
        <dsp:cNvSpPr/>
      </dsp:nvSpPr>
      <dsp:spPr>
        <a:xfrm>
          <a:off x="0" y="3110118"/>
          <a:ext cx="6777122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8EF1A0-B45C-40A0-9F1F-8CEC372A30F4}">
      <dsp:nvSpPr>
        <dsp:cNvPr id="0" name=""/>
        <dsp:cNvSpPr/>
      </dsp:nvSpPr>
      <dsp:spPr>
        <a:xfrm>
          <a:off x="0" y="3110118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n-lt"/>
            </a:rPr>
            <a:t>Laura Martinez </a:t>
          </a:r>
        </a:p>
      </dsp:txBody>
      <dsp:txXfrm>
        <a:off x="0" y="3110118"/>
        <a:ext cx="1355424" cy="518353"/>
      </dsp:txXfrm>
    </dsp:sp>
    <dsp:sp modelId="{32769B81-8581-4193-AD95-C37007D028D6}">
      <dsp:nvSpPr>
        <dsp:cNvPr id="0" name=""/>
        <dsp:cNvSpPr/>
      </dsp:nvSpPr>
      <dsp:spPr>
        <a:xfrm>
          <a:off x="1457081" y="3133657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>
              <a:latin typeface="+mn-lt"/>
            </a:rPr>
            <a:t>Executive Assistant to the Vice President of Instruction</a:t>
          </a:r>
        </a:p>
      </dsp:txBody>
      <dsp:txXfrm>
        <a:off x="1457081" y="3133657"/>
        <a:ext cx="5320040" cy="470769"/>
      </dsp:txXfrm>
    </dsp:sp>
    <dsp:sp modelId="{79827988-7034-4AA7-B87B-33E6D59DF456}">
      <dsp:nvSpPr>
        <dsp:cNvPr id="0" name=""/>
        <dsp:cNvSpPr/>
      </dsp:nvSpPr>
      <dsp:spPr>
        <a:xfrm>
          <a:off x="1355424" y="3604427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5CD4E-AC9E-4368-81CE-0296877ADE59}">
      <dsp:nvSpPr>
        <dsp:cNvPr id="0" name=""/>
        <dsp:cNvSpPr/>
      </dsp:nvSpPr>
      <dsp:spPr>
        <a:xfrm>
          <a:off x="0" y="3628471"/>
          <a:ext cx="6777122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F3894C-ABA5-4C7D-A910-C6DC5859918E}">
      <dsp:nvSpPr>
        <dsp:cNvPr id="0" name=""/>
        <dsp:cNvSpPr/>
      </dsp:nvSpPr>
      <dsp:spPr>
        <a:xfrm>
          <a:off x="0" y="3628471"/>
          <a:ext cx="1355424" cy="5183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>
              <a:latin typeface="+mn-lt"/>
            </a:rPr>
            <a:t>Sangvan</a:t>
          </a:r>
          <a:r>
            <a:rPr lang="en-US" sz="1400" b="1" kern="1200">
              <a:latin typeface="+mn-lt"/>
            </a:rPr>
            <a:t> </a:t>
          </a:r>
          <a:r>
            <a:rPr lang="en-US" sz="1400" b="1" kern="1200" err="1">
              <a:latin typeface="+mn-lt"/>
            </a:rPr>
            <a:t>Thaysangkram</a:t>
          </a:r>
          <a:endParaRPr lang="en-US" sz="1400" b="1" kern="1200">
            <a:latin typeface="+mn-lt"/>
          </a:endParaRPr>
        </a:p>
      </dsp:txBody>
      <dsp:txXfrm>
        <a:off x="0" y="3628471"/>
        <a:ext cx="1355424" cy="518353"/>
      </dsp:txXfrm>
    </dsp:sp>
    <dsp:sp modelId="{5B7110FC-0000-4BCD-8096-C1D874BBB49A}">
      <dsp:nvSpPr>
        <dsp:cNvPr id="0" name=""/>
        <dsp:cNvSpPr/>
      </dsp:nvSpPr>
      <dsp:spPr>
        <a:xfrm>
          <a:off x="1457081" y="3652010"/>
          <a:ext cx="5320040" cy="4707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n-lt"/>
            </a:rPr>
            <a:t>Special Assistant and Support</a:t>
          </a:r>
        </a:p>
      </dsp:txBody>
      <dsp:txXfrm>
        <a:off x="1457081" y="3652010"/>
        <a:ext cx="5320040" cy="470769"/>
      </dsp:txXfrm>
    </dsp:sp>
    <dsp:sp modelId="{3254BDAB-B0DF-4B14-8A8C-47FBA4617C3E}">
      <dsp:nvSpPr>
        <dsp:cNvPr id="0" name=""/>
        <dsp:cNvSpPr/>
      </dsp:nvSpPr>
      <dsp:spPr>
        <a:xfrm>
          <a:off x="1355424" y="4122780"/>
          <a:ext cx="542169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62330-BFB4-45F8-9F4B-431ADB0B177F}">
      <dsp:nvSpPr>
        <dsp:cNvPr id="0" name=""/>
        <dsp:cNvSpPr/>
      </dsp:nvSpPr>
      <dsp:spPr>
        <a:xfrm>
          <a:off x="0" y="20756"/>
          <a:ext cx="7695337" cy="862775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2">
                  <a:lumMod val="25000"/>
                </a:schemeClr>
              </a:solidFill>
            </a:rPr>
            <a:t>The ACCJC bases DL course delivery on </a:t>
          </a:r>
          <a:r>
            <a:rPr lang="en-US" sz="2200" b="1" kern="1200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34 CFR </a:t>
          </a:r>
          <a:r>
            <a:rPr lang="en-US" sz="2200" b="1" i="0" kern="1200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§ 602.3</a:t>
          </a:r>
          <a:r>
            <a:rPr lang="en-US" sz="2200" kern="1200">
              <a:solidFill>
                <a:schemeClr val="bg2">
                  <a:lumMod val="25000"/>
                </a:schemeClr>
              </a:solidFill>
            </a:rPr>
            <a:t>,</a:t>
          </a:r>
          <a:r>
            <a:rPr lang="en-US" sz="2200" kern="1200">
              <a:solidFill>
                <a:srgbClr val="0070C0"/>
              </a:solidFill>
            </a:rPr>
            <a:t> </a:t>
          </a:r>
          <a:r>
            <a:rPr lang="en-US" sz="2200" kern="1200">
              <a:solidFill>
                <a:schemeClr val="bg2">
                  <a:lumMod val="25000"/>
                </a:schemeClr>
              </a:solidFill>
            </a:rPr>
            <a:t>which calls for </a:t>
          </a:r>
          <a:r>
            <a:rPr lang="en-US" sz="2200" b="1" kern="1200">
              <a:solidFill>
                <a:schemeClr val="bg2">
                  <a:lumMod val="25000"/>
                </a:schemeClr>
              </a:solidFill>
            </a:rPr>
            <a:t>Regular &amp; Substantive Interaction (RSI)</a:t>
          </a:r>
          <a:r>
            <a:rPr lang="en-US" sz="2200" kern="1200">
              <a:solidFill>
                <a:schemeClr val="bg2">
                  <a:lumMod val="25000"/>
                </a:schemeClr>
              </a:solidFill>
            </a:rPr>
            <a:t>.</a:t>
          </a:r>
        </a:p>
      </dsp:txBody>
      <dsp:txXfrm>
        <a:off x="0" y="20756"/>
        <a:ext cx="7695337" cy="862775"/>
      </dsp:txXfrm>
    </dsp:sp>
    <dsp:sp modelId="{92B3F097-8C8A-4290-B407-9D67B1656AAE}">
      <dsp:nvSpPr>
        <dsp:cNvPr id="0" name=""/>
        <dsp:cNvSpPr/>
      </dsp:nvSpPr>
      <dsp:spPr>
        <a:xfrm>
          <a:off x="0" y="883531"/>
          <a:ext cx="7695337" cy="31402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Providing the opportunity </a:t>
          </a:r>
          <a:r>
            <a:rPr lang="en-US" sz="2200" b="1" kern="1200"/>
            <a:t>for substantive interactions </a:t>
          </a:r>
          <a:r>
            <a:rPr lang="en-US" sz="2200" kern="1200"/>
            <a:t>with the student on a </a:t>
          </a:r>
          <a:r>
            <a:rPr lang="en-US" sz="2200" b="1" kern="1200"/>
            <a:t>predictable</a:t>
          </a:r>
          <a:r>
            <a:rPr lang="en-US" sz="2200" kern="1200"/>
            <a:t> and </a:t>
          </a:r>
          <a:r>
            <a:rPr lang="en-US" sz="2200" b="1" kern="1200"/>
            <a:t>scheduled basis </a:t>
          </a:r>
          <a:r>
            <a:rPr lang="en-US" sz="2200" kern="1200"/>
            <a:t>commensurate with the length of time and the amount of content in the course or competency; and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kern="1200"/>
            <a:t>Monitoring the student’s academic engagement </a:t>
          </a:r>
          <a:r>
            <a:rPr lang="en-US" sz="2200" kern="1200"/>
            <a:t>and success and ensuring that an instructor is responsible for promptly and proactively engaging in </a:t>
          </a:r>
          <a:r>
            <a:rPr lang="en-US" sz="2200" b="1" kern="1200"/>
            <a:t>substantive interaction </a:t>
          </a:r>
          <a:r>
            <a:rPr lang="en-US" sz="2200" kern="1200"/>
            <a:t>with the student when needed, on the basis of such monitoring, or upon request by the student.</a:t>
          </a:r>
        </a:p>
      </dsp:txBody>
      <dsp:txXfrm>
        <a:off x="0" y="883531"/>
        <a:ext cx="7695337" cy="31402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BBB59-DF04-4824-8CDF-4A9DBD1F8D1F}">
      <dsp:nvSpPr>
        <dsp:cNvPr id="0" name=""/>
        <dsp:cNvSpPr/>
      </dsp:nvSpPr>
      <dsp:spPr>
        <a:xfrm>
          <a:off x="0" y="212514"/>
          <a:ext cx="10650583" cy="83326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i="1" kern="1200">
              <a:solidFill>
                <a:schemeClr val="bg2">
                  <a:lumMod val="25000"/>
                </a:schemeClr>
              </a:solidFill>
            </a:rPr>
            <a:t>…..</a:t>
          </a:r>
          <a:r>
            <a:rPr lang="en-US" sz="2100" b="1" i="1" kern="1200">
              <a:solidFill>
                <a:schemeClr val="bg2">
                  <a:lumMod val="25000"/>
                </a:schemeClr>
              </a:solidFill>
            </a:rPr>
            <a:t>substantive interaction </a:t>
          </a:r>
          <a:r>
            <a:rPr lang="en-US" sz="2100" i="1" kern="1200">
              <a:solidFill>
                <a:schemeClr val="bg2">
                  <a:lumMod val="25000"/>
                </a:schemeClr>
              </a:solidFill>
            </a:rPr>
            <a:t>is engaging students in teaching, learning, and assessment, consistent with the content under discussion, and also includes at least two of the following:</a:t>
          </a:r>
          <a:endParaRPr lang="en-US" sz="21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12514"/>
        <a:ext cx="10650583" cy="833264"/>
      </dsp:txXfrm>
    </dsp:sp>
    <dsp:sp modelId="{F7A4D89C-90F9-4697-B2D0-1C2FEA21A01F}">
      <dsp:nvSpPr>
        <dsp:cNvPr id="0" name=""/>
        <dsp:cNvSpPr/>
      </dsp:nvSpPr>
      <dsp:spPr>
        <a:xfrm>
          <a:off x="0" y="1045779"/>
          <a:ext cx="10650583" cy="1902285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/>
            <a:t>Providing </a:t>
          </a:r>
          <a:r>
            <a:rPr lang="en-US" sz="2100" b="1" i="1" kern="1200"/>
            <a:t>direct instruction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/>
            <a:t>Assessing or </a:t>
          </a:r>
          <a:r>
            <a:rPr lang="en-US" sz="2100" b="1" i="1" kern="1200"/>
            <a:t>providing feedback </a:t>
          </a:r>
          <a:r>
            <a:rPr lang="en-US" sz="2100" i="1" kern="1200"/>
            <a:t>on a student's coursework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i="1" kern="1200"/>
            <a:t>Providing </a:t>
          </a:r>
          <a:r>
            <a:rPr lang="en-US" sz="2100" b="1" i="1" kern="1200"/>
            <a:t>information or responding to questions </a:t>
          </a:r>
          <a:r>
            <a:rPr lang="en-US" sz="2100" i="1" kern="1200"/>
            <a:t>about the content of a course or competency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i="1" kern="1200"/>
            <a:t>Facilitating a group discussion </a:t>
          </a:r>
          <a:r>
            <a:rPr lang="en-US" sz="2100" i="1" kern="1200"/>
            <a:t>regarding the content of a course or competency</a:t>
          </a:r>
          <a:endParaRPr lang="en-US" sz="2100" kern="1200"/>
        </a:p>
      </dsp:txBody>
      <dsp:txXfrm>
        <a:off x="0" y="1045779"/>
        <a:ext cx="10650583" cy="190228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F0663-60CD-4782-BA3E-F3E98CFD3237}">
      <dsp:nvSpPr>
        <dsp:cNvPr id="0" name=""/>
        <dsp:cNvSpPr/>
      </dsp:nvSpPr>
      <dsp:spPr>
        <a:xfrm>
          <a:off x="0" y="39195"/>
          <a:ext cx="10461171" cy="1094400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256" tIns="154432" rIns="270256" bIns="154432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bg2">
                  <a:lumMod val="25000"/>
                </a:schemeClr>
              </a:solidFill>
            </a:rPr>
            <a:t>Examples from Mt. SAC faculty of activities for RSI: </a:t>
          </a:r>
        </a:p>
      </dsp:txBody>
      <dsp:txXfrm>
        <a:off x="0" y="39195"/>
        <a:ext cx="10461171" cy="1094400"/>
      </dsp:txXfrm>
    </dsp:sp>
    <dsp:sp modelId="{82BB11EF-0995-4120-AC19-2603A530636B}">
      <dsp:nvSpPr>
        <dsp:cNvPr id="0" name=""/>
        <dsp:cNvSpPr/>
      </dsp:nvSpPr>
      <dsp:spPr>
        <a:xfrm>
          <a:off x="0" y="1125890"/>
          <a:ext cx="10461171" cy="166896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3800" kern="1200">
              <a:hlinkClick xmlns:r="http://schemas.openxmlformats.org/officeDocument/2006/relationships" r:id="rId1"/>
            </a:rPr>
            <a:t>https://tinyurl.com/RSIexamples</a:t>
          </a:r>
          <a:r>
            <a:rPr lang="en-US" sz="3800" kern="1200"/>
            <a:t>  </a:t>
          </a:r>
        </a:p>
      </dsp:txBody>
      <dsp:txXfrm>
        <a:off x="0" y="1125890"/>
        <a:ext cx="10461171" cy="16689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A94E7-4000-412F-B362-D2214A71F067}">
      <dsp:nvSpPr>
        <dsp:cNvPr id="0" name=""/>
        <dsp:cNvSpPr/>
      </dsp:nvSpPr>
      <dsp:spPr>
        <a:xfrm>
          <a:off x="0" y="112181"/>
          <a:ext cx="7963989" cy="22501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>
              <a:solidFill>
                <a:schemeClr val="bg2">
                  <a:lumMod val="25000"/>
                </a:schemeClr>
              </a:solidFill>
            </a:rPr>
            <a:t>The college should work with the team chair to provide a </a:t>
          </a:r>
          <a:r>
            <a:rPr lang="en-US" sz="2400" b="1" i="1" kern="1200">
              <a:solidFill>
                <a:schemeClr val="bg2">
                  <a:lumMod val="25000"/>
                </a:schemeClr>
              </a:solidFill>
            </a:rPr>
            <a:t>random sample of fully online distance education courses</a:t>
          </a:r>
          <a:r>
            <a:rPr lang="en-US" sz="2400" i="1" kern="1200">
              <a:solidFill>
                <a:schemeClr val="bg2">
                  <a:lumMod val="25000"/>
                </a:schemeClr>
              </a:solidFill>
            </a:rPr>
            <a:t> to observe. This sample should constitute 5% (</a:t>
          </a:r>
          <a:r>
            <a:rPr lang="en-US" sz="2400" b="1" i="1" kern="1200">
              <a:solidFill>
                <a:schemeClr val="bg2">
                  <a:lumMod val="25000"/>
                </a:schemeClr>
              </a:solidFill>
            </a:rPr>
            <a:t>not to exceed a maximum of 50</a:t>
          </a:r>
          <a:r>
            <a:rPr lang="en-US" sz="2400" i="1" kern="1200">
              <a:solidFill>
                <a:schemeClr val="bg2">
                  <a:lumMod val="25000"/>
                </a:schemeClr>
              </a:solidFill>
            </a:rPr>
            <a:t>) of the total number of distance education sections that were offered during the semester immediately preceding the semester of the comprehensive review. </a:t>
          </a:r>
          <a:endParaRPr lang="en-US" sz="24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112181"/>
        <a:ext cx="7963989" cy="2250197"/>
      </dsp:txXfrm>
    </dsp:sp>
    <dsp:sp modelId="{EE359087-25F2-4F4C-A2E1-320733E8E1F5}">
      <dsp:nvSpPr>
        <dsp:cNvPr id="0" name=""/>
        <dsp:cNvSpPr/>
      </dsp:nvSpPr>
      <dsp:spPr>
        <a:xfrm>
          <a:off x="0" y="2362378"/>
          <a:ext cx="7963989" cy="1054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000" b="1" i="1" kern="1200">
              <a:hlinkClick xmlns:r="http://schemas.openxmlformats.org/officeDocument/2006/relationships" r:id="rId1"/>
            </a:rPr>
            <a:t>Guide for Peer Review Team Members – November 2021, p. 27</a:t>
          </a:r>
          <a:endParaRPr lang="en-US" sz="2000" kern="1200"/>
        </a:p>
      </dsp:txBody>
      <dsp:txXfrm>
        <a:off x="0" y="2362378"/>
        <a:ext cx="7963989" cy="10540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AD7AD-BA79-4E5C-B42B-4F3A535E8ED1}">
      <dsp:nvSpPr>
        <dsp:cNvPr id="0" name=""/>
        <dsp:cNvSpPr/>
      </dsp:nvSpPr>
      <dsp:spPr>
        <a:xfrm>
          <a:off x="51" y="860435"/>
          <a:ext cx="4913783" cy="65406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>
                  <a:lumMod val="85000"/>
                  <a:lumOff val="15000"/>
                </a:schemeClr>
              </a:solidFill>
            </a:rPr>
            <a:t>DL Needs Assessment: </a:t>
          </a:r>
          <a:r>
            <a:rPr lang="en-US" sz="1800" b="1" kern="1200">
              <a:solidFill>
                <a:schemeClr val="accent5">
                  <a:lumMod val="50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https://tinyurl.com/MTSACDLNeedsassessment</a:t>
          </a:r>
          <a:r>
            <a:rPr lang="en-US" sz="1800" b="1" kern="1200">
              <a:solidFill>
                <a:schemeClr val="accent5">
                  <a:lumMod val="50000"/>
                </a:schemeClr>
              </a:solidFill>
            </a:rPr>
            <a:t> </a:t>
          </a:r>
        </a:p>
      </dsp:txBody>
      <dsp:txXfrm>
        <a:off x="51" y="860435"/>
        <a:ext cx="4913783" cy="654066"/>
      </dsp:txXfrm>
    </dsp:sp>
    <dsp:sp modelId="{83905AF8-DD20-4F7B-976D-BD783626AE7A}">
      <dsp:nvSpPr>
        <dsp:cNvPr id="0" name=""/>
        <dsp:cNvSpPr/>
      </dsp:nvSpPr>
      <dsp:spPr>
        <a:xfrm>
          <a:off x="51" y="1514502"/>
          <a:ext cx="4913783" cy="1976399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Anonymous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Asks about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Course Structure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Regular &amp; Substantive Interaction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Accessibility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Course Assessments</a:t>
          </a:r>
        </a:p>
      </dsp:txBody>
      <dsp:txXfrm>
        <a:off x="51" y="1514502"/>
        <a:ext cx="4913783" cy="1976399"/>
      </dsp:txXfrm>
    </dsp:sp>
    <dsp:sp modelId="{13456FC0-80BF-4E7E-9503-B98AD2E37C81}">
      <dsp:nvSpPr>
        <dsp:cNvPr id="0" name=""/>
        <dsp:cNvSpPr/>
      </dsp:nvSpPr>
      <dsp:spPr>
        <a:xfrm>
          <a:off x="5601764" y="860435"/>
          <a:ext cx="4913783" cy="65406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>
                  <a:lumMod val="85000"/>
                  <a:lumOff val="15000"/>
                </a:schemeClr>
              </a:solidFill>
            </a:rPr>
            <a:t>Fall RSI Trainings</a:t>
          </a:r>
        </a:p>
      </dsp:txBody>
      <dsp:txXfrm>
        <a:off x="5601764" y="860435"/>
        <a:ext cx="4913783" cy="654066"/>
      </dsp:txXfrm>
    </dsp:sp>
    <dsp:sp modelId="{DA2E5611-7ABC-40FF-9245-8DF4C2741DE2}">
      <dsp:nvSpPr>
        <dsp:cNvPr id="0" name=""/>
        <dsp:cNvSpPr/>
      </dsp:nvSpPr>
      <dsp:spPr>
        <a:xfrm>
          <a:off x="5601764" y="1514502"/>
          <a:ext cx="4913783" cy="1976399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Based on data from needs assessment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chemeClr val="tx1">
                  <a:lumMod val="85000"/>
                  <a:lumOff val="15000"/>
                </a:schemeClr>
              </a:solidFill>
            </a:rPr>
            <a:t>Academic Senate involvement</a:t>
          </a:r>
        </a:p>
      </dsp:txBody>
      <dsp:txXfrm>
        <a:off x="5601764" y="1514502"/>
        <a:ext cx="4913783" cy="1976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47514-1C54-48C8-BCE7-444672A5F4B9}">
      <dsp:nvSpPr>
        <dsp:cNvPr id="0" name=""/>
        <dsp:cNvSpPr/>
      </dsp:nvSpPr>
      <dsp:spPr>
        <a:xfrm>
          <a:off x="0" y="0"/>
          <a:ext cx="673140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E045AD-376D-4CCD-B101-BD7B86276719}">
      <dsp:nvSpPr>
        <dsp:cNvPr id="0" name=""/>
        <dsp:cNvSpPr/>
      </dsp:nvSpPr>
      <dsp:spPr>
        <a:xfrm>
          <a:off x="0" y="0"/>
          <a:ext cx="1346280" cy="94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Dr. Romelia Salinas</a:t>
          </a:r>
          <a:endParaRPr lang="en-US" sz="1900" kern="1200"/>
        </a:p>
      </dsp:txBody>
      <dsp:txXfrm>
        <a:off x="0" y="0"/>
        <a:ext cx="1346280" cy="940367"/>
      </dsp:txXfrm>
    </dsp:sp>
    <dsp:sp modelId="{D2EAC960-BA19-4574-8919-7F3F31F39779}">
      <dsp:nvSpPr>
        <dsp:cNvPr id="0" name=""/>
        <dsp:cNvSpPr/>
      </dsp:nvSpPr>
      <dsp:spPr>
        <a:xfrm>
          <a:off x="1447251" y="42702"/>
          <a:ext cx="5284150" cy="85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Dean of Library and Learning Resources</a:t>
          </a:r>
        </a:p>
      </dsp:txBody>
      <dsp:txXfrm>
        <a:off x="1447251" y="42702"/>
        <a:ext cx="5284150" cy="854044"/>
      </dsp:txXfrm>
    </dsp:sp>
    <dsp:sp modelId="{65874BC6-87FA-4760-AB95-EC7966AB532A}">
      <dsp:nvSpPr>
        <dsp:cNvPr id="0" name=""/>
        <dsp:cNvSpPr/>
      </dsp:nvSpPr>
      <dsp:spPr>
        <a:xfrm>
          <a:off x="1346280" y="896746"/>
          <a:ext cx="53851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25AD7-068D-4B57-9C55-6804D4ECB558}">
      <dsp:nvSpPr>
        <dsp:cNvPr id="0" name=""/>
        <dsp:cNvSpPr/>
      </dsp:nvSpPr>
      <dsp:spPr>
        <a:xfrm>
          <a:off x="0" y="940367"/>
          <a:ext cx="6731402" cy="0"/>
        </a:xfrm>
        <a:prstGeom prst="line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C1845D-F0C7-4CC8-937D-B7F91E079E30}">
      <dsp:nvSpPr>
        <dsp:cNvPr id="0" name=""/>
        <dsp:cNvSpPr/>
      </dsp:nvSpPr>
      <dsp:spPr>
        <a:xfrm>
          <a:off x="0" y="940367"/>
          <a:ext cx="1346280" cy="94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Katie Datko</a:t>
          </a:r>
          <a:endParaRPr lang="en-US" sz="1900" kern="1200"/>
        </a:p>
      </dsp:txBody>
      <dsp:txXfrm>
        <a:off x="0" y="940367"/>
        <a:ext cx="1346280" cy="940367"/>
      </dsp:txXfrm>
    </dsp:sp>
    <dsp:sp modelId="{1BAA666C-A2B1-44BF-9CD1-4B8A911EF313}">
      <dsp:nvSpPr>
        <dsp:cNvPr id="0" name=""/>
        <dsp:cNvSpPr/>
      </dsp:nvSpPr>
      <dsp:spPr>
        <a:xfrm>
          <a:off x="1447251" y="983069"/>
          <a:ext cx="5284150" cy="85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Director of Distance Learning &amp; Instructional Technology</a:t>
          </a:r>
        </a:p>
      </dsp:txBody>
      <dsp:txXfrm>
        <a:off x="1447251" y="983069"/>
        <a:ext cx="5284150" cy="854044"/>
      </dsp:txXfrm>
    </dsp:sp>
    <dsp:sp modelId="{CA5934BB-97E1-4324-815F-F5DE686200C7}">
      <dsp:nvSpPr>
        <dsp:cNvPr id="0" name=""/>
        <dsp:cNvSpPr/>
      </dsp:nvSpPr>
      <dsp:spPr>
        <a:xfrm>
          <a:off x="1346280" y="1837114"/>
          <a:ext cx="53851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CDB6A-170F-42EE-8A85-2DB23EF9DD1E}">
      <dsp:nvSpPr>
        <dsp:cNvPr id="0" name=""/>
        <dsp:cNvSpPr/>
      </dsp:nvSpPr>
      <dsp:spPr>
        <a:xfrm>
          <a:off x="0" y="1880734"/>
          <a:ext cx="6731402" cy="0"/>
        </a:xfrm>
        <a:prstGeom prst="line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7AAB25-C6B1-43FB-9787-8F6EE6676A65}">
      <dsp:nvSpPr>
        <dsp:cNvPr id="0" name=""/>
        <dsp:cNvSpPr/>
      </dsp:nvSpPr>
      <dsp:spPr>
        <a:xfrm>
          <a:off x="0" y="1880735"/>
          <a:ext cx="1346280" cy="94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Carol Impara</a:t>
          </a:r>
          <a:endParaRPr lang="en-US" sz="1900" kern="1200"/>
        </a:p>
      </dsp:txBody>
      <dsp:txXfrm>
        <a:off x="0" y="1880735"/>
        <a:ext cx="1346280" cy="940367"/>
      </dsp:txXfrm>
    </dsp:sp>
    <dsp:sp modelId="{D915C363-586E-4D80-8AA4-D61A7B86AD21}">
      <dsp:nvSpPr>
        <dsp:cNvPr id="0" name=""/>
        <dsp:cNvSpPr/>
      </dsp:nvSpPr>
      <dsp:spPr>
        <a:xfrm>
          <a:off x="1447251" y="1923437"/>
          <a:ext cx="5284150" cy="85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Professor of Nutrition and Foods; Distance Learning Coordinator</a:t>
          </a:r>
        </a:p>
      </dsp:txBody>
      <dsp:txXfrm>
        <a:off x="1447251" y="1923437"/>
        <a:ext cx="5284150" cy="854044"/>
      </dsp:txXfrm>
    </dsp:sp>
    <dsp:sp modelId="{04A0068E-E214-4B72-BCF6-161A1AF35B73}">
      <dsp:nvSpPr>
        <dsp:cNvPr id="0" name=""/>
        <dsp:cNvSpPr/>
      </dsp:nvSpPr>
      <dsp:spPr>
        <a:xfrm>
          <a:off x="1346280" y="2777481"/>
          <a:ext cx="53851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44F3F-2389-46A4-A8B1-1CF0BF21E595}">
      <dsp:nvSpPr>
        <dsp:cNvPr id="0" name=""/>
        <dsp:cNvSpPr/>
      </dsp:nvSpPr>
      <dsp:spPr>
        <a:xfrm>
          <a:off x="0" y="2821102"/>
          <a:ext cx="6731402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9D5F74-BA37-4582-9757-DF9F7B934ACE}">
      <dsp:nvSpPr>
        <dsp:cNvPr id="0" name=""/>
        <dsp:cNvSpPr/>
      </dsp:nvSpPr>
      <dsp:spPr>
        <a:xfrm>
          <a:off x="0" y="2821102"/>
          <a:ext cx="1346280" cy="940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Catherine McKee</a:t>
          </a:r>
          <a:endParaRPr lang="en-US" sz="1900" kern="1200"/>
        </a:p>
      </dsp:txBody>
      <dsp:txXfrm>
        <a:off x="0" y="2821102"/>
        <a:ext cx="1346280" cy="940367"/>
      </dsp:txXfrm>
    </dsp:sp>
    <dsp:sp modelId="{5FA0D264-F872-4F92-BFFF-2E59E57434D3}">
      <dsp:nvSpPr>
        <dsp:cNvPr id="0" name=""/>
        <dsp:cNvSpPr/>
      </dsp:nvSpPr>
      <dsp:spPr>
        <a:xfrm>
          <a:off x="1447251" y="2863804"/>
          <a:ext cx="5284150" cy="854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Professor of Paralegal Studies; Assistant Distance Learning Coordinator</a:t>
          </a:r>
        </a:p>
      </dsp:txBody>
      <dsp:txXfrm>
        <a:off x="1447251" y="2863804"/>
        <a:ext cx="5284150" cy="854044"/>
      </dsp:txXfrm>
    </dsp:sp>
    <dsp:sp modelId="{A4F44EDD-8E45-426C-8EB0-8CDFA96D6F31}">
      <dsp:nvSpPr>
        <dsp:cNvPr id="0" name=""/>
        <dsp:cNvSpPr/>
      </dsp:nvSpPr>
      <dsp:spPr>
        <a:xfrm>
          <a:off x="1346280" y="3717849"/>
          <a:ext cx="538512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E7684-90DD-48AA-B940-CA87CF76C2A5}">
      <dsp:nvSpPr>
        <dsp:cNvPr id="0" name=""/>
        <dsp:cNvSpPr/>
      </dsp:nvSpPr>
      <dsp:spPr>
        <a:xfrm>
          <a:off x="31" y="16099"/>
          <a:ext cx="3001301" cy="835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schemeClr val="bg2">
                  <a:lumMod val="25000"/>
                </a:schemeClr>
              </a:solidFill>
            </a:rPr>
            <a:t>ACCJC</a:t>
          </a:r>
          <a:endParaRPr lang="en-US" sz="2900" kern="1200">
            <a:solidFill>
              <a:schemeClr val="bg2">
                <a:lumMod val="25000"/>
              </a:schemeClr>
            </a:solidFill>
          </a:endParaRPr>
        </a:p>
      </dsp:txBody>
      <dsp:txXfrm>
        <a:off x="31" y="16099"/>
        <a:ext cx="3001301" cy="835200"/>
      </dsp:txXfrm>
    </dsp:sp>
    <dsp:sp modelId="{48469B9B-5C89-4706-9CB4-AC2BDA0A1260}">
      <dsp:nvSpPr>
        <dsp:cNvPr id="0" name=""/>
        <dsp:cNvSpPr/>
      </dsp:nvSpPr>
      <dsp:spPr>
        <a:xfrm>
          <a:off x="31" y="851299"/>
          <a:ext cx="3001301" cy="29180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Accrediting Commission for Community &amp; Junior Colleges</a:t>
          </a:r>
        </a:p>
      </dsp:txBody>
      <dsp:txXfrm>
        <a:off x="31" y="851299"/>
        <a:ext cx="3001301" cy="2918020"/>
      </dsp:txXfrm>
    </dsp:sp>
    <dsp:sp modelId="{3D6B90F5-F64C-4337-AFDF-2AFF6FB981C0}">
      <dsp:nvSpPr>
        <dsp:cNvPr id="0" name=""/>
        <dsp:cNvSpPr/>
      </dsp:nvSpPr>
      <dsp:spPr>
        <a:xfrm>
          <a:off x="3421515" y="16099"/>
          <a:ext cx="3001301" cy="8352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>
              <a:solidFill>
                <a:schemeClr val="bg2">
                  <a:lumMod val="25000"/>
                </a:schemeClr>
              </a:solidFill>
            </a:rPr>
            <a:t>DL &amp; DE</a:t>
          </a: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 </a:t>
          </a:r>
        </a:p>
      </dsp:txBody>
      <dsp:txXfrm>
        <a:off x="3421515" y="16099"/>
        <a:ext cx="3001301" cy="835200"/>
      </dsp:txXfrm>
    </dsp:sp>
    <dsp:sp modelId="{AE4429A9-A08F-4D55-B517-9713402F7AD0}">
      <dsp:nvSpPr>
        <dsp:cNvPr id="0" name=""/>
        <dsp:cNvSpPr/>
      </dsp:nvSpPr>
      <dsp:spPr>
        <a:xfrm>
          <a:off x="3421515" y="851299"/>
          <a:ext cx="3001301" cy="291802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lumMod val="20000"/>
              <a:lumOff val="8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At Mt. SAC, we call it ‘</a:t>
          </a:r>
          <a:r>
            <a:rPr lang="en-US" sz="2900" b="1" i="1" kern="1200">
              <a:solidFill>
                <a:schemeClr val="bg2">
                  <a:lumMod val="25000"/>
                </a:schemeClr>
              </a:solidFill>
            </a:rPr>
            <a:t>Distance Learning</a:t>
          </a: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’ (DL)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ACCJC calls it ‘</a:t>
          </a:r>
          <a:r>
            <a:rPr lang="en-US" sz="2900" b="1" i="1" kern="1200">
              <a:solidFill>
                <a:schemeClr val="bg2">
                  <a:lumMod val="25000"/>
                </a:schemeClr>
              </a:solidFill>
            </a:rPr>
            <a:t>Distance Education</a:t>
          </a:r>
          <a:r>
            <a:rPr lang="en-US" sz="2900" kern="1200">
              <a:solidFill>
                <a:schemeClr val="bg2">
                  <a:lumMod val="25000"/>
                </a:schemeClr>
              </a:solidFill>
            </a:rPr>
            <a:t>’ (DE)</a:t>
          </a:r>
        </a:p>
      </dsp:txBody>
      <dsp:txXfrm>
        <a:off x="3421515" y="851299"/>
        <a:ext cx="3001301" cy="2918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0FAA14-BAE9-48EF-A743-932FB9DF8D8C}">
      <dsp:nvSpPr>
        <dsp:cNvPr id="0" name=""/>
        <dsp:cNvSpPr/>
      </dsp:nvSpPr>
      <dsp:spPr>
        <a:xfrm rot="5400000">
          <a:off x="3526802" y="513097"/>
          <a:ext cx="3028335" cy="2759223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Enter the game PIN </a:t>
          </a:r>
          <a:r>
            <a:rPr lang="en-US" sz="2400" b="1" kern="1200"/>
            <a:t>868 8022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Enter a USER NAME (Use an alias if you'd like!). </a:t>
          </a:r>
        </a:p>
      </dsp:txBody>
      <dsp:txXfrm rot="-5400000">
        <a:off x="3661358" y="513235"/>
        <a:ext cx="2624529" cy="2758947"/>
      </dsp:txXfrm>
    </dsp:sp>
    <dsp:sp modelId="{E979E62B-4A4F-4BD0-8A27-B76644CA4B80}">
      <dsp:nvSpPr>
        <dsp:cNvPr id="0" name=""/>
        <dsp:cNvSpPr/>
      </dsp:nvSpPr>
      <dsp:spPr>
        <a:xfrm>
          <a:off x="2266" y="0"/>
          <a:ext cx="3659092" cy="3785419"/>
        </a:xfrm>
        <a:prstGeom prst="round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>
                  <a:lumMod val="25000"/>
                </a:schemeClr>
              </a:solidFill>
            </a:rPr>
            <a:t>Open the Kahoot! app on your phone OR go to the URL:</a:t>
          </a:r>
          <a:r>
            <a:rPr lang="en-US" sz="2800" b="1" kern="1200">
              <a:solidFill>
                <a:schemeClr val="bg2">
                  <a:lumMod val="25000"/>
                </a:schemeClr>
              </a:solidFill>
            </a:rPr>
            <a:t> </a:t>
          </a:r>
          <a:r>
            <a:rPr lang="en-US" sz="2400" b="1" kern="1200">
              <a:hlinkClick xmlns:r="http://schemas.openxmlformats.org/officeDocument/2006/relationships" r:id="rId1"/>
            </a:rPr>
            <a:t>https://www.kahoot.it </a:t>
          </a:r>
          <a:r>
            <a:rPr lang="en-US" sz="2400" kern="1200"/>
            <a:t> </a:t>
          </a:r>
          <a:endParaRPr lang="en-US" sz="1500" kern="1200"/>
        </a:p>
      </dsp:txBody>
      <dsp:txXfrm>
        <a:off x="180888" y="178622"/>
        <a:ext cx="3301848" cy="3428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5603F-9471-4944-BDEC-94BF1D3C60F3}">
      <dsp:nvSpPr>
        <dsp:cNvPr id="0" name=""/>
        <dsp:cNvSpPr/>
      </dsp:nvSpPr>
      <dsp:spPr>
        <a:xfrm>
          <a:off x="0" y="37916"/>
          <a:ext cx="10515600" cy="83422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>
              <a:solidFill>
                <a:schemeClr val="bg2">
                  <a:lumMod val="25000"/>
                </a:schemeClr>
              </a:solidFill>
            </a:rPr>
            <a:t>Warp:</a:t>
          </a:r>
          <a:r>
            <a:rPr lang="en-US" sz="2100" kern="1200">
              <a:solidFill>
                <a:schemeClr val="bg2">
                  <a:lumMod val="25000"/>
                </a:schemeClr>
              </a:solidFill>
            </a:rPr>
            <a:t> Vertical threads on the loom. </a:t>
          </a:r>
        </a:p>
      </dsp:txBody>
      <dsp:txXfrm>
        <a:off x="40724" y="78640"/>
        <a:ext cx="10434152" cy="752780"/>
      </dsp:txXfrm>
    </dsp:sp>
    <dsp:sp modelId="{F2A4D36C-7F62-4EF7-B0CD-4DC3AD648420}">
      <dsp:nvSpPr>
        <dsp:cNvPr id="0" name=""/>
        <dsp:cNvSpPr/>
      </dsp:nvSpPr>
      <dsp:spPr>
        <a:xfrm>
          <a:off x="0" y="932624"/>
          <a:ext cx="10515600" cy="83422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25000"/>
                </a:schemeClr>
              </a:solidFill>
            </a:rPr>
            <a:t>Foundational structure of cloth.</a:t>
          </a:r>
        </a:p>
      </dsp:txBody>
      <dsp:txXfrm>
        <a:off x="40724" y="973348"/>
        <a:ext cx="10434152" cy="752780"/>
      </dsp:txXfrm>
    </dsp:sp>
    <dsp:sp modelId="{F0B66C4B-DA45-411D-8414-93506554D0D6}">
      <dsp:nvSpPr>
        <dsp:cNvPr id="0" name=""/>
        <dsp:cNvSpPr/>
      </dsp:nvSpPr>
      <dsp:spPr>
        <a:xfrm>
          <a:off x="0" y="1827333"/>
          <a:ext cx="10515600" cy="834228"/>
        </a:xfrm>
        <a:prstGeom prst="roundRect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bg2">
                  <a:lumMod val="25000"/>
                </a:schemeClr>
              </a:solidFill>
            </a:rPr>
            <a:t>Accreditation </a:t>
          </a:r>
          <a:r>
            <a:rPr lang="en-US" sz="2100" b="1" kern="1200">
              <a:solidFill>
                <a:schemeClr val="bg2">
                  <a:lumMod val="25000"/>
                </a:schemeClr>
              </a:solidFill>
            </a:rPr>
            <a:t>‘warp’</a:t>
          </a:r>
          <a:r>
            <a:rPr lang="en-US" sz="2100" kern="1200">
              <a:solidFill>
                <a:schemeClr val="bg2">
                  <a:lumMod val="25000"/>
                </a:schemeClr>
              </a:solidFill>
            </a:rPr>
            <a:t> can be thought of as the following </a:t>
          </a:r>
          <a:r>
            <a:rPr lang="en-US" sz="2100" b="1" kern="1200">
              <a:solidFill>
                <a:schemeClr val="bg2">
                  <a:lumMod val="25000"/>
                </a:schemeClr>
              </a:solidFill>
            </a:rPr>
            <a:t>institutional requirements/processes*</a:t>
          </a:r>
          <a:r>
            <a:rPr lang="en-US" sz="2100" kern="1200">
              <a:solidFill>
                <a:schemeClr val="bg2">
                  <a:lumMod val="25000"/>
                </a:schemeClr>
              </a:solidFill>
            </a:rPr>
            <a:t>:</a:t>
          </a:r>
        </a:p>
      </dsp:txBody>
      <dsp:txXfrm>
        <a:off x="40724" y="1868057"/>
        <a:ext cx="10434152" cy="752780"/>
      </dsp:txXfrm>
    </dsp:sp>
    <dsp:sp modelId="{F620C980-E012-4B03-A183-AA5E5CD4B5D0}">
      <dsp:nvSpPr>
        <dsp:cNvPr id="0" name=""/>
        <dsp:cNvSpPr/>
      </dsp:nvSpPr>
      <dsp:spPr>
        <a:xfrm>
          <a:off x="0" y="2661561"/>
          <a:ext cx="10515600" cy="1651860"/>
        </a:xfrm>
        <a:prstGeom prst="rect">
          <a:avLst/>
        </a:prstGeom>
        <a:noFill/>
        <a:ln>
          <a:noFill/>
        </a:ln>
        <a:effectLst>
          <a:outerShdw blurRad="152400" dist="317500" dir="5400000" sx="90000" sy="-19000" rotWithShape="0">
            <a:prstClr val="black">
              <a:alpha val="15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Mission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Shared Governance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Curriculum &amp; Instruction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Academic Policies &amp; Procedures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Faculty Contracts &amp; Evaluations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>
              <a:solidFill>
                <a:schemeClr val="bg2">
                  <a:lumMod val="25000"/>
                </a:schemeClr>
              </a:solidFill>
            </a:rPr>
            <a:t>Outcomes</a:t>
          </a:r>
        </a:p>
      </dsp:txBody>
      <dsp:txXfrm>
        <a:off x="0" y="2661561"/>
        <a:ext cx="10515600" cy="16518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CA845-A789-4F0F-8287-C971C4D52768}">
      <dsp:nvSpPr>
        <dsp:cNvPr id="0" name=""/>
        <dsp:cNvSpPr/>
      </dsp:nvSpPr>
      <dsp:spPr>
        <a:xfrm>
          <a:off x="0" y="3061923"/>
          <a:ext cx="10515600" cy="128863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2">
                  <a:lumMod val="25000"/>
                </a:schemeClr>
              </a:solidFill>
            </a:rPr>
            <a:t>In terms of accreditation &amp; DL, the following </a:t>
          </a:r>
          <a:r>
            <a:rPr lang="en-US" sz="2000" b="1" kern="1200">
              <a:solidFill>
                <a:schemeClr val="bg2">
                  <a:lumMod val="25000"/>
                </a:schemeClr>
              </a:solidFill>
            </a:rPr>
            <a:t>can change or alter </a:t>
          </a:r>
          <a:r>
            <a:rPr lang="en-US" sz="2000" kern="1200">
              <a:solidFill>
                <a:schemeClr val="bg2">
                  <a:lumMod val="25000"/>
                </a:schemeClr>
              </a:solidFill>
            </a:rPr>
            <a:t>the makeup of the ‘cloth’ outside of institutional policies and processes:</a:t>
          </a:r>
        </a:p>
      </dsp:txBody>
      <dsp:txXfrm>
        <a:off x="0" y="3061923"/>
        <a:ext cx="10515600" cy="695863"/>
      </dsp:txXfrm>
    </dsp:sp>
    <dsp:sp modelId="{49110724-F6E1-403E-A098-CC44C8F8852A}">
      <dsp:nvSpPr>
        <dsp:cNvPr id="0" name=""/>
        <dsp:cNvSpPr/>
      </dsp:nvSpPr>
      <dsp:spPr>
        <a:xfrm>
          <a:off x="0" y="3726340"/>
          <a:ext cx="5257799" cy="46228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2">
                  <a:lumMod val="25000"/>
                </a:schemeClr>
              </a:solidFill>
            </a:rPr>
            <a:t>Course quality</a:t>
          </a:r>
        </a:p>
      </dsp:txBody>
      <dsp:txXfrm>
        <a:off x="0" y="3726340"/>
        <a:ext cx="5257799" cy="462287"/>
      </dsp:txXfrm>
    </dsp:sp>
    <dsp:sp modelId="{CB1FCC38-E5C0-45C2-AA40-BD50A5E7911D}">
      <dsp:nvSpPr>
        <dsp:cNvPr id="0" name=""/>
        <dsp:cNvSpPr/>
      </dsp:nvSpPr>
      <dsp:spPr>
        <a:xfrm>
          <a:off x="5257800" y="3726340"/>
          <a:ext cx="5257799" cy="46228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2">
                  <a:lumMod val="25000"/>
                </a:schemeClr>
              </a:solidFill>
            </a:rPr>
            <a:t>Course delivery</a:t>
          </a:r>
        </a:p>
      </dsp:txBody>
      <dsp:txXfrm>
        <a:off x="5257800" y="3726340"/>
        <a:ext cx="5257799" cy="462287"/>
      </dsp:txXfrm>
    </dsp:sp>
    <dsp:sp modelId="{666B0E3E-BC37-4804-95AE-A58B3DD4E1AF}">
      <dsp:nvSpPr>
        <dsp:cNvPr id="0" name=""/>
        <dsp:cNvSpPr/>
      </dsp:nvSpPr>
      <dsp:spPr>
        <a:xfrm rot="10800000">
          <a:off x="0" y="1531351"/>
          <a:ext cx="10515600" cy="1545647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2">
                  <a:lumMod val="25000"/>
                </a:schemeClr>
              </a:solidFill>
            </a:rPr>
            <a:t>Pattern of the cloth can change.</a:t>
          </a:r>
        </a:p>
      </dsp:txBody>
      <dsp:txXfrm rot="10800000">
        <a:off x="0" y="1531351"/>
        <a:ext cx="10515600" cy="1004315"/>
      </dsp:txXfrm>
    </dsp:sp>
    <dsp:sp modelId="{D5D0FEAA-E82F-4CD5-8711-CA2606EF0D2C}">
      <dsp:nvSpPr>
        <dsp:cNvPr id="0" name=""/>
        <dsp:cNvSpPr/>
      </dsp:nvSpPr>
      <dsp:spPr>
        <a:xfrm rot="10800000">
          <a:off x="0" y="0"/>
          <a:ext cx="10515600" cy="1545647"/>
        </a:xfrm>
        <a:prstGeom prst="upArrowCallou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>
              <a:solidFill>
                <a:schemeClr val="bg2">
                  <a:lumMod val="25000"/>
                </a:schemeClr>
              </a:solidFill>
            </a:rPr>
            <a:t>Weft:</a:t>
          </a:r>
          <a:r>
            <a:rPr lang="en-US" sz="2000" kern="1200">
              <a:solidFill>
                <a:schemeClr val="bg2">
                  <a:lumMod val="25000"/>
                </a:schemeClr>
              </a:solidFill>
            </a:rPr>
            <a:t> Horizontal threads that intertwine with warp threads.</a:t>
          </a:r>
        </a:p>
      </dsp:txBody>
      <dsp:txXfrm rot="10800000">
        <a:off x="0" y="0"/>
        <a:ext cx="10515600" cy="10043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7DE1F-18A4-456B-A3EE-3906D8614B11}">
      <dsp:nvSpPr>
        <dsp:cNvPr id="0" name=""/>
        <dsp:cNvSpPr/>
      </dsp:nvSpPr>
      <dsp:spPr>
        <a:xfrm>
          <a:off x="1082696" y="1897"/>
          <a:ext cx="2078361" cy="124701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</a:rPr>
            <a:t>DLC Recommendations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chemeClr val="tx1"/>
              </a:solidFill>
            </a:rPr>
            <a:t>Example: Camera &amp; Privacy Use</a:t>
          </a:r>
        </a:p>
      </dsp:txBody>
      <dsp:txXfrm>
        <a:off x="1082696" y="1897"/>
        <a:ext cx="2078361" cy="1247017"/>
      </dsp:txXfrm>
    </dsp:sp>
    <dsp:sp modelId="{25684919-4446-484D-AC1B-8F0674B823C3}">
      <dsp:nvSpPr>
        <dsp:cNvPr id="0" name=""/>
        <dsp:cNvSpPr/>
      </dsp:nvSpPr>
      <dsp:spPr>
        <a:xfrm>
          <a:off x="1082696" y="1456750"/>
          <a:ext cx="2078361" cy="124701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</a:rPr>
            <a:t>DL AP 4015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solidFill>
                <a:schemeClr val="tx1"/>
              </a:solidFill>
            </a:rPr>
            <a:t>Undergoing Update</a:t>
          </a:r>
        </a:p>
      </dsp:txBody>
      <dsp:txXfrm>
        <a:off x="1082696" y="1456750"/>
        <a:ext cx="2078361" cy="1247017"/>
      </dsp:txXfrm>
    </dsp:sp>
    <dsp:sp modelId="{4248CC2D-6175-4D22-A852-04B7038B690A}">
      <dsp:nvSpPr>
        <dsp:cNvPr id="0" name=""/>
        <dsp:cNvSpPr/>
      </dsp:nvSpPr>
      <dsp:spPr>
        <a:xfrm>
          <a:off x="1082696" y="2911604"/>
          <a:ext cx="2078361" cy="1247017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solidFill>
                <a:schemeClr val="tx1"/>
              </a:solidFill>
            </a:rPr>
            <a:t>Faculty Training (SPOT &amp; SPOT Recertification)</a:t>
          </a:r>
        </a:p>
      </dsp:txBody>
      <dsp:txXfrm>
        <a:off x="1082696" y="2911604"/>
        <a:ext cx="2078361" cy="124701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80A7DA-7B0B-45B5-B533-A408F482F6CA}">
      <dsp:nvSpPr>
        <dsp:cNvPr id="0" name=""/>
        <dsp:cNvSpPr/>
      </dsp:nvSpPr>
      <dsp:spPr>
        <a:xfrm>
          <a:off x="0" y="123983"/>
          <a:ext cx="3309752" cy="73960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bg2">
                  <a:lumMod val="25000"/>
                </a:schemeClr>
              </a:solidFill>
            </a:rPr>
            <a:t>DL Addenda (DL Amendment Form)</a:t>
          </a:r>
        </a:p>
      </dsp:txBody>
      <dsp:txXfrm>
        <a:off x="0" y="123983"/>
        <a:ext cx="3309752" cy="739603"/>
      </dsp:txXfrm>
    </dsp:sp>
    <dsp:sp modelId="{6CE9245B-1459-414C-AEDE-E4E05B63FC90}">
      <dsp:nvSpPr>
        <dsp:cNvPr id="0" name=""/>
        <dsp:cNvSpPr/>
      </dsp:nvSpPr>
      <dsp:spPr>
        <a:xfrm>
          <a:off x="0" y="863587"/>
          <a:ext cx="3309752" cy="878400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All courses go through the full DL approval process</a:t>
          </a:r>
        </a:p>
      </dsp:txBody>
      <dsp:txXfrm>
        <a:off x="0" y="863587"/>
        <a:ext cx="3309752" cy="878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11AF3-2AD6-42FE-89D5-53038CC84E13}">
      <dsp:nvSpPr>
        <dsp:cNvPr id="0" name=""/>
        <dsp:cNvSpPr/>
      </dsp:nvSpPr>
      <dsp:spPr>
        <a:xfrm>
          <a:off x="0" y="0"/>
          <a:ext cx="6758002" cy="10435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bg2">
                  <a:lumMod val="25000"/>
                </a:schemeClr>
              </a:solidFill>
            </a:rPr>
            <a:t>The ACCJC has very specific requirements about Distance Education:</a:t>
          </a:r>
        </a:p>
      </dsp:txBody>
      <dsp:txXfrm>
        <a:off x="0" y="0"/>
        <a:ext cx="6758002" cy="1043500"/>
      </dsp:txXfrm>
    </dsp:sp>
    <dsp:sp modelId="{F68DB556-3273-4D09-86E8-BDFD82A295BD}">
      <dsp:nvSpPr>
        <dsp:cNvPr id="0" name=""/>
        <dsp:cNvSpPr/>
      </dsp:nvSpPr>
      <dsp:spPr>
        <a:xfrm>
          <a:off x="0" y="1049349"/>
          <a:ext cx="6758002" cy="234423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i="1" kern="1200"/>
            <a:t>…all learning opportunities provided by accredited institutions must have </a:t>
          </a:r>
          <a:r>
            <a:rPr lang="en-US" sz="2800" b="1" i="1" kern="1200"/>
            <a:t>equivalent quality, accountability, and focus on student outcomes</a:t>
          </a:r>
          <a:r>
            <a:rPr lang="en-US" sz="2800" i="1" kern="1200"/>
            <a:t>, regardless of mode of delivery. </a:t>
          </a:r>
          <a:endParaRPr lang="en-US" sz="2800" kern="1200"/>
        </a:p>
      </dsp:txBody>
      <dsp:txXfrm>
        <a:off x="0" y="1049349"/>
        <a:ext cx="6758002" cy="2344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6D0FF-3EE8-48DE-9B95-F27C1F306E8E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92725-AC4B-45F9-8C16-A7782DE8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5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 Accreditation Team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 Accreditation Team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30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8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54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 Accreditation Team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975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92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906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475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73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Recommend Barbara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9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4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09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Carol</a:t>
            </a:r>
          </a:p>
          <a:p>
            <a:r>
              <a:rPr lang="en-US">
                <a:ea typeface="Calibri"/>
                <a:cs typeface="Calibri"/>
              </a:rPr>
              <a:t>802 SPOT faculty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92725-AC4B-45F9-8C16-A7782DE88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1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ide view of the Mt. San Antonio College campus with snowy hills in the background.&#10;" title="Landscape of Mt. San Antonio Colle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9"/>
          <a:stretch/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auto">
          <a:xfrm>
            <a:off x="1251312" y="4459349"/>
            <a:ext cx="10940687" cy="20096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56000" y="4742044"/>
            <a:ext cx="8080373" cy="1111495"/>
          </a:xfrm>
          <a:noFill/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The logo features the words Mt. San Antonio College, Mt. SAC, hills and a torch." title="Mt. San Antonio College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33" y="4814416"/>
            <a:ext cx="1940560" cy="137587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566160" y="5427663"/>
            <a:ext cx="808037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42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2256" y="365125"/>
            <a:ext cx="64008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65125"/>
            <a:ext cx="916305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91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view of Mt. San Antonio College from a distance with snow capped mountains in the background.">
            <a:extLst>
              <a:ext uri="{FF2B5EF4-FFF2-40B4-BE49-F238E27FC236}">
                <a16:creationId xmlns:a16="http://schemas.microsoft.com/office/drawing/2014/main" id="{8B7357C4-11EB-4D1E-A6B3-49E55FD42E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428" b="-204"/>
          <a:stretch/>
        </p:blipFill>
        <p:spPr>
          <a:xfrm>
            <a:off x="-7621" y="1110484"/>
            <a:ext cx="12200468" cy="5552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8143F7-3E87-42D5-B852-5AC6A1FC2B55}"/>
              </a:ext>
            </a:extLst>
          </p:cNvPr>
          <p:cNvSpPr txBox="1"/>
          <p:nvPr userDrawn="1"/>
        </p:nvSpPr>
        <p:spPr>
          <a:xfrm>
            <a:off x="1280160" y="2802463"/>
            <a:ext cx="9738360" cy="3093720"/>
          </a:xfrm>
          <a:prstGeom prst="rect">
            <a:avLst/>
          </a:prstGeom>
          <a:solidFill>
            <a:srgbClr val="D9D9D9">
              <a:alpha val="54902"/>
            </a:srgbClr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9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3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70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68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56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32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8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6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2C9AD-D7C9-4D71-B450-CEB380F80AB3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B2BA6-CBB9-4735-9180-9D2E49189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5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752600" y="1444752"/>
            <a:ext cx="10076688" cy="43891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9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709738"/>
            <a:ext cx="10079736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589463"/>
            <a:ext cx="1007973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01775"/>
            <a:ext cx="47434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6600" y="1501775"/>
            <a:ext cx="47434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27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1414463"/>
            <a:ext cx="47021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52600" y="2238375"/>
            <a:ext cx="470217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7004" y="1414463"/>
            <a:ext cx="47253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7004" y="2238375"/>
            <a:ext cx="472533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11128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376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9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0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650" y="457200"/>
            <a:ext cx="39433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300" y="987425"/>
            <a:ext cx="562203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1650" y="2171700"/>
            <a:ext cx="3943350" cy="3697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5736" y="6356352"/>
            <a:ext cx="3276600" cy="365125"/>
          </a:xfrm>
        </p:spPr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711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36" y="457200"/>
            <a:ext cx="394106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6208776" y="987425"/>
            <a:ext cx="562356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3936" y="2176272"/>
            <a:ext cx="3941064" cy="36941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D31A3-BB3E-4313-83C9-61296DA7E415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4EFAB-AE02-4809-8285-EDC44B9E3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2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ekaboo view of the Mt. SAC campus with rolling hills and snowcapped mountain in the background" title="Landscape of Campus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1" t="-136" r="49163" b="7881"/>
          <a:stretch/>
        </p:blipFill>
        <p:spPr>
          <a:xfrm>
            <a:off x="-8636" y="-10160"/>
            <a:ext cx="1503680" cy="689864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5494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lvl="0"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11311128" cy="6400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5648" y="1447800"/>
            <a:ext cx="10076688" cy="4386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55648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6192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5736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8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8000"/>
        </a:lnSpc>
        <a:spcBef>
          <a:spcPts val="0"/>
        </a:spcBef>
        <a:spcAft>
          <a:spcPts val="800"/>
        </a:spcAft>
        <a:buClr>
          <a:schemeClr val="tx1">
            <a:lumMod val="75000"/>
            <a:lumOff val="25000"/>
          </a:schemeClr>
        </a:buClr>
        <a:buFontTx/>
        <a:buNone/>
        <a:defRPr sz="16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1">
            <a:lumMod val="75000"/>
            <a:lumOff val="25000"/>
          </a:schemeClr>
        </a:buClr>
        <a:buFont typeface="Arial" panose="020B0604020202020204" pitchFamily="34" charset="0"/>
        <a:buNone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roon color block">
            <a:extLst>
              <a:ext uri="{FF2B5EF4-FFF2-40B4-BE49-F238E27FC236}">
                <a16:creationId xmlns:a16="http://schemas.microsoft.com/office/drawing/2014/main" id="{CCF86AD8-6497-488C-BA43-0392FDA379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43868"/>
            <a:ext cx="12192000" cy="236689"/>
          </a:xfrm>
          <a:prstGeom prst="rect">
            <a:avLst/>
          </a:prstGeom>
        </p:spPr>
      </p:pic>
      <p:pic>
        <p:nvPicPr>
          <p:cNvPr id="8" name="Picture 7" descr="Mt. San Antonio College graphic header with the college logo featuring hills and a torch.">
            <a:extLst>
              <a:ext uri="{FF2B5EF4-FFF2-40B4-BE49-F238E27FC236}">
                <a16:creationId xmlns:a16="http://schemas.microsoft.com/office/drawing/2014/main" id="{E82D6A7F-0EE6-4F7F-91FA-1A6CBA851A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1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hyperlink" Target="https://accjc.org/wp-content/uploads/Policy-on-Distance-and-on-Correspondence-Education.pdf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hyperlink" Target="https://accjc.org/wp-content/uploads/Policy-on-Distance-and-on-Correspondence-Education.pdf" TargetMode="External"/><Relationship Id="rId4" Type="http://schemas.openxmlformats.org/officeDocument/2006/relationships/diagramData" Target="../diagrams/data11.xml"/><Relationship Id="rId9" Type="http://schemas.openxmlformats.org/officeDocument/2006/relationships/hyperlink" Target="https://www.ecfr.gov/current/title-34/subtitle-B/chapter-VI/part-600/subpart-A/section-600.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image" Target="../media/image15.jpeg"/><Relationship Id="rId7" Type="http://schemas.openxmlformats.org/officeDocument/2006/relationships/diagramQuickStyle" Target="../diagrams/quickStyl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4" Type="http://schemas.openxmlformats.org/officeDocument/2006/relationships/hyperlink" Target="https://pxhere.com/en/photo/845576" TargetMode="External"/><Relationship Id="rId9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openxmlformats.org/officeDocument/2006/relationships/hyperlink" Target="https://rootsofprogress.org/learning-the-loom" TargetMode="External"/><Relationship Id="rId9" Type="http://schemas.microsoft.com/office/2007/relationships/diagramDrawing" Target="../diagrams/drawin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inyurl.com/DLForumQandA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tsac.edu/dlc/" TargetMode="External"/><Relationship Id="rId3" Type="http://schemas.openxmlformats.org/officeDocument/2006/relationships/hyperlink" Target="https://accjc.org/wp-content/uploads/Policy-on-Distance-and-on-Correspondence-Education.pdf" TargetMode="External"/><Relationship Id="rId7" Type="http://schemas.openxmlformats.org/officeDocument/2006/relationships/hyperlink" Target="https://www.mtsac.edu/distancelearning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mtsac.edu/accreditation/#:~:text=What%20is%20Accreditation%3F-,Mt.,the%20U.S.%20Department%20of%20Education." TargetMode="External"/><Relationship Id="rId5" Type="http://schemas.openxmlformats.org/officeDocument/2006/relationships/hyperlink" Target="https://accjc.org/wp-content/uploads/Team-Training-Manual.pdf" TargetMode="External"/><Relationship Id="rId4" Type="http://schemas.openxmlformats.org/officeDocument/2006/relationships/hyperlink" Target="https://www.ecfr.gov/current/title-34/subtitle-B/chapter-VI/part-600/subpart-A/section-600.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7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hyperlink" Target="https://callybooker.co.uk/2015/10/many-wefts/" TargetMode="External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1.png"/><Relationship Id="rId4" Type="http://schemas.openxmlformats.org/officeDocument/2006/relationships/hyperlink" Target="https://www.flickr.com/photos/greg_myers/26195138015" TargetMode="External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3.png"/><Relationship Id="rId4" Type="http://schemas.openxmlformats.org/officeDocument/2006/relationships/hyperlink" Target="https://www.flickr.com/photos/peninah/29101916962/" TargetMode="External"/><Relationship Id="rId9" Type="http://schemas.microsoft.com/office/2007/relationships/diagramDrawing" Target="../diagrams/drawin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566160" y="4701404"/>
            <a:ext cx="8080373" cy="1111495"/>
          </a:xfrm>
        </p:spPr>
        <p:txBody>
          <a:bodyPr>
            <a:normAutofit/>
          </a:bodyPr>
          <a:lstStyle/>
          <a:p>
            <a:r>
              <a:rPr lang="en-US" sz="4800">
                <a:solidFill>
                  <a:schemeClr val="bg1"/>
                </a:solidFill>
                <a:latin typeface="Calibri" panose="020F0502020204030204" pitchFamily="34" charset="0"/>
              </a:rPr>
              <a:t>DE/DL in Accreditation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3982580" y="5537199"/>
            <a:ext cx="7704593" cy="58229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b="0">
                <a:ea typeface="+mn-lt"/>
                <a:cs typeface="+mn-lt"/>
              </a:rPr>
              <a:t>Going the Distance with the New Federal DE Regulations.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1129214"/>
            <a:ext cx="7474172" cy="1325563"/>
          </a:xfrm>
        </p:spPr>
        <p:txBody>
          <a:bodyPr>
            <a:normAutofit/>
          </a:bodyPr>
          <a:lstStyle/>
          <a:p>
            <a:r>
              <a:rPr lang="en-US"/>
              <a:t>DL Course Quality (‘Weft’)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B45C915-1A01-4BD0-8E47-057D6C81EF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399453"/>
              </p:ext>
            </p:extLst>
          </p:nvPr>
        </p:nvGraphicFramePr>
        <p:xfrm>
          <a:off x="1275655" y="2460268"/>
          <a:ext cx="6758002" cy="339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9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46ADF-234B-4DFB-BF5D-199BACC1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73" y="2857501"/>
            <a:ext cx="1134425" cy="1142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877461-CC66-491F-A018-C65765790D71}"/>
              </a:ext>
            </a:extLst>
          </p:cNvPr>
          <p:cNvSpPr txBox="1"/>
          <p:nvPr/>
        </p:nvSpPr>
        <p:spPr>
          <a:xfrm>
            <a:off x="1209382" y="6031762"/>
            <a:ext cx="732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>
                <a:hlinkClick r:id="rId9"/>
              </a:rPr>
              <a:t>Policy on Distance Education &amp; on Correspondence Education, June 2021</a:t>
            </a:r>
            <a:r>
              <a:rPr lang="en-US" sz="1800" i="1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94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1033350"/>
            <a:ext cx="8041026" cy="1325563"/>
          </a:xfrm>
        </p:spPr>
        <p:txBody>
          <a:bodyPr>
            <a:normAutofit/>
          </a:bodyPr>
          <a:lstStyle/>
          <a:p>
            <a:r>
              <a:rPr lang="en-US" sz="4000"/>
              <a:t>DL Course Delivery: Regular &amp; Substantive Interaction (‘Weft’)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9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CFD55-A8B2-46E4-85E8-37434819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273" y="2857501"/>
            <a:ext cx="1134425" cy="1142998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4599E3-78ED-4481-A5EE-4859873C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843275"/>
              </p:ext>
            </p:extLst>
          </p:nvPr>
        </p:nvGraphicFramePr>
        <p:xfrm>
          <a:off x="1136429" y="2278173"/>
          <a:ext cx="7695337" cy="4044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302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15" y="10639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DL RSI Defined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E50C885-B00A-4A7B-B6F3-EF29C9BA1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054431"/>
              </p:ext>
            </p:extLst>
          </p:nvPr>
        </p:nvGraphicFramePr>
        <p:xfrm>
          <a:off x="651523" y="2841171"/>
          <a:ext cx="10650583" cy="3160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D7D31C-5F7D-446A-AA51-F342B93565FB}"/>
              </a:ext>
            </a:extLst>
          </p:cNvPr>
          <p:cNvSpPr txBox="1"/>
          <p:nvPr/>
        </p:nvSpPr>
        <p:spPr>
          <a:xfrm>
            <a:off x="719015" y="2136781"/>
            <a:ext cx="7902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/>
              <a:t>The ACCJC bases DL course delivery on </a:t>
            </a:r>
            <a:r>
              <a:rPr lang="en-US" sz="1800" b="1">
                <a:hlinkClick r:id="rId9"/>
              </a:rPr>
              <a:t>34 CFR § 602.3</a:t>
            </a:r>
            <a:endParaRPr lang="en-US" sz="1800" b="1"/>
          </a:p>
          <a:p>
            <a:r>
              <a:rPr lang="en-US" sz="1800" b="1" i="1">
                <a:hlinkClick r:id="rId10"/>
              </a:rPr>
              <a:t>Policy on Distance Education &amp; on Correspondence Education, June 2021</a:t>
            </a:r>
            <a:r>
              <a:rPr lang="en-US" sz="1800" i="1"/>
              <a:t>.</a:t>
            </a:r>
          </a:p>
          <a:p>
            <a:pPr marL="0" indent="0">
              <a:buNone/>
            </a:pP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403156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7679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DL RSI Examples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BF62CAB2-2035-4831-9B4E-73BAAF1A3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933726"/>
              </p:ext>
            </p:extLst>
          </p:nvPr>
        </p:nvGraphicFramePr>
        <p:xfrm>
          <a:off x="907869" y="2911588"/>
          <a:ext cx="10461171" cy="2826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53179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1291871"/>
            <a:ext cx="7474172" cy="1325563"/>
          </a:xfrm>
        </p:spPr>
        <p:txBody>
          <a:bodyPr>
            <a:normAutofit/>
          </a:bodyPr>
          <a:lstStyle/>
          <a:p>
            <a:r>
              <a:rPr lang="en-US"/>
              <a:t>DL ACCJC ‘Weaving’ Process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F2C0A3-B344-43C2-B089-5D53651E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5476763"/>
              </p:ext>
            </p:extLst>
          </p:nvPr>
        </p:nvGraphicFramePr>
        <p:xfrm>
          <a:off x="731520" y="2617434"/>
          <a:ext cx="7963989" cy="3528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9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t. SAC Accreditation 2024 logo: Weaving Our Story">
            <a:extLst>
              <a:ext uri="{FF2B5EF4-FFF2-40B4-BE49-F238E27FC236}">
                <a16:creationId xmlns:a16="http://schemas.microsoft.com/office/drawing/2014/main" id="{CE140CB2-FD57-4DB6-8848-FB39E1576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" b="919"/>
          <a:stretch/>
        </p:blipFill>
        <p:spPr>
          <a:xfrm>
            <a:off x="9413070" y="2857501"/>
            <a:ext cx="1144832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5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A252-8986-4DDE-BB8A-991CDBC4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457"/>
            <a:ext cx="10515600" cy="1325563"/>
          </a:xfrm>
        </p:spPr>
        <p:txBody>
          <a:bodyPr/>
          <a:lstStyle/>
          <a:p>
            <a:r>
              <a:rPr lang="en-US"/>
              <a:t>Getting Started (Weaving Our First Few Rows)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97145D-0C6A-78F1-0D65-C51B0AE67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50902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8043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68BD-14D9-4582-8965-C45762BDC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62" y="902805"/>
            <a:ext cx="7252676" cy="1676603"/>
          </a:xfrm>
        </p:spPr>
        <p:txBody>
          <a:bodyPr>
            <a:normAutofit/>
          </a:bodyPr>
          <a:lstStyle/>
          <a:p>
            <a:r>
              <a:rPr lang="en-US" sz="4000"/>
              <a:t>Questions, Comments, Concerns?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t. SAC Accreditation 2024 logo: Weaving Our Story">
            <a:extLst>
              <a:ext uri="{FF2B5EF4-FFF2-40B4-BE49-F238E27FC236}">
                <a16:creationId xmlns:a16="http://schemas.microsoft.com/office/drawing/2014/main" id="{014EA05A-4391-4141-8D03-83354532A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1860597"/>
            <a:ext cx="3113280" cy="313680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A4E96-B9D3-43CD-812B-3378E9241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2740" y="2313354"/>
            <a:ext cx="7146398" cy="391046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/>
              <a:t>Feel free to ask us questions and or provide feedback on this Padlet: </a:t>
            </a:r>
            <a:r>
              <a:rPr lang="en-US" sz="2000" b="1">
                <a:hlinkClick r:id="rId4"/>
              </a:rPr>
              <a:t>https://tinyurl.com/DLForumQandA</a:t>
            </a:r>
            <a:r>
              <a:rPr lang="en-US" sz="2000" b="1"/>
              <a:t> 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For accreditation questions, please contact: </a:t>
            </a:r>
          </a:p>
          <a:p>
            <a:r>
              <a:rPr lang="en-US" sz="2000">
                <a:cs typeface="Calibri"/>
              </a:rPr>
              <a:t>Lianne Greenlee</a:t>
            </a:r>
          </a:p>
          <a:p>
            <a:r>
              <a:rPr lang="en-US" sz="2000">
                <a:cs typeface="Calibri"/>
              </a:rPr>
              <a:t>Barbara Mezaki</a:t>
            </a:r>
          </a:p>
          <a:p>
            <a:r>
              <a:rPr lang="en-US" sz="2000">
                <a:cs typeface="Calibri"/>
              </a:rPr>
              <a:t>Allie Frickert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/>
              <a:t>For DL questions, please contact:</a:t>
            </a:r>
          </a:p>
          <a:p>
            <a:r>
              <a:rPr lang="en-US" sz="2000"/>
              <a:t>Dr. Romelia Salinas</a:t>
            </a:r>
          </a:p>
          <a:p>
            <a:r>
              <a:rPr lang="en-US" sz="2000"/>
              <a:t>Katie Datko</a:t>
            </a:r>
          </a:p>
          <a:p>
            <a:r>
              <a:rPr lang="en-US" sz="2000"/>
              <a:t>Carol Impara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002790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A496A-F95C-42E3-AA29-30CD1211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r>
              <a:rPr lang="en-US"/>
              <a:t>Resources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t. SAC Accreditation 2024 logo: Weaving Our Story">
            <a:extLst>
              <a:ext uri="{FF2B5EF4-FFF2-40B4-BE49-F238E27FC236}">
                <a16:creationId xmlns:a16="http://schemas.microsoft.com/office/drawing/2014/main" id="{C98A1BF5-E8AF-4FF6-9FED-2C67B7470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1860597"/>
            <a:ext cx="3113280" cy="3136806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B270D-9D62-49E9-B860-FD72DDF50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4581" y="2438400"/>
            <a:ext cx="6422848" cy="3785419"/>
          </a:xfrm>
        </p:spPr>
        <p:txBody>
          <a:bodyPr>
            <a:normAutofit/>
          </a:bodyPr>
          <a:lstStyle/>
          <a:p>
            <a:r>
              <a:rPr lang="en-US" sz="2000" b="1">
                <a:hlinkClick r:id="rId3"/>
              </a:rPr>
              <a:t>ACCJC DE Guidelines</a:t>
            </a:r>
            <a:endParaRPr lang="en-US" sz="2000" b="1"/>
          </a:p>
          <a:p>
            <a:r>
              <a:rPr lang="en-US" sz="2000" b="1">
                <a:hlinkClick r:id="rId4"/>
              </a:rPr>
              <a:t>Federal DE Guidelines</a:t>
            </a:r>
            <a:endParaRPr lang="en-US" sz="2000" b="1"/>
          </a:p>
          <a:p>
            <a:r>
              <a:rPr lang="en-US" sz="2000" b="1">
                <a:hlinkClick r:id="rId5"/>
              </a:rPr>
              <a:t>ACCJC Peer Review Process</a:t>
            </a:r>
            <a:endParaRPr lang="en-US" sz="2000" b="1"/>
          </a:p>
          <a:p>
            <a:r>
              <a:rPr lang="en-US" sz="2000" b="1">
                <a:hlinkClick r:id="rId6"/>
              </a:rPr>
              <a:t>Mt. SAC Accreditation Website</a:t>
            </a:r>
            <a:endParaRPr lang="en-US" sz="2000" b="1"/>
          </a:p>
          <a:p>
            <a:r>
              <a:rPr lang="en-US" sz="2000" b="1">
                <a:hlinkClick r:id="rId7"/>
              </a:rPr>
              <a:t>Mt. SAC DL Website</a:t>
            </a:r>
            <a:endParaRPr lang="en-US" sz="2000" b="1"/>
          </a:p>
          <a:p>
            <a:r>
              <a:rPr lang="en-US" sz="2000" b="1">
                <a:hlinkClick r:id="rId8"/>
              </a:rPr>
              <a:t>Mt. SAC DLC Website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9793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Accreditation </a:t>
            </a:r>
            <a:r>
              <a:rPr lang="en-US"/>
              <a:t>Core Team</a:t>
            </a:r>
            <a:endParaRPr lang="en-US" kern="1200">
              <a:latin typeface="+mj-lt"/>
              <a:cs typeface="Calibri Light"/>
            </a:endParaRPr>
          </a:p>
        </p:txBody>
      </p:sp>
      <p:sp>
        <p:nvSpPr>
          <p:cNvPr id="34" name="Rectangle 36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A86A2-1EBF-4759-8084-47F65F5B4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1860597"/>
            <a:ext cx="3113280" cy="3136806"/>
          </a:xfrm>
          <a:prstGeom prst="rect">
            <a:avLst/>
          </a:prstGeom>
          <a:effectLst/>
        </p:spPr>
      </p:pic>
      <p:graphicFrame>
        <p:nvGraphicFramePr>
          <p:cNvPr id="32" name="Content Placeholder 1">
            <a:extLst>
              <a:ext uri="{FF2B5EF4-FFF2-40B4-BE49-F238E27FC236}">
                <a16:creationId xmlns:a16="http://schemas.microsoft.com/office/drawing/2014/main" id="{D3DF996F-6CAC-71B9-2B13-CF070F01C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1871334"/>
              </p:ext>
            </p:extLst>
          </p:nvPr>
        </p:nvGraphicFramePr>
        <p:xfrm>
          <a:off x="5214581" y="2076994"/>
          <a:ext cx="6777122" cy="4146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3864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DL Team Members</a:t>
            </a: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8FF3A-992A-4B76-8E8E-04951A76E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1860597"/>
            <a:ext cx="3113280" cy="3136806"/>
          </a:xfrm>
          <a:prstGeom prst="rect">
            <a:avLst/>
          </a:prstGeom>
          <a:effectLst/>
        </p:spPr>
      </p:pic>
      <p:graphicFrame>
        <p:nvGraphicFramePr>
          <p:cNvPr id="39" name="Content Placeholder 1">
            <a:extLst>
              <a:ext uri="{FF2B5EF4-FFF2-40B4-BE49-F238E27FC236}">
                <a16:creationId xmlns:a16="http://schemas.microsoft.com/office/drawing/2014/main" id="{685D58B3-AF79-3B7A-2467-856B2569F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110430"/>
              </p:ext>
            </p:extLst>
          </p:nvPr>
        </p:nvGraphicFramePr>
        <p:xfrm>
          <a:off x="5214581" y="2462349"/>
          <a:ext cx="6731402" cy="3761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0765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214580" y="926251"/>
            <a:ext cx="642284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‘Weaving’ DL: A Few Key Terms</a:t>
            </a:r>
            <a:endParaRPr lang="en-US" kern="1200">
              <a:latin typeface="+mj-lt"/>
              <a:ea typeface="+mj-ea"/>
              <a:cs typeface="+mj-cs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7A86A2-1EBF-4759-8084-47F65F5B4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1860597"/>
            <a:ext cx="3113280" cy="3136806"/>
          </a:xfrm>
          <a:prstGeom prst="rect">
            <a:avLst/>
          </a:prstGeom>
          <a:effectLst/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762878-7609-4F91-BAE8-C1A472615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4016008"/>
              </p:ext>
            </p:extLst>
          </p:nvPr>
        </p:nvGraphicFramePr>
        <p:xfrm>
          <a:off x="5214581" y="2438400"/>
          <a:ext cx="6422848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01651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37302-949E-F0A0-F1F3-6C647863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879" y="941882"/>
            <a:ext cx="642284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Before starting, let's warm up with a Kahoot!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754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D5C46-B82A-476B-A0EC-1C533BDF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7" y="1710918"/>
            <a:ext cx="2452212" cy="2470743"/>
          </a:xfrm>
          <a:prstGeom prst="rect">
            <a:avLst/>
          </a:prstGeom>
        </p:spPr>
      </p:pic>
      <p:pic>
        <p:nvPicPr>
          <p:cNvPr id="4" name="Picture 4" descr="PIN for Kahoot 868 8022 http://kahoot.it">
            <a:extLst>
              <a:ext uri="{FF2B5EF4-FFF2-40B4-BE49-F238E27FC236}">
                <a16:creationId xmlns:a16="http://schemas.microsoft.com/office/drawing/2014/main" id="{038EAED8-C1A9-183D-9373-EC7F0053F6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9526" y="4617719"/>
            <a:ext cx="3476955" cy="643236"/>
          </a:xfrm>
          <a:prstGeom prst="rect">
            <a:avLst/>
          </a:prstGeom>
          <a:effectLst/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31CEC2D-04C1-4362-8039-7F019BF7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16369"/>
              </p:ext>
            </p:extLst>
          </p:nvPr>
        </p:nvGraphicFramePr>
        <p:xfrm>
          <a:off x="5116880" y="2438400"/>
          <a:ext cx="6422848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2536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886" y="881108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‘Weaving’ DL: ‘Warp’ Threads</a:t>
            </a:r>
            <a:endParaRPr lang="en-US" sz="4000" kern="120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BA66662-109F-468B-BDA0-E1B0B909A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196233"/>
              </p:ext>
            </p:extLst>
          </p:nvPr>
        </p:nvGraphicFramePr>
        <p:xfrm>
          <a:off x="772886" y="17555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35266A2-4793-4167-B5EF-8EC1F9E0E097}"/>
              </a:ext>
            </a:extLst>
          </p:cNvPr>
          <p:cNvSpPr txBox="1"/>
          <p:nvPr/>
        </p:nvSpPr>
        <p:spPr>
          <a:xfrm>
            <a:off x="563880" y="6106887"/>
            <a:ext cx="770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/>
              <a:t>*Standards I.C11, I.C.8, I.C.I, IIA.1, II.A.2, II.A.7, II.B.1, II.C.1, III.C.1 &amp; Appendix C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0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8789" y="479304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‘Weaving’ DL: ‘Weft’ Threads</a:t>
            </a:r>
            <a:endParaRPr lang="en-US" sz="4100" kern="120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Content Placeholder 1">
            <a:extLst>
              <a:ext uri="{FF2B5EF4-FFF2-40B4-BE49-F238E27FC236}">
                <a16:creationId xmlns:a16="http://schemas.microsoft.com/office/drawing/2014/main" id="{3D7F9CF2-351F-BBBF-F4DC-86E7C6306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1195435"/>
              </p:ext>
            </p:extLst>
          </p:nvPr>
        </p:nvGraphicFramePr>
        <p:xfrm>
          <a:off x="838200" y="208035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40330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78" y="980958"/>
            <a:ext cx="4243754" cy="1622321"/>
          </a:xfrm>
        </p:spPr>
        <p:txBody>
          <a:bodyPr>
            <a:normAutofit/>
          </a:bodyPr>
          <a:lstStyle/>
          <a:p>
            <a:r>
              <a:rPr lang="en-US" sz="3400"/>
              <a:t>DLC Accomplishments (‘Warp’)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08F280-B1B7-42E0-B9C4-68152AED9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615268"/>
              </p:ext>
            </p:extLst>
          </p:nvPr>
        </p:nvGraphicFramePr>
        <p:xfrm>
          <a:off x="242279" y="2325189"/>
          <a:ext cx="4243754" cy="416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8" descr="SPOT Certifications by Term">
            <a:extLst>
              <a:ext uri="{FF2B5EF4-FFF2-40B4-BE49-F238E27FC236}">
                <a16:creationId xmlns:a16="http://schemas.microsoft.com/office/drawing/2014/main" id="{0383AC07-E06C-6C2B-2788-8E8280932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6032" y="1792118"/>
            <a:ext cx="7304838" cy="4840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251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EFFFB-679F-446A-9D50-36F54E316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08" y="1101716"/>
            <a:ext cx="4298461" cy="1321054"/>
          </a:xfrm>
        </p:spPr>
        <p:txBody>
          <a:bodyPr>
            <a:normAutofit fontScale="90000"/>
          </a:bodyPr>
          <a:lstStyle/>
          <a:p>
            <a:r>
              <a:rPr lang="en-US" sz="3400"/>
              <a:t>DLC &amp; EDC Accomplishments (‘Warp’)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458EC1-2660-40B9-A1B4-AA6C3177F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331502"/>
              </p:ext>
            </p:extLst>
          </p:nvPr>
        </p:nvGraphicFramePr>
        <p:xfrm>
          <a:off x="283169" y="3185870"/>
          <a:ext cx="3309752" cy="1865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Picture 7" descr="DL Amendments by EDC Approval Term">
            <a:extLst>
              <a:ext uri="{FF2B5EF4-FFF2-40B4-BE49-F238E27FC236}">
                <a16:creationId xmlns:a16="http://schemas.microsoft.com/office/drawing/2014/main" id="{CAFEF703-8A72-7714-26AB-AE4CB3C273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0418" y="2422770"/>
            <a:ext cx="7658413" cy="4200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731670"/>
      </p:ext>
    </p:extLst>
  </p:cSld>
  <p:clrMapOvr>
    <a:masterClrMapping/>
  </p:clrMapOvr>
</p:sld>
</file>

<file path=ppt/theme/theme1.xml><?xml version="1.0" encoding="utf-8"?>
<a:theme xmlns:a="http://schemas.openxmlformats.org/drawingml/2006/main" name="Making Templates Accessible">
  <a:themeElements>
    <a:clrScheme name="Mt. SAC 2018">
      <a:dk1>
        <a:sysClr val="windowText" lastClr="000000"/>
      </a:dk1>
      <a:lt1>
        <a:sysClr val="window" lastClr="FFFFFF"/>
      </a:lt1>
      <a:dk2>
        <a:srgbClr val="595959"/>
      </a:dk2>
      <a:lt2>
        <a:srgbClr val="EEECE1"/>
      </a:lt2>
      <a:accent1>
        <a:srgbClr val="4F81BD"/>
      </a:accent1>
      <a:accent2>
        <a:srgbClr val="C33D43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ility guide.potx" id="{709F6ED1-91B4-42EB-B205-04CA5CDF84DF}" vid="{41E99566-B948-45A3-A3EF-0F5CFCE3D073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963</Words>
  <Application>Microsoft Office PowerPoint</Application>
  <PresentationFormat>Widescreen</PresentationFormat>
  <Paragraphs>144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Making Templates Accessible</vt:lpstr>
      <vt:lpstr>Office Theme</vt:lpstr>
      <vt:lpstr>DE/DL in Accreditation</vt:lpstr>
      <vt:lpstr>Accreditation Core Team</vt:lpstr>
      <vt:lpstr>DL Team Members</vt:lpstr>
      <vt:lpstr>‘Weaving’ DL: A Few Key Terms</vt:lpstr>
      <vt:lpstr>Before starting, let's warm up with a Kahoot!</vt:lpstr>
      <vt:lpstr>‘Weaving’ DL: ‘Warp’ Threads</vt:lpstr>
      <vt:lpstr>‘Weaving’ DL: ‘Weft’ Threads</vt:lpstr>
      <vt:lpstr>DLC Accomplishments (‘Warp’)</vt:lpstr>
      <vt:lpstr>DLC &amp; EDC Accomplishments (‘Warp’)</vt:lpstr>
      <vt:lpstr>DL Course Quality (‘Weft’)</vt:lpstr>
      <vt:lpstr>DL Course Delivery: Regular &amp; Substantive Interaction (‘Weft’)</vt:lpstr>
      <vt:lpstr>DL RSI Defined</vt:lpstr>
      <vt:lpstr>DL RSI Examples</vt:lpstr>
      <vt:lpstr>DL ACCJC ‘Weaving’ Process</vt:lpstr>
      <vt:lpstr>Getting Started (Weaving Our First Few Rows)</vt:lpstr>
      <vt:lpstr>Questions, Comments, Concerns?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DE/DL in Accreditation</dc:title>
  <dc:creator>Datko, Katie</dc:creator>
  <cp:lastModifiedBy>Maldonado-Greenlee, Lianne</cp:lastModifiedBy>
  <cp:revision>4</cp:revision>
  <dcterms:created xsi:type="dcterms:W3CDTF">2022-05-12T18:45:33Z</dcterms:created>
  <dcterms:modified xsi:type="dcterms:W3CDTF">2022-05-17T15:55:09Z</dcterms:modified>
</cp:coreProperties>
</file>