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9E9CD-5F91-4D28-B3EC-8B75B32C2E01}" v="1415" dt="2022-05-17T16:28:58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5" autoAdjust="0"/>
    <p:restoredTop sz="86352" autoAdjust="0"/>
  </p:normalViewPr>
  <p:slideViewPr>
    <p:cSldViewPr snapToGrid="0" snapToObjects="1">
      <p:cViewPr varScale="1">
        <p:scale>
          <a:sx n="40" d="100"/>
          <a:sy n="40" d="100"/>
        </p:scale>
        <p:origin x="48" y="12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-Greenlee, Lianne" userId="525c7285-978f-4548-9cbc-4ce7672adacf" providerId="ADAL" clId="{1C99E9CD-5F91-4D28-B3EC-8B75B32C2E01}"/>
    <pc:docChg chg="modSld">
      <pc:chgData name="Maldonado-Greenlee, Lianne" userId="525c7285-978f-4548-9cbc-4ce7672adacf" providerId="ADAL" clId="{1C99E9CD-5F91-4D28-B3EC-8B75B32C2E01}" dt="2022-05-17T16:28:58.381" v="1589" actId="13244"/>
      <pc:docMkLst>
        <pc:docMk/>
      </pc:docMkLst>
      <pc:sldChg chg="addSp modSp mod">
        <pc:chgData name="Maldonado-Greenlee, Lianne" userId="525c7285-978f-4548-9cbc-4ce7672adacf" providerId="ADAL" clId="{1C99E9CD-5F91-4D28-B3EC-8B75B32C2E01}" dt="2022-05-17T16:28:58.381" v="1589" actId="13244"/>
        <pc:sldMkLst>
          <pc:docMk/>
          <pc:sldMk cId="1847658478" sldId="256"/>
        </pc:sldMkLst>
        <pc:spChg chg="add mod">
          <ac:chgData name="Maldonado-Greenlee, Lianne" userId="525c7285-978f-4548-9cbc-4ce7672adacf" providerId="ADAL" clId="{1C99E9CD-5F91-4D28-B3EC-8B75B32C2E01}" dt="2022-05-17T16:28:58.381" v="1589" actId="13244"/>
          <ac:spMkLst>
            <pc:docMk/>
            <pc:sldMk cId="1847658478" sldId="256"/>
            <ac:spMk id="2" creationId="{2AB88014-CEF3-4536-A6D7-03AECE157BAE}"/>
          </ac:spMkLst>
        </pc:spChg>
        <pc:picChg chg="mod">
          <ac:chgData name="Maldonado-Greenlee, Lianne" userId="525c7285-978f-4548-9cbc-4ce7672adacf" providerId="ADAL" clId="{1C99E9CD-5F91-4D28-B3EC-8B75B32C2E01}" dt="2022-05-17T16:20:33.195" v="163" actId="962"/>
          <ac:picMkLst>
            <pc:docMk/>
            <pc:sldMk cId="1847658478" sldId="256"/>
            <ac:picMk id="7" creationId="{735259B0-0AC5-A724-4C5B-FD2A2EE92C35}"/>
          </ac:picMkLst>
        </pc:picChg>
      </pc:sldChg>
      <pc:sldChg chg="addSp modSp mod">
        <pc:chgData name="Maldonado-Greenlee, Lianne" userId="525c7285-978f-4548-9cbc-4ce7672adacf" providerId="ADAL" clId="{1C99E9CD-5F91-4D28-B3EC-8B75B32C2E01}" dt="2022-05-17T16:22:17.704" v="239" actId="962"/>
        <pc:sldMkLst>
          <pc:docMk/>
          <pc:sldMk cId="2620256253" sldId="257"/>
        </pc:sldMkLst>
        <pc:spChg chg="add mod">
          <ac:chgData name="Maldonado-Greenlee, Lianne" userId="525c7285-978f-4548-9cbc-4ce7672adacf" providerId="ADAL" clId="{1C99E9CD-5F91-4D28-B3EC-8B75B32C2E01}" dt="2022-05-17T16:22:11.253" v="238" actId="962"/>
          <ac:spMkLst>
            <pc:docMk/>
            <pc:sldMk cId="2620256253" sldId="257"/>
            <ac:spMk id="2" creationId="{433AC60A-9BB0-46D3-AA02-B366A33EAF9B}"/>
          </ac:spMkLst>
        </pc:spChg>
        <pc:picChg chg="mod">
          <ac:chgData name="Maldonado-Greenlee, Lianne" userId="525c7285-978f-4548-9cbc-4ce7672adacf" providerId="ADAL" clId="{1C99E9CD-5F91-4D28-B3EC-8B75B32C2E01}" dt="2022-05-17T16:22:17.704" v="239" actId="962"/>
          <ac:picMkLst>
            <pc:docMk/>
            <pc:sldMk cId="2620256253" sldId="257"/>
            <ac:picMk id="5" creationId="{78057852-D480-36F4-C078-FC905CF0B698}"/>
          </ac:picMkLst>
        </pc:picChg>
      </pc:sldChg>
      <pc:sldChg chg="addSp modSp mod">
        <pc:chgData name="Maldonado-Greenlee, Lianne" userId="525c7285-978f-4548-9cbc-4ce7672adacf" providerId="ADAL" clId="{1C99E9CD-5F91-4D28-B3EC-8B75B32C2E01}" dt="2022-05-17T16:22:52.875" v="259" actId="20577"/>
        <pc:sldMkLst>
          <pc:docMk/>
          <pc:sldMk cId="531631043" sldId="258"/>
        </pc:sldMkLst>
        <pc:spChg chg="add mod">
          <ac:chgData name="Maldonado-Greenlee, Lianne" userId="525c7285-978f-4548-9cbc-4ce7672adacf" providerId="ADAL" clId="{1C99E9CD-5F91-4D28-B3EC-8B75B32C2E01}" dt="2022-05-17T16:22:52.875" v="259" actId="20577"/>
          <ac:spMkLst>
            <pc:docMk/>
            <pc:sldMk cId="531631043" sldId="258"/>
            <ac:spMk id="2" creationId="{21C96997-0A20-4C7F-A6B2-77077ABC77F0}"/>
          </ac:spMkLst>
        </pc:spChg>
        <pc:picChg chg="mod">
          <ac:chgData name="Maldonado-Greenlee, Lianne" userId="525c7285-978f-4548-9cbc-4ce7672adacf" providerId="ADAL" clId="{1C99E9CD-5F91-4D28-B3EC-8B75B32C2E01}" dt="2022-05-17T16:22:22.378" v="240" actId="962"/>
          <ac:picMkLst>
            <pc:docMk/>
            <pc:sldMk cId="531631043" sldId="258"/>
            <ac:picMk id="5" creationId="{B07432F9-7272-9711-D0FF-291151CA423F}"/>
          </ac:picMkLst>
        </pc:picChg>
      </pc:sldChg>
      <pc:sldChg chg="addSp delSp modSp mod">
        <pc:chgData name="Maldonado-Greenlee, Lianne" userId="525c7285-978f-4548-9cbc-4ce7672adacf" providerId="ADAL" clId="{1C99E9CD-5F91-4D28-B3EC-8B75B32C2E01}" dt="2022-05-17T16:23:30.505" v="309" actId="20577"/>
        <pc:sldMkLst>
          <pc:docMk/>
          <pc:sldMk cId="2247228032" sldId="259"/>
        </pc:sldMkLst>
        <pc:spChg chg="add del mod">
          <ac:chgData name="Maldonado-Greenlee, Lianne" userId="525c7285-978f-4548-9cbc-4ce7672adacf" providerId="ADAL" clId="{1C99E9CD-5F91-4D28-B3EC-8B75B32C2E01}" dt="2022-05-17T16:23:18.217" v="262" actId="478"/>
          <ac:spMkLst>
            <pc:docMk/>
            <pc:sldMk cId="2247228032" sldId="259"/>
            <ac:spMk id="2" creationId="{ABFC5B32-F69B-4AD0-8376-3E1B1C6C350A}"/>
          </ac:spMkLst>
        </pc:spChg>
        <pc:spChg chg="add mod">
          <ac:chgData name="Maldonado-Greenlee, Lianne" userId="525c7285-978f-4548-9cbc-4ce7672adacf" providerId="ADAL" clId="{1C99E9CD-5F91-4D28-B3EC-8B75B32C2E01}" dt="2022-05-17T16:23:30.505" v="309" actId="20577"/>
          <ac:spMkLst>
            <pc:docMk/>
            <pc:sldMk cId="2247228032" sldId="259"/>
            <ac:spMk id="3" creationId="{45959298-2218-4300-AEAA-33C7FD1DC77F}"/>
          </ac:spMkLst>
        </pc:spChg>
        <pc:picChg chg="mod">
          <ac:chgData name="Maldonado-Greenlee, Lianne" userId="525c7285-978f-4548-9cbc-4ce7672adacf" providerId="ADAL" clId="{1C99E9CD-5F91-4D28-B3EC-8B75B32C2E01}" dt="2022-05-17T16:22:59.625" v="260" actId="962"/>
          <ac:picMkLst>
            <pc:docMk/>
            <pc:sldMk cId="2247228032" sldId="259"/>
            <ac:picMk id="5" creationId="{32735B73-88D6-6849-70E0-4D905093E913}"/>
          </ac:picMkLst>
        </pc:picChg>
      </pc:sldChg>
      <pc:sldChg chg="addSp modSp mod">
        <pc:chgData name="Maldonado-Greenlee, Lianne" userId="525c7285-978f-4548-9cbc-4ce7672adacf" providerId="ADAL" clId="{1C99E9CD-5F91-4D28-B3EC-8B75B32C2E01}" dt="2022-05-17T16:27:10.593" v="1420" actId="20577"/>
        <pc:sldMkLst>
          <pc:docMk/>
          <pc:sldMk cId="3435803979" sldId="260"/>
        </pc:sldMkLst>
        <pc:spChg chg="add mod">
          <ac:chgData name="Maldonado-Greenlee, Lianne" userId="525c7285-978f-4548-9cbc-4ce7672adacf" providerId="ADAL" clId="{1C99E9CD-5F91-4D28-B3EC-8B75B32C2E01}" dt="2022-05-17T16:27:10.593" v="1420" actId="20577"/>
          <ac:spMkLst>
            <pc:docMk/>
            <pc:sldMk cId="3435803979" sldId="260"/>
            <ac:spMk id="2" creationId="{A22BFB97-EC1D-44B4-9936-BFC1BBE6AFDE}"/>
          </ac:spMkLst>
        </pc:spChg>
        <pc:picChg chg="mod">
          <ac:chgData name="Maldonado-Greenlee, Lianne" userId="525c7285-978f-4548-9cbc-4ce7672adacf" providerId="ADAL" clId="{1C99E9CD-5F91-4D28-B3EC-8B75B32C2E01}" dt="2022-05-17T16:23:37.679" v="310" actId="962"/>
          <ac:picMkLst>
            <pc:docMk/>
            <pc:sldMk cId="3435803979" sldId="260"/>
            <ac:picMk id="5" creationId="{722AFCE3-FF0E-9867-F05E-A8A328E77987}"/>
          </ac:picMkLst>
        </pc:picChg>
      </pc:sldChg>
      <pc:sldChg chg="addSp modSp mod">
        <pc:chgData name="Maldonado-Greenlee, Lianne" userId="525c7285-978f-4548-9cbc-4ce7672adacf" providerId="ADAL" clId="{1C99E9CD-5F91-4D28-B3EC-8B75B32C2E01}" dt="2022-05-17T16:27:23.313" v="1444" actId="20577"/>
        <pc:sldMkLst>
          <pc:docMk/>
          <pc:sldMk cId="1151610868" sldId="261"/>
        </pc:sldMkLst>
        <pc:spChg chg="add mod">
          <ac:chgData name="Maldonado-Greenlee, Lianne" userId="525c7285-978f-4548-9cbc-4ce7672adacf" providerId="ADAL" clId="{1C99E9CD-5F91-4D28-B3EC-8B75B32C2E01}" dt="2022-05-17T16:27:23.313" v="1444" actId="20577"/>
          <ac:spMkLst>
            <pc:docMk/>
            <pc:sldMk cId="1151610868" sldId="261"/>
            <ac:spMk id="2" creationId="{D3D10356-4BEC-4BEC-AB1B-491E062867D3}"/>
          </ac:spMkLst>
        </pc:spChg>
        <pc:picChg chg="mod">
          <ac:chgData name="Maldonado-Greenlee, Lianne" userId="525c7285-978f-4548-9cbc-4ce7672adacf" providerId="ADAL" clId="{1C99E9CD-5F91-4D28-B3EC-8B75B32C2E01}" dt="2022-05-17T16:23:41.420" v="311" actId="962"/>
          <ac:picMkLst>
            <pc:docMk/>
            <pc:sldMk cId="1151610868" sldId="261"/>
            <ac:picMk id="5" creationId="{99ADA0E3-A10B-1765-5C0C-567CDB09E08A}"/>
          </ac:picMkLst>
        </pc:picChg>
      </pc:sldChg>
      <pc:sldChg chg="addSp modSp mod">
        <pc:chgData name="Maldonado-Greenlee, Lianne" userId="525c7285-978f-4548-9cbc-4ce7672adacf" providerId="ADAL" clId="{1C99E9CD-5F91-4D28-B3EC-8B75B32C2E01}" dt="2022-05-17T16:27:43.663" v="1510" actId="20577"/>
        <pc:sldMkLst>
          <pc:docMk/>
          <pc:sldMk cId="818651700" sldId="262"/>
        </pc:sldMkLst>
        <pc:spChg chg="add mod">
          <ac:chgData name="Maldonado-Greenlee, Lianne" userId="525c7285-978f-4548-9cbc-4ce7672adacf" providerId="ADAL" clId="{1C99E9CD-5F91-4D28-B3EC-8B75B32C2E01}" dt="2022-05-17T16:27:43.663" v="1510" actId="20577"/>
          <ac:spMkLst>
            <pc:docMk/>
            <pc:sldMk cId="818651700" sldId="262"/>
            <ac:spMk id="2" creationId="{84B447C5-E4F5-4C19-BC13-5EC6C9557AB9}"/>
          </ac:spMkLst>
        </pc:spChg>
        <pc:picChg chg="mod">
          <ac:chgData name="Maldonado-Greenlee, Lianne" userId="525c7285-978f-4548-9cbc-4ce7672adacf" providerId="ADAL" clId="{1C99E9CD-5F91-4D28-B3EC-8B75B32C2E01}" dt="2022-05-17T16:23:44.661" v="312" actId="962"/>
          <ac:picMkLst>
            <pc:docMk/>
            <pc:sldMk cId="818651700" sldId="262"/>
            <ac:picMk id="5" creationId="{E4B23A24-E9A6-F699-959E-662BA9B435D6}"/>
          </ac:picMkLst>
        </pc:picChg>
      </pc:sldChg>
      <pc:sldChg chg="addSp modSp mod">
        <pc:chgData name="Maldonado-Greenlee, Lianne" userId="525c7285-978f-4548-9cbc-4ce7672adacf" providerId="ADAL" clId="{1C99E9CD-5F91-4D28-B3EC-8B75B32C2E01}" dt="2022-05-17T16:28:52.420" v="1588" actId="13244"/>
        <pc:sldMkLst>
          <pc:docMk/>
          <pc:sldMk cId="3556970512" sldId="263"/>
        </pc:sldMkLst>
        <pc:spChg chg="add mod">
          <ac:chgData name="Maldonado-Greenlee, Lianne" userId="525c7285-978f-4548-9cbc-4ce7672adacf" providerId="ADAL" clId="{1C99E9CD-5F91-4D28-B3EC-8B75B32C2E01}" dt="2022-05-17T16:28:52.420" v="1588" actId="13244"/>
          <ac:spMkLst>
            <pc:docMk/>
            <pc:sldMk cId="3556970512" sldId="263"/>
            <ac:spMk id="2" creationId="{E8405678-B5BE-4A10-94AF-4738BD7CAE66}"/>
          </ac:spMkLst>
        </pc:spChg>
        <pc:picChg chg="mod">
          <ac:chgData name="Maldonado-Greenlee, Lianne" userId="525c7285-978f-4548-9cbc-4ce7672adacf" providerId="ADAL" clId="{1C99E9CD-5F91-4D28-B3EC-8B75B32C2E01}" dt="2022-05-17T16:25:55.820" v="1358" actId="962"/>
          <ac:picMkLst>
            <pc:docMk/>
            <pc:sldMk cId="3556970512" sldId="263"/>
            <ac:picMk id="5" creationId="{8DD3EFC0-5F2D-F187-02C5-A6A0827D2934}"/>
          </ac:picMkLst>
        </pc:picChg>
      </pc:sldChg>
      <pc:sldChg chg="addSp modSp mod">
        <pc:chgData name="Maldonado-Greenlee, Lianne" userId="525c7285-978f-4548-9cbc-4ce7672adacf" providerId="ADAL" clId="{1C99E9CD-5F91-4D28-B3EC-8B75B32C2E01}" dt="2022-05-17T16:28:07.104" v="1564" actId="20577"/>
        <pc:sldMkLst>
          <pc:docMk/>
          <pc:sldMk cId="3990186467" sldId="264"/>
        </pc:sldMkLst>
        <pc:spChg chg="add mod">
          <ac:chgData name="Maldonado-Greenlee, Lianne" userId="525c7285-978f-4548-9cbc-4ce7672adacf" providerId="ADAL" clId="{1C99E9CD-5F91-4D28-B3EC-8B75B32C2E01}" dt="2022-05-17T16:28:07.104" v="1564" actId="20577"/>
          <ac:spMkLst>
            <pc:docMk/>
            <pc:sldMk cId="3990186467" sldId="264"/>
            <ac:spMk id="2" creationId="{F27C01E2-836B-4FB5-9E4F-707D53FCD904}"/>
          </ac:spMkLst>
        </pc:spChg>
        <pc:picChg chg="mod">
          <ac:chgData name="Maldonado-Greenlee, Lianne" userId="525c7285-978f-4548-9cbc-4ce7672adacf" providerId="ADAL" clId="{1C99E9CD-5F91-4D28-B3EC-8B75B32C2E01}" dt="2022-05-17T16:26:04.251" v="1359" actId="962"/>
          <ac:picMkLst>
            <pc:docMk/>
            <pc:sldMk cId="3990186467" sldId="264"/>
            <ac:picMk id="3" creationId="{9083FF99-655E-E967-7330-01FDA1650C42}"/>
          </ac:picMkLst>
        </pc:picChg>
      </pc:sldChg>
      <pc:sldChg chg="addSp delSp modSp mod">
        <pc:chgData name="Maldonado-Greenlee, Lianne" userId="525c7285-978f-4548-9cbc-4ce7672adacf" providerId="ADAL" clId="{1C99E9CD-5F91-4D28-B3EC-8B75B32C2E01}" dt="2022-05-17T16:28:18.407" v="1587" actId="20577"/>
        <pc:sldMkLst>
          <pc:docMk/>
          <pc:sldMk cId="2630141738" sldId="265"/>
        </pc:sldMkLst>
        <pc:spChg chg="add mod">
          <ac:chgData name="Maldonado-Greenlee, Lianne" userId="525c7285-978f-4548-9cbc-4ce7672adacf" providerId="ADAL" clId="{1C99E9CD-5F91-4D28-B3EC-8B75B32C2E01}" dt="2022-05-17T16:28:18.407" v="1587" actId="20577"/>
          <ac:spMkLst>
            <pc:docMk/>
            <pc:sldMk cId="2630141738" sldId="265"/>
            <ac:spMk id="2" creationId="{8B9FD1C4-1C05-4627-9990-5CCBA1080468}"/>
          </ac:spMkLst>
        </pc:spChg>
        <pc:spChg chg="del">
          <ac:chgData name="Maldonado-Greenlee, Lianne" userId="525c7285-978f-4548-9cbc-4ce7672adacf" providerId="ADAL" clId="{1C99E9CD-5F91-4D28-B3EC-8B75B32C2E01}" dt="2022-05-17T16:26:38.473" v="1363" actId="478"/>
          <ac:spMkLst>
            <pc:docMk/>
            <pc:sldMk cId="2630141738" sldId="265"/>
            <ac:spMk id="4" creationId="{F0F49186-C222-9AFD-BFDC-8A9E108A674B}"/>
          </ac:spMkLst>
        </pc:spChg>
        <pc:picChg chg="mod">
          <ac:chgData name="Maldonado-Greenlee, Lianne" userId="525c7285-978f-4548-9cbc-4ce7672adacf" providerId="ADAL" clId="{1C99E9CD-5F91-4D28-B3EC-8B75B32C2E01}" dt="2022-05-17T16:26:30.722" v="1362" actId="962"/>
          <ac:picMkLst>
            <pc:docMk/>
            <pc:sldMk cId="2630141738" sldId="265"/>
            <ac:picMk id="3" creationId="{8825828A-770F-3583-A5D1-C537230B5B9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79E8-6A82-5008-FB07-DF993AE00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7A69CE-4C5A-55AB-3DE1-E20B64015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EF004-2586-F297-29EB-D6B952E1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48D36-D76B-68E8-DB79-BC1ABF37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C4ECA-8DBD-D4CD-7E23-57E28569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E642-258C-0E61-E937-442E9158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B2B77-2F23-71B5-C39A-EEA194540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172BD-D956-AD93-6667-D4B6228A0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D400F-C850-0EC4-991B-00EB81E7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A68B0-228B-63AD-CF0C-4B22B601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7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471E8-20CC-7371-F59C-A388346DA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7A4F3F-A4AA-8B08-96A8-7CA1DEE45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EBE5D-D221-DF9C-F2EE-446AB2A1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BC30D-377D-DB4A-3770-C27AD35A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FC8D1-3A84-4CE0-6E9A-A70D7FB5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C943-CB5C-7121-3B3C-79C039CE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AE8BF-E105-4913-DAD6-18A8D7B62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5F9E2-3413-46D7-C171-74FB57DC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738F6-B5A8-93B6-C9C8-E63AF043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1EC9B-0B39-6AB8-B8DC-8A8709E3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238-66AF-64B6-7378-46BE0BEB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02FBE-149F-D68A-E71A-D0F75C46A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7F7C6-5DA6-2981-BAA9-07DF9427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EF6F7-230B-CA6D-C421-E2FE10C8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16141-99DB-E0E5-E358-1B40FE32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6EAE-298A-AAA4-B345-0A14DE6B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7447E-08CE-74E6-7838-8E113F3A5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74CEF-1F0F-EB1A-8D8E-5448D6368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F57AD-1654-AD59-CB2C-876F7EA0D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8BE06-9C9B-F248-C7FC-DD478EBD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68DC2-6A04-764B-B87D-AE231046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4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4A0B-5C91-7A3A-A613-A81B4430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71F-71FE-4AFA-A04B-C3A831C74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A6232-D31F-3892-0C34-028014E3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A34C0-22E2-1B39-E000-F4A5F7C29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4107D-2E12-7B8A-DD34-5B056645C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DDB60-9A78-7C8B-1D7D-B7E220A1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B72FA-D73F-45ED-26B4-EF1E41BA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C4AC46-ECD8-D3E2-ABCE-36332624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8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9B47-FDEB-310B-70F4-70CB70C6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66184-B5F4-89C5-9835-F9BC1622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72F96-0504-9D66-C0F5-0EABA777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20F88-E51F-FC8E-3585-7549EC1B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C8FAEC-55EB-C321-9ECD-A2218895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2B9837-1616-51FB-CB83-6BC1B575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0D543-7411-7DD6-E2C1-4B78E9334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DEBE-CC30-252D-BE9C-A2A9E0F5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2B777-B3BB-ABB9-E77F-E8CBC9E5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FF146-2F16-319F-A15A-CF90EE808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2B695-6B09-9247-324A-5051999A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8CE9C-09C3-B152-BE60-59F90533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D4E89-7B68-CF5D-11BE-38074704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3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3203-BF33-4FF5-EA3B-FB0D5D81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8C668-2BC4-6C34-5B7B-D663B896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9406-7F57-8A53-8CD7-05740BF82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4C60F-35CA-8143-5AB5-1DB0E5FC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0559E-ABC7-625F-BBFB-33BA3503D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536E5-E288-11E5-3FAF-23CB8A40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5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22536-A2CD-29F4-0624-E95F597A9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26A64-B656-D422-053E-541AA541B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F25B8-4D9A-C829-F9A3-36C75298A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CE95F-BE18-C143-8FC3-BC956BC7A6D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54D4C-8FE2-9725-584F-8766C645B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0523B-0C90-98BC-704D-E300213F5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4FD5-465E-4A44-A101-632FD854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6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8014-CEF3-4536-A6D7-03AECE15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Accreditation Welcome! Student Accreditation Orientation</a:t>
            </a:r>
          </a:p>
        </p:txBody>
      </p:sp>
      <p:pic>
        <p:nvPicPr>
          <p:cNvPr id="7" name="Picture 6" descr="Touch Screen with portals to Skills, knowledge, and ability.  ">
            <a:extLst>
              <a:ext uri="{FF2B5EF4-FFF2-40B4-BE49-F238E27FC236}">
                <a16:creationId xmlns:a16="http://schemas.microsoft.com/office/drawing/2014/main" id="{735259B0-0AC5-A724-4C5B-FD2A2EE9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58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5828A-770F-3583-A5D1-C537230B5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FD1C4-1C05-4627-9990-5CCBA10804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263014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057852-D480-36F4-C078-FC905CF0B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AC60A-9BB0-46D3-AA02-B366A33EA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Ongoing Members</a:t>
            </a:r>
          </a:p>
        </p:txBody>
      </p:sp>
    </p:spTree>
    <p:extLst>
      <p:ext uri="{BB962C8B-B14F-4D97-AF65-F5344CB8AC3E}">
        <p14:creationId xmlns:p14="http://schemas.microsoft.com/office/powerpoint/2010/main" val="262025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7432F9-7272-9711-D0FF-291151CA4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96997-0A20-4C7F-A6B2-77077AB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53163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735B73-88D6-6849-70E0-4D905093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32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959298-2218-4300-AEAA-33C7FD1D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Purpose and Process of Accreditation</a:t>
            </a:r>
          </a:p>
        </p:txBody>
      </p:sp>
    </p:spTree>
    <p:extLst>
      <p:ext uri="{BB962C8B-B14F-4D97-AF65-F5344CB8AC3E}">
        <p14:creationId xmlns:p14="http://schemas.microsoft.com/office/powerpoint/2010/main" val="2247228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2AFCE3-FF0E-9867-F05E-A8A328E77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2BFB97-EC1D-44B4-9936-BFC1BBE6A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the ISER (Institutional Self-Evaluation Report)?</a:t>
            </a:r>
          </a:p>
        </p:txBody>
      </p:sp>
    </p:spTree>
    <p:extLst>
      <p:ext uri="{BB962C8B-B14F-4D97-AF65-F5344CB8AC3E}">
        <p14:creationId xmlns:p14="http://schemas.microsoft.com/office/powerpoint/2010/main" val="343580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ADA0E3-A10B-1765-5C0C-567CDB09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D10356-4BEC-4BEC-AB1B-491E0628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Structure of the Report</a:t>
            </a:r>
          </a:p>
        </p:txBody>
      </p:sp>
    </p:spTree>
    <p:extLst>
      <p:ext uri="{BB962C8B-B14F-4D97-AF65-F5344CB8AC3E}">
        <p14:creationId xmlns:p14="http://schemas.microsoft.com/office/powerpoint/2010/main" val="115161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B23A24-E9A6-F699-959E-662BA9B43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B447C5-E4F5-4C19-BC13-5EC6C955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Four Interconnected Standards of Institutional Practice</a:t>
            </a:r>
          </a:p>
        </p:txBody>
      </p:sp>
    </p:spTree>
    <p:extLst>
      <p:ext uri="{BB962C8B-B14F-4D97-AF65-F5344CB8AC3E}">
        <p14:creationId xmlns:p14="http://schemas.microsoft.com/office/powerpoint/2010/main" val="818651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05678-B5BE-4A10-94AF-4738BD7C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ISER Timeline Overview</a:t>
            </a:r>
          </a:p>
        </p:txBody>
      </p:sp>
      <p:pic>
        <p:nvPicPr>
          <p:cNvPr id="5" name="Content Placeholder 4" descr="Spring 2022: Drafting Standards with weaving teams&#10;Summer 2022: Core Team will revise and triangulate overlapping evidence&#10;Fall 2022: Review teams will go over and evaluate each Standard carefully&#10;Winter 2023: Final Editing&#10;Spring 2023: Releasing to campus community in sections, and will be the final opportunity for feedback and suggestions&#10;Summer 2023: Goes to the Board of Trustees for approval. Then to ACCJC&#10;2023-2024: Evaluation process with ACCJC and peer review team">
            <a:extLst>
              <a:ext uri="{FF2B5EF4-FFF2-40B4-BE49-F238E27FC236}">
                <a16:creationId xmlns:a16="http://schemas.microsoft.com/office/drawing/2014/main" id="{8DD3EFC0-5F2D-F187-02C5-A6A0827D2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5697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3FF99-655E-E967-7330-01FDA165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7C01E2-836B-4FB5-9E4F-707D53FCD9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 Need Your Support</a:t>
            </a:r>
          </a:p>
        </p:txBody>
      </p:sp>
    </p:spTree>
    <p:extLst>
      <p:ext uri="{BB962C8B-B14F-4D97-AF65-F5344CB8AC3E}">
        <p14:creationId xmlns:p14="http://schemas.microsoft.com/office/powerpoint/2010/main" val="399018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44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Accreditation Welcome! Student Accreditation Orientation</vt:lpstr>
      <vt:lpstr>Ongoing Members</vt:lpstr>
      <vt:lpstr>Introductions</vt:lpstr>
      <vt:lpstr>The Purpose and Process of Accreditation</vt:lpstr>
      <vt:lpstr>What is the ISER (Institutional Self-Evaluation Report)?</vt:lpstr>
      <vt:lpstr>Structure of the Report</vt:lpstr>
      <vt:lpstr>Four Interconnected Standards of Institutional Practice</vt:lpstr>
      <vt:lpstr>ISER Timeline Overview</vt:lpstr>
      <vt:lpstr>We Need Your Support</vt:lpstr>
      <vt:lpstr>Questions and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nuno</dc:creator>
  <cp:lastModifiedBy>Maldonado-Greenlee, Lianne</cp:lastModifiedBy>
  <cp:revision>4</cp:revision>
  <dcterms:created xsi:type="dcterms:W3CDTF">2022-05-14T03:02:40Z</dcterms:created>
  <dcterms:modified xsi:type="dcterms:W3CDTF">2022-05-17T16:29:02Z</dcterms:modified>
</cp:coreProperties>
</file>