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7" r:id="rId3"/>
    <p:sldMasterId id="2147483708" r:id="rId4"/>
  </p:sldMasterIdLst>
  <p:notesMasterIdLst>
    <p:notesMasterId r:id="rId16"/>
  </p:notesMasterIdLst>
  <p:sldIdLst>
    <p:sldId id="335" r:id="rId5"/>
    <p:sldId id="276" r:id="rId6"/>
    <p:sldId id="343" r:id="rId7"/>
    <p:sldId id="312" r:id="rId8"/>
    <p:sldId id="347" r:id="rId9"/>
    <p:sldId id="348" r:id="rId10"/>
    <p:sldId id="349" r:id="rId11"/>
    <p:sldId id="350" r:id="rId12"/>
    <p:sldId id="351" r:id="rId13"/>
    <p:sldId id="326" r:id="rId14"/>
    <p:sldId id="3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B659E-6937-478D-9EBD-D55051AB8897}" v="177" dt="2024-02-27T01:42:38.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00" autoAdjust="0"/>
    <p:restoredTop sz="86385" autoAdjust="0"/>
  </p:normalViewPr>
  <p:slideViewPr>
    <p:cSldViewPr snapToGrid="0">
      <p:cViewPr varScale="1">
        <p:scale>
          <a:sx n="43" d="100"/>
          <a:sy n="43" d="100"/>
        </p:scale>
        <p:origin x="72" y="10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donado-Greenlee, Lianne" userId="525c7285-978f-4548-9cbc-4ce7672adacf" providerId="ADAL" clId="{5B9B659E-6937-478D-9EBD-D55051AB8897}"/>
    <pc:docChg chg="custSel addSld delSld modSld">
      <pc:chgData name="Maldonado-Greenlee, Lianne" userId="525c7285-978f-4548-9cbc-4ce7672adacf" providerId="ADAL" clId="{5B9B659E-6937-478D-9EBD-D55051AB8897}" dt="2024-02-27T01:43:40.794" v="1536" actId="13244"/>
      <pc:docMkLst>
        <pc:docMk/>
      </pc:docMkLst>
      <pc:sldChg chg="addSp modSp del mod">
        <pc:chgData name="Maldonado-Greenlee, Lianne" userId="525c7285-978f-4548-9cbc-4ce7672adacf" providerId="ADAL" clId="{5B9B659E-6937-478D-9EBD-D55051AB8897}" dt="2024-02-01T16:31:45.955" v="308" actId="47"/>
        <pc:sldMkLst>
          <pc:docMk/>
          <pc:sldMk cId="2050737578" sldId="324"/>
        </pc:sldMkLst>
        <pc:spChg chg="mod">
          <ac:chgData name="Maldonado-Greenlee, Lianne" userId="525c7285-978f-4548-9cbc-4ce7672adacf" providerId="ADAL" clId="{5B9B659E-6937-478D-9EBD-D55051AB8897}" dt="2024-01-24T17:38:18.074" v="6" actId="1076"/>
          <ac:spMkLst>
            <pc:docMk/>
            <pc:sldMk cId="2050737578" sldId="324"/>
            <ac:spMk id="2" creationId="{CC9E70AE-6057-1DE7-536B-0EFEA56C11CE}"/>
          </ac:spMkLst>
        </pc:spChg>
        <pc:spChg chg="add mod">
          <ac:chgData name="Maldonado-Greenlee, Lianne" userId="525c7285-978f-4548-9cbc-4ce7672adacf" providerId="ADAL" clId="{5B9B659E-6937-478D-9EBD-D55051AB8897}" dt="2024-01-24T17:40:16.232" v="166" actId="20577"/>
          <ac:spMkLst>
            <pc:docMk/>
            <pc:sldMk cId="2050737578" sldId="324"/>
            <ac:spMk id="3" creationId="{DF0A9F51-C4EE-425B-BC4F-412583CF2B7A}"/>
          </ac:spMkLst>
        </pc:spChg>
      </pc:sldChg>
      <pc:sldChg chg="modSp mod">
        <pc:chgData name="Maldonado-Greenlee, Lianne" userId="525c7285-978f-4548-9cbc-4ce7672adacf" providerId="ADAL" clId="{5B9B659E-6937-478D-9EBD-D55051AB8897}" dt="2024-02-01T16:29:56.213" v="307" actId="20577"/>
        <pc:sldMkLst>
          <pc:docMk/>
          <pc:sldMk cId="1851231973" sldId="335"/>
        </pc:sldMkLst>
        <pc:spChg chg="mod">
          <ac:chgData name="Maldonado-Greenlee, Lianne" userId="525c7285-978f-4548-9cbc-4ce7672adacf" providerId="ADAL" clId="{5B9B659E-6937-478D-9EBD-D55051AB8897}" dt="2024-02-01T16:29:56.213" v="307" actId="20577"/>
          <ac:spMkLst>
            <pc:docMk/>
            <pc:sldMk cId="1851231973" sldId="335"/>
            <ac:spMk id="2" creationId="{18C3B467-088C-4F3D-A9A7-105C4E1E20CD}"/>
          </ac:spMkLst>
        </pc:spChg>
      </pc:sldChg>
      <pc:sldChg chg="modSp mod">
        <pc:chgData name="Maldonado-Greenlee, Lianne" userId="525c7285-978f-4548-9cbc-4ce7672adacf" providerId="ADAL" clId="{5B9B659E-6937-478D-9EBD-D55051AB8897}" dt="2024-02-27T01:41:28.003" v="1522" actId="13244"/>
        <pc:sldMkLst>
          <pc:docMk/>
          <pc:sldMk cId="1775587764" sldId="343"/>
        </pc:sldMkLst>
        <pc:spChg chg="mod">
          <ac:chgData name="Maldonado-Greenlee, Lianne" userId="525c7285-978f-4548-9cbc-4ce7672adacf" providerId="ADAL" clId="{5B9B659E-6937-478D-9EBD-D55051AB8897}" dt="2024-02-27T01:40:39.694" v="1519" actId="962"/>
          <ac:spMkLst>
            <pc:docMk/>
            <pc:sldMk cId="1775587764" sldId="343"/>
            <ac:spMk id="1582" creationId="{00000000-0000-0000-0000-000000000000}"/>
          </ac:spMkLst>
        </pc:spChg>
        <pc:picChg chg="ord">
          <ac:chgData name="Maldonado-Greenlee, Lianne" userId="525c7285-978f-4548-9cbc-4ce7672adacf" providerId="ADAL" clId="{5B9B659E-6937-478D-9EBD-D55051AB8897}" dt="2024-02-27T01:41:28.003" v="1522" actId="13244"/>
          <ac:picMkLst>
            <pc:docMk/>
            <pc:sldMk cId="1775587764" sldId="343"/>
            <ac:picMk id="78" creationId="{7B977EE6-8428-4EB2-8DFA-3DCFAD9F2EE8}"/>
          </ac:picMkLst>
        </pc:picChg>
        <pc:picChg chg="ord">
          <ac:chgData name="Maldonado-Greenlee, Lianne" userId="525c7285-978f-4548-9cbc-4ce7672adacf" providerId="ADAL" clId="{5B9B659E-6937-478D-9EBD-D55051AB8897}" dt="2024-02-27T01:41:15.541" v="1520" actId="13244"/>
          <ac:picMkLst>
            <pc:docMk/>
            <pc:sldMk cId="1775587764" sldId="343"/>
            <ac:picMk id="88" creationId="{D100A1E5-E1F7-4342-BC8C-7B7ED8328BD6}"/>
          </ac:picMkLst>
        </pc:picChg>
        <pc:picChg chg="ord">
          <ac:chgData name="Maldonado-Greenlee, Lianne" userId="525c7285-978f-4548-9cbc-4ce7672adacf" providerId="ADAL" clId="{5B9B659E-6937-478D-9EBD-D55051AB8897}" dt="2024-02-27T01:41:23.217" v="1521" actId="13244"/>
          <ac:picMkLst>
            <pc:docMk/>
            <pc:sldMk cId="1775587764" sldId="343"/>
            <ac:picMk id="89" creationId="{C0C98CBF-4B13-407A-8FBC-E4B96271299F}"/>
          </ac:picMkLst>
        </pc:picChg>
      </pc:sldChg>
      <pc:sldChg chg="delSp modSp add del mod">
        <pc:chgData name="Maldonado-Greenlee, Lianne" userId="525c7285-978f-4548-9cbc-4ce7672adacf" providerId="ADAL" clId="{5B9B659E-6937-478D-9EBD-D55051AB8897}" dt="2024-02-27T01:43:40.794" v="1536" actId="13244"/>
        <pc:sldMkLst>
          <pc:docMk/>
          <pc:sldMk cId="2928706681" sldId="344"/>
        </pc:sldMkLst>
        <pc:spChg chg="mod">
          <ac:chgData name="Maldonado-Greenlee, Lianne" userId="525c7285-978f-4548-9cbc-4ce7672adacf" providerId="ADAL" clId="{5B9B659E-6937-478D-9EBD-D55051AB8897}" dt="2024-02-27T01:43:12.753" v="1533" actId="1036"/>
          <ac:spMkLst>
            <pc:docMk/>
            <pc:sldMk cId="2928706681" sldId="344"/>
            <ac:spMk id="3" creationId="{73F96342-FDF6-41B8-9680-FA8292D36FF6}"/>
          </ac:spMkLst>
        </pc:spChg>
        <pc:spChg chg="mod ord">
          <ac:chgData name="Maldonado-Greenlee, Lianne" userId="525c7285-978f-4548-9cbc-4ce7672adacf" providerId="ADAL" clId="{5B9B659E-6937-478D-9EBD-D55051AB8897}" dt="2024-02-27T01:42:56.408" v="1530" actId="13244"/>
          <ac:spMkLst>
            <pc:docMk/>
            <pc:sldMk cId="2928706681" sldId="344"/>
            <ac:spMk id="6" creationId="{5BE241EF-810F-4A90-9EC5-0040817B37BB}"/>
          </ac:spMkLst>
        </pc:spChg>
        <pc:spChg chg="del">
          <ac:chgData name="Maldonado-Greenlee, Lianne" userId="525c7285-978f-4548-9cbc-4ce7672adacf" providerId="ADAL" clId="{5B9B659E-6937-478D-9EBD-D55051AB8897}" dt="2024-02-27T01:39:44.362" v="1302" actId="478"/>
          <ac:spMkLst>
            <pc:docMk/>
            <pc:sldMk cId="2928706681" sldId="344"/>
            <ac:spMk id="57" creationId="{8AC8C509-8CAB-49F7-B5FE-3C4673E07BBF}"/>
          </ac:spMkLst>
        </pc:spChg>
        <pc:spChg chg="ord">
          <ac:chgData name="Maldonado-Greenlee, Lianne" userId="525c7285-978f-4548-9cbc-4ce7672adacf" providerId="ADAL" clId="{5B9B659E-6937-478D-9EBD-D55051AB8897}" dt="2024-02-27T01:43:02.577" v="1531" actId="13244"/>
          <ac:spMkLst>
            <pc:docMk/>
            <pc:sldMk cId="2928706681" sldId="344"/>
            <ac:spMk id="73" creationId="{8BDB668D-B35C-40AF-AA3F-5A6D1D16AFBC}"/>
          </ac:spMkLst>
        </pc:spChg>
        <pc:picChg chg="mod ord">
          <ac:chgData name="Maldonado-Greenlee, Lianne" userId="525c7285-978f-4548-9cbc-4ce7672adacf" providerId="ADAL" clId="{5B9B659E-6937-478D-9EBD-D55051AB8897}" dt="2024-02-27T01:43:40.794" v="1536" actId="13244"/>
          <ac:picMkLst>
            <pc:docMk/>
            <pc:sldMk cId="2928706681" sldId="344"/>
            <ac:picMk id="8" creationId="{AB758CDE-8E61-4924-AAB2-865DE634F8C4}"/>
          </ac:picMkLst>
        </pc:picChg>
        <pc:picChg chg="ord">
          <ac:chgData name="Maldonado-Greenlee, Lianne" userId="525c7285-978f-4548-9cbc-4ce7672adacf" providerId="ADAL" clId="{5B9B659E-6937-478D-9EBD-D55051AB8897}" dt="2024-02-27T01:43:29.032" v="1534" actId="13244"/>
          <ac:picMkLst>
            <pc:docMk/>
            <pc:sldMk cId="2928706681" sldId="344"/>
            <ac:picMk id="70" creationId="{F5E93359-64B9-4C7D-86D2-31EE314F4AF3}"/>
          </ac:picMkLst>
        </pc:picChg>
        <pc:picChg chg="ord">
          <ac:chgData name="Maldonado-Greenlee, Lianne" userId="525c7285-978f-4548-9cbc-4ce7672adacf" providerId="ADAL" clId="{5B9B659E-6937-478D-9EBD-D55051AB8897}" dt="2024-02-27T01:42:04.238" v="1524" actId="13244"/>
          <ac:picMkLst>
            <pc:docMk/>
            <pc:sldMk cId="2928706681" sldId="344"/>
            <ac:picMk id="78" creationId="{7B977EE6-8428-4EB2-8DFA-3DCFAD9F2EE8}"/>
          </ac:picMkLst>
        </pc:picChg>
        <pc:picChg chg="ord">
          <ac:chgData name="Maldonado-Greenlee, Lianne" userId="525c7285-978f-4548-9cbc-4ce7672adacf" providerId="ADAL" clId="{5B9B659E-6937-478D-9EBD-D55051AB8897}" dt="2024-02-27T01:43:09.070" v="1532" actId="13244"/>
          <ac:picMkLst>
            <pc:docMk/>
            <pc:sldMk cId="2928706681" sldId="344"/>
            <ac:picMk id="89" creationId="{C0C98CBF-4B13-407A-8FBC-E4B96271299F}"/>
          </ac:picMkLst>
        </pc:picChg>
        <pc:picChg chg="mod">
          <ac:chgData name="Maldonado-Greenlee, Lianne" userId="525c7285-978f-4548-9cbc-4ce7672adacf" providerId="ADAL" clId="{5B9B659E-6937-478D-9EBD-D55051AB8897}" dt="2024-02-27T01:42:18.850" v="1525" actId="13244"/>
          <ac:picMkLst>
            <pc:docMk/>
            <pc:sldMk cId="2928706681" sldId="344"/>
            <ac:picMk id="1026" creationId="{1FC5A584-F6F4-4A18-8A1D-21165E454C85}"/>
          </ac:picMkLst>
        </pc:picChg>
        <pc:picChg chg="mod">
          <ac:chgData name="Maldonado-Greenlee, Lianne" userId="525c7285-978f-4548-9cbc-4ce7672adacf" providerId="ADAL" clId="{5B9B659E-6937-478D-9EBD-D55051AB8897}" dt="2024-02-27T01:42:27.513" v="1526" actId="13244"/>
          <ac:picMkLst>
            <pc:docMk/>
            <pc:sldMk cId="2928706681" sldId="344"/>
            <ac:picMk id="1027" creationId="{86273900-CAEE-4F2C-BDCF-DB70F4642681}"/>
          </ac:picMkLst>
        </pc:picChg>
        <pc:picChg chg="mod">
          <ac:chgData name="Maldonado-Greenlee, Lianne" userId="525c7285-978f-4548-9cbc-4ce7672adacf" providerId="ADAL" clId="{5B9B659E-6937-478D-9EBD-D55051AB8897}" dt="2024-02-27T01:42:32.776" v="1527" actId="13244"/>
          <ac:picMkLst>
            <pc:docMk/>
            <pc:sldMk cId="2928706681" sldId="344"/>
            <ac:picMk id="1028" creationId="{26B87028-F46D-4333-B698-2DBD95007C3D}"/>
          </ac:picMkLst>
        </pc:picChg>
        <pc:picChg chg="mod">
          <ac:chgData name="Maldonado-Greenlee, Lianne" userId="525c7285-978f-4548-9cbc-4ce7672adacf" providerId="ADAL" clId="{5B9B659E-6937-478D-9EBD-D55051AB8897}" dt="2024-02-27T01:42:38.615" v="1528" actId="13244"/>
          <ac:picMkLst>
            <pc:docMk/>
            <pc:sldMk cId="2928706681" sldId="344"/>
            <ac:picMk id="1029" creationId="{88CCC851-D8DC-406F-BC73-D22D8B576197}"/>
          </ac:picMkLst>
        </pc:picChg>
      </pc:sldChg>
      <pc:sldChg chg="modSp mod">
        <pc:chgData name="Maldonado-Greenlee, Lianne" userId="525c7285-978f-4548-9cbc-4ce7672adacf" providerId="ADAL" clId="{5B9B659E-6937-478D-9EBD-D55051AB8897}" dt="2024-02-27T01:39:30.827" v="1301" actId="962"/>
        <pc:sldMkLst>
          <pc:docMk/>
          <pc:sldMk cId="3295248207" sldId="347"/>
        </pc:sldMkLst>
        <pc:spChg chg="mod">
          <ac:chgData name="Maldonado-Greenlee, Lianne" userId="525c7285-978f-4548-9cbc-4ce7672adacf" providerId="ADAL" clId="{5B9B659E-6937-478D-9EBD-D55051AB8897}" dt="2024-01-30T04:02:19.044" v="286" actId="108"/>
          <ac:spMkLst>
            <pc:docMk/>
            <pc:sldMk cId="3295248207" sldId="347"/>
            <ac:spMk id="6" creationId="{E7340E00-6446-465B-B8A5-65F977AC1757}"/>
          </ac:spMkLst>
        </pc:spChg>
        <pc:picChg chg="mod">
          <ac:chgData name="Maldonado-Greenlee, Lianne" userId="525c7285-978f-4548-9cbc-4ce7672adacf" providerId="ADAL" clId="{5B9B659E-6937-478D-9EBD-D55051AB8897}" dt="2024-02-27T01:39:30.827" v="1301" actId="962"/>
          <ac:picMkLst>
            <pc:docMk/>
            <pc:sldMk cId="3295248207" sldId="347"/>
            <ac:picMk id="3" creationId="{A77624E3-3324-423F-BF81-E82354EE118F}"/>
          </ac:picMkLst>
        </pc:picChg>
      </pc:sldChg>
      <pc:sldChg chg="modSp mod">
        <pc:chgData name="Maldonado-Greenlee, Lianne" userId="525c7285-978f-4548-9cbc-4ce7672adacf" providerId="ADAL" clId="{5B9B659E-6937-478D-9EBD-D55051AB8897}" dt="2024-02-27T01:41:47.074" v="1523" actId="13244"/>
        <pc:sldMkLst>
          <pc:docMk/>
          <pc:sldMk cId="2552222869" sldId="351"/>
        </pc:sldMkLst>
        <pc:picChg chg="ord">
          <ac:chgData name="Maldonado-Greenlee, Lianne" userId="525c7285-978f-4548-9cbc-4ce7672adacf" providerId="ADAL" clId="{5B9B659E-6937-478D-9EBD-D55051AB8897}" dt="2024-02-27T01:41:47.074" v="1523" actId="13244"/>
          <ac:picMkLst>
            <pc:docMk/>
            <pc:sldMk cId="2552222869" sldId="351"/>
            <ac:picMk id="4" creationId="{1ED77ECD-B281-4229-A880-D942D5547F0A}"/>
          </ac:picMkLst>
        </pc:picChg>
      </pc:sldChg>
      <pc:sldChg chg="delSp add del setBg delDesignElem">
        <pc:chgData name="Maldonado-Greenlee, Lianne" userId="525c7285-978f-4548-9cbc-4ce7672adacf" providerId="ADAL" clId="{5B9B659E-6937-478D-9EBD-D55051AB8897}" dt="2024-01-24T17:40:29.813" v="167" actId="47"/>
        <pc:sldMkLst>
          <pc:docMk/>
          <pc:sldMk cId="3945740300" sldId="352"/>
        </pc:sldMkLst>
        <pc:spChg chg="del">
          <ac:chgData name="Maldonado-Greenlee, Lianne" userId="525c7285-978f-4548-9cbc-4ce7672adacf" providerId="ADAL" clId="{5B9B659E-6937-478D-9EBD-D55051AB8897}" dt="2024-01-24T17:38:01.497" v="2"/>
          <ac:spMkLst>
            <pc:docMk/>
            <pc:sldMk cId="3945740300" sldId="352"/>
            <ac:spMk id="8" creationId="{907EF6B7-1338-4443-8C46-6A318D952DFD}"/>
          </ac:spMkLst>
        </pc:spChg>
        <pc:spChg chg="del">
          <ac:chgData name="Maldonado-Greenlee, Lianne" userId="525c7285-978f-4548-9cbc-4ce7672adacf" providerId="ADAL" clId="{5B9B659E-6937-478D-9EBD-D55051AB8897}" dt="2024-01-24T17:38:01.497" v="2"/>
          <ac:spMkLst>
            <pc:docMk/>
            <pc:sldMk cId="3945740300" sldId="352"/>
            <ac:spMk id="10" creationId="{DAAE4CDD-124C-4DCF-9584-B6033B545DD5}"/>
          </ac:spMkLst>
        </pc:spChg>
        <pc:spChg chg="del">
          <ac:chgData name="Maldonado-Greenlee, Lianne" userId="525c7285-978f-4548-9cbc-4ce7672adacf" providerId="ADAL" clId="{5B9B659E-6937-478D-9EBD-D55051AB8897}" dt="2024-01-24T17:38:01.497" v="2"/>
          <ac:spMkLst>
            <pc:docMk/>
            <pc:sldMk cId="3945740300" sldId="352"/>
            <ac:spMk id="12" creationId="{081E4A58-353D-44AE-B2FC-2A74E2E400F7}"/>
          </ac:spMkLst>
        </pc:spChg>
      </pc:sldChg>
      <pc:sldChg chg="del">
        <pc:chgData name="Maldonado-Greenlee, Lianne" userId="525c7285-978f-4548-9cbc-4ce7672adacf" providerId="ADAL" clId="{5B9B659E-6937-478D-9EBD-D55051AB8897}" dt="2024-01-24T17:37:04.421" v="0" actId="47"/>
        <pc:sldMkLst>
          <pc:docMk/>
          <pc:sldMk cId="2958564692" sldId="3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41A70-10DC-4D8F-9BB5-EE55414C111B}" type="doc">
      <dgm:prSet loTypeId="urn:microsoft.com/office/officeart/2005/8/layout/vList3" loCatId="list" qsTypeId="urn:microsoft.com/office/officeart/2005/8/quickstyle/simple1" qsCatId="simple" csTypeId="urn:microsoft.com/office/officeart/2005/8/colors/colorful3" csCatId="colorful" phldr="1"/>
      <dgm:spPr/>
    </dgm:pt>
    <dgm:pt modelId="{46159A75-D77C-4EFC-B8BA-ECAA8BE32783}">
      <dgm:prSet custT="1"/>
      <dgm:spPr/>
      <dgm:t>
        <a:bodyPr/>
        <a:lstStyle/>
        <a:p>
          <a:pPr>
            <a:spcAft>
              <a:spcPct val="35000"/>
            </a:spcAft>
          </a:pPr>
          <a:r>
            <a:rPr lang="en-US" sz="2400" b="1" dirty="0"/>
            <a:t>Reaffirm Accreditation/ Follow-Up Report</a:t>
          </a:r>
        </a:p>
        <a:p>
          <a:pPr>
            <a:spcAft>
              <a:spcPts val="0"/>
            </a:spcAft>
          </a:pPr>
          <a:r>
            <a:rPr lang="en-US" sz="1800" b="0" dirty="0"/>
            <a:t>In compliance with ERs, Standards, or Policies</a:t>
          </a:r>
        </a:p>
        <a:p>
          <a:pPr>
            <a:spcAft>
              <a:spcPts val="0"/>
            </a:spcAft>
          </a:pPr>
          <a:r>
            <a:rPr lang="en-US" sz="1800" b="0" dirty="0"/>
            <a:t>Minor deficiencies to be addressed in a Follow-Up Report </a:t>
          </a:r>
        </a:p>
      </dgm:t>
    </dgm:pt>
    <dgm:pt modelId="{BD0CD7FC-9D88-4988-A661-0644D9C7E111}" type="parTrans" cxnId="{F15585AF-AD96-46A2-A7FE-360A0FBCF610}">
      <dgm:prSet/>
      <dgm:spPr/>
      <dgm:t>
        <a:bodyPr/>
        <a:lstStyle/>
        <a:p>
          <a:endParaRPr lang="en-US"/>
        </a:p>
      </dgm:t>
    </dgm:pt>
    <dgm:pt modelId="{900F0CB2-0740-4198-96C8-93B4178D70A0}" type="sibTrans" cxnId="{F15585AF-AD96-46A2-A7FE-360A0FBCF610}">
      <dgm:prSet/>
      <dgm:spPr/>
      <dgm:t>
        <a:bodyPr/>
        <a:lstStyle/>
        <a:p>
          <a:endParaRPr lang="en-US"/>
        </a:p>
      </dgm:t>
    </dgm:pt>
    <dgm:pt modelId="{6B32F3EF-7D37-468B-9BD0-534745F67723}">
      <dgm:prSet custT="1"/>
      <dgm:spPr/>
      <dgm:t>
        <a:bodyPr/>
        <a:lstStyle/>
        <a:p>
          <a:pPr rtl="0"/>
          <a:r>
            <a:rPr lang="en-US" sz="2400" b="1" kern="1200" dirty="0">
              <a:latin typeface="Calibri" panose="020F0502020204030204"/>
              <a:ea typeface="+mn-ea"/>
              <a:cs typeface="+mn-cs"/>
            </a:rPr>
            <a:t>Issue Warning</a:t>
          </a:r>
        </a:p>
        <a:p>
          <a:pPr rtl="0"/>
          <a:r>
            <a:rPr lang="en-US" sz="1800" b="0" kern="1200" dirty="0">
              <a:latin typeface="Calibri" panose="020F0502020204030204"/>
              <a:ea typeface="+mn-ea"/>
              <a:cs typeface="+mn-cs"/>
            </a:rPr>
            <a:t>Severe noncompliance with ERs, Standards, or Policies Deficiencies must be corrected within 12-18 months</a:t>
          </a:r>
        </a:p>
      </dgm:t>
    </dgm:pt>
    <dgm:pt modelId="{E295AD0C-E203-4761-AA53-997C9EE2B710}" type="parTrans" cxnId="{374BFCEC-05AA-4A97-A745-9D5BA1321C0B}">
      <dgm:prSet/>
      <dgm:spPr/>
      <dgm:t>
        <a:bodyPr/>
        <a:lstStyle/>
        <a:p>
          <a:endParaRPr lang="en-US"/>
        </a:p>
      </dgm:t>
    </dgm:pt>
    <dgm:pt modelId="{2919AB74-0DD6-4194-B99E-118A58862B1C}" type="sibTrans" cxnId="{374BFCEC-05AA-4A97-A745-9D5BA1321C0B}">
      <dgm:prSet/>
      <dgm:spPr/>
      <dgm:t>
        <a:bodyPr/>
        <a:lstStyle/>
        <a:p>
          <a:endParaRPr lang="en-US"/>
        </a:p>
      </dgm:t>
    </dgm:pt>
    <dgm:pt modelId="{F77528A8-4A73-4FA2-9B95-FD93D0E08012}">
      <dgm:prSet custT="1"/>
      <dgm:spPr>
        <a:solidFill>
          <a:schemeClr val="accent6"/>
        </a:solidFill>
      </dgm:spPr>
      <dgm:t>
        <a:bodyPr/>
        <a:lstStyle/>
        <a:p>
          <a:pPr>
            <a:spcAft>
              <a:spcPct val="35000"/>
            </a:spcAft>
          </a:pPr>
          <a:r>
            <a:rPr lang="en-US" sz="2400" b="1" dirty="0">
              <a:solidFill>
                <a:schemeClr val="tx1"/>
              </a:solidFill>
            </a:rPr>
            <a:t>Reaffirm Accreditation</a:t>
          </a:r>
        </a:p>
        <a:p>
          <a:pPr>
            <a:spcAft>
              <a:spcPts val="0"/>
            </a:spcAft>
          </a:pPr>
          <a:r>
            <a:rPr lang="en-US" sz="1800" b="0" dirty="0">
              <a:solidFill>
                <a:schemeClr val="tx1"/>
              </a:solidFill>
            </a:rPr>
            <a:t>In compliance with ERs, Standards, and Policies</a:t>
          </a:r>
        </a:p>
        <a:p>
          <a:pPr>
            <a:spcAft>
              <a:spcPts val="0"/>
            </a:spcAft>
          </a:pPr>
          <a:r>
            <a:rPr lang="en-US" sz="1800" b="0" dirty="0">
              <a:solidFill>
                <a:schemeClr val="tx1"/>
              </a:solidFill>
            </a:rPr>
            <a:t>8 years accreditation with a Midterm Report</a:t>
          </a:r>
          <a:endParaRPr lang="en-US" sz="1800" dirty="0">
            <a:solidFill>
              <a:schemeClr val="tx1"/>
            </a:solidFill>
          </a:endParaRPr>
        </a:p>
      </dgm:t>
    </dgm:pt>
    <dgm:pt modelId="{17B17982-7DCA-4174-8F34-FCAD48CA89B6}" type="parTrans" cxnId="{10D0DF85-F61A-4AC1-965E-385C96FC1F16}">
      <dgm:prSet/>
      <dgm:spPr/>
      <dgm:t>
        <a:bodyPr/>
        <a:lstStyle/>
        <a:p>
          <a:endParaRPr lang="en-US"/>
        </a:p>
      </dgm:t>
    </dgm:pt>
    <dgm:pt modelId="{A50A766F-F152-4458-A5E9-FB3527D88150}" type="sibTrans" cxnId="{10D0DF85-F61A-4AC1-965E-385C96FC1F16}">
      <dgm:prSet/>
      <dgm:spPr/>
      <dgm:t>
        <a:bodyPr/>
        <a:lstStyle/>
        <a:p>
          <a:endParaRPr lang="en-US"/>
        </a:p>
      </dgm:t>
    </dgm:pt>
    <dgm:pt modelId="{BD886FD0-537C-40A5-852C-E9F23A06D87E}">
      <dgm:prSet custT="1"/>
      <dgm:spPr/>
      <dgm:t>
        <a:bodyPr/>
        <a:lstStyle/>
        <a:p>
          <a:pPr>
            <a:spcAft>
              <a:spcPct val="35000"/>
            </a:spcAft>
          </a:pPr>
          <a:r>
            <a:rPr lang="en-US" sz="2400" b="1" kern="1200" dirty="0">
              <a:latin typeface="Calibri" panose="020F0502020204030204"/>
              <a:ea typeface="+mn-ea"/>
              <a:cs typeface="+mn-cs"/>
            </a:rPr>
            <a:t>Reaffirm for 18 months/Follow-Up Report</a:t>
          </a:r>
        </a:p>
        <a:p>
          <a:pPr>
            <a:spcAft>
              <a:spcPts val="0"/>
            </a:spcAft>
          </a:pPr>
          <a:r>
            <a:rPr lang="en-US" sz="1800" b="0" kern="1200" dirty="0">
              <a:latin typeface="Calibri" panose="020F0502020204030204"/>
              <a:ea typeface="+mn-ea"/>
              <a:cs typeface="+mn-cs"/>
            </a:rPr>
            <a:t>Significant deficiencies with ERs, Standards, or Policies </a:t>
          </a:r>
        </a:p>
        <a:p>
          <a:pPr>
            <a:spcAft>
              <a:spcPts val="0"/>
            </a:spcAft>
          </a:pPr>
          <a:r>
            <a:rPr lang="en-US" sz="1800" b="0" kern="1200" dirty="0">
              <a:latin typeface="Calibri" panose="020F0502020204030204"/>
              <a:ea typeface="+mn-ea"/>
              <a:cs typeface="+mn-cs"/>
            </a:rPr>
            <a:t>Deficiencies to be addressed in a Follow-Up Report</a:t>
          </a:r>
        </a:p>
      </dgm:t>
    </dgm:pt>
    <dgm:pt modelId="{FA6AE8F2-10BA-4EFB-8605-7E02F8BC9B53}" type="parTrans" cxnId="{3B3DD4F6-DAAC-44E9-B66E-0AB46B984EE8}">
      <dgm:prSet/>
      <dgm:spPr/>
      <dgm:t>
        <a:bodyPr/>
        <a:lstStyle/>
        <a:p>
          <a:endParaRPr lang="en-US"/>
        </a:p>
      </dgm:t>
    </dgm:pt>
    <dgm:pt modelId="{9820AFF6-96A6-46DC-9F9E-69E0C054BC98}" type="sibTrans" cxnId="{3B3DD4F6-DAAC-44E9-B66E-0AB46B984EE8}">
      <dgm:prSet/>
      <dgm:spPr/>
      <dgm:t>
        <a:bodyPr/>
        <a:lstStyle/>
        <a:p>
          <a:endParaRPr lang="en-US"/>
        </a:p>
      </dgm:t>
    </dgm:pt>
    <dgm:pt modelId="{37F918D1-78D8-469B-AA8A-13A4DBB39CBC}" type="pres">
      <dgm:prSet presAssocID="{5AF41A70-10DC-4D8F-9BB5-EE55414C111B}" presName="linearFlow" presStyleCnt="0">
        <dgm:presLayoutVars>
          <dgm:dir/>
          <dgm:resizeHandles val="exact"/>
        </dgm:presLayoutVars>
      </dgm:prSet>
      <dgm:spPr/>
    </dgm:pt>
    <dgm:pt modelId="{9A77BDF5-0001-4A10-8E6B-A0A7FF81E689}" type="pres">
      <dgm:prSet presAssocID="{F77528A8-4A73-4FA2-9B95-FD93D0E08012}" presName="composite" presStyleCnt="0"/>
      <dgm:spPr/>
    </dgm:pt>
    <dgm:pt modelId="{2AB9A7EF-F644-4101-89BD-5DCDCC33C454}" type="pres">
      <dgm:prSet presAssocID="{F77528A8-4A73-4FA2-9B95-FD93D0E08012}" presName="imgShp" presStyleLbl="fgImgPlace1" presStyleIdx="0" presStyleCnt="4"/>
      <dgm:spPr/>
    </dgm:pt>
    <dgm:pt modelId="{EB131950-1BD2-469A-95C9-FC4FD1A8752E}" type="pres">
      <dgm:prSet presAssocID="{F77528A8-4A73-4FA2-9B95-FD93D0E08012}" presName="txShp" presStyleLbl="node1" presStyleIdx="0" presStyleCnt="4" custScaleX="113229">
        <dgm:presLayoutVars>
          <dgm:bulletEnabled val="1"/>
        </dgm:presLayoutVars>
      </dgm:prSet>
      <dgm:spPr/>
    </dgm:pt>
    <dgm:pt modelId="{A86E17F4-EEE8-41A4-9C64-9D0AE559470B}" type="pres">
      <dgm:prSet presAssocID="{A50A766F-F152-4458-A5E9-FB3527D88150}" presName="spacing" presStyleCnt="0"/>
      <dgm:spPr/>
    </dgm:pt>
    <dgm:pt modelId="{F33F13FB-63ED-4820-98B5-ED832684D3CC}" type="pres">
      <dgm:prSet presAssocID="{46159A75-D77C-4EFC-B8BA-ECAA8BE32783}" presName="composite" presStyleCnt="0"/>
      <dgm:spPr/>
    </dgm:pt>
    <dgm:pt modelId="{F879829A-50C3-43C1-B135-FDE3A88961F8}" type="pres">
      <dgm:prSet presAssocID="{46159A75-D77C-4EFC-B8BA-ECAA8BE32783}" presName="imgShp" presStyleLbl="fgImgPlace1" presStyleIdx="1" presStyleCnt="4"/>
      <dgm:spPr/>
    </dgm:pt>
    <dgm:pt modelId="{EE216925-FD60-472D-8DCB-A1C7743EDB3E}" type="pres">
      <dgm:prSet presAssocID="{46159A75-D77C-4EFC-B8BA-ECAA8BE32783}" presName="txShp" presStyleLbl="node1" presStyleIdx="1" presStyleCnt="4" custScaleX="110474">
        <dgm:presLayoutVars>
          <dgm:bulletEnabled val="1"/>
        </dgm:presLayoutVars>
      </dgm:prSet>
      <dgm:spPr/>
    </dgm:pt>
    <dgm:pt modelId="{4664F365-770B-40E4-B2FF-DAA396C92512}" type="pres">
      <dgm:prSet presAssocID="{900F0CB2-0740-4198-96C8-93B4178D70A0}" presName="spacing" presStyleCnt="0"/>
      <dgm:spPr/>
    </dgm:pt>
    <dgm:pt modelId="{70192DA2-08EA-4F34-8CAD-3E6AB4AD14EA}" type="pres">
      <dgm:prSet presAssocID="{BD886FD0-537C-40A5-852C-E9F23A06D87E}" presName="composite" presStyleCnt="0"/>
      <dgm:spPr/>
    </dgm:pt>
    <dgm:pt modelId="{59125DFC-627B-4ECC-AA3E-55EABF859C9E}" type="pres">
      <dgm:prSet presAssocID="{BD886FD0-537C-40A5-852C-E9F23A06D87E}" presName="imgShp" presStyleLbl="fgImgPlace1" presStyleIdx="2" presStyleCnt="4"/>
      <dgm:spPr/>
    </dgm:pt>
    <dgm:pt modelId="{94811C01-E503-4CE9-8FF6-96094DFB23E8}" type="pres">
      <dgm:prSet presAssocID="{BD886FD0-537C-40A5-852C-E9F23A06D87E}" presName="txShp" presStyleLbl="node1" presStyleIdx="2" presStyleCnt="4" custScaleX="111317">
        <dgm:presLayoutVars>
          <dgm:bulletEnabled val="1"/>
        </dgm:presLayoutVars>
      </dgm:prSet>
      <dgm:spPr/>
    </dgm:pt>
    <dgm:pt modelId="{C40E7513-2BAB-4EB9-A89F-B0E4015DC830}" type="pres">
      <dgm:prSet presAssocID="{9820AFF6-96A6-46DC-9F9E-69E0C054BC98}" presName="spacing" presStyleCnt="0"/>
      <dgm:spPr/>
    </dgm:pt>
    <dgm:pt modelId="{2345F9AA-9318-463C-B912-72FAA767BED8}" type="pres">
      <dgm:prSet presAssocID="{6B32F3EF-7D37-468B-9BD0-534745F67723}" presName="composite" presStyleCnt="0"/>
      <dgm:spPr/>
    </dgm:pt>
    <dgm:pt modelId="{3B164C01-E719-4474-8CE0-E7E364670D35}" type="pres">
      <dgm:prSet presAssocID="{6B32F3EF-7D37-468B-9BD0-534745F67723}" presName="imgShp" presStyleLbl="fgImgPlace1" presStyleIdx="3" presStyleCnt="4"/>
      <dgm:spPr/>
    </dgm:pt>
    <dgm:pt modelId="{059861F7-7F60-4D66-A416-7AF55FC655B7}" type="pres">
      <dgm:prSet presAssocID="{6B32F3EF-7D37-468B-9BD0-534745F67723}" presName="txShp" presStyleLbl="node1" presStyleIdx="3" presStyleCnt="4" custScaleX="110431">
        <dgm:presLayoutVars>
          <dgm:bulletEnabled val="1"/>
        </dgm:presLayoutVars>
      </dgm:prSet>
      <dgm:spPr/>
    </dgm:pt>
  </dgm:ptLst>
  <dgm:cxnLst>
    <dgm:cxn modelId="{B55C871C-8345-4E44-866D-67A46334081B}" type="presOf" srcId="{46159A75-D77C-4EFC-B8BA-ECAA8BE32783}" destId="{EE216925-FD60-472D-8DCB-A1C7743EDB3E}" srcOrd="0" destOrd="0" presId="urn:microsoft.com/office/officeart/2005/8/layout/vList3"/>
    <dgm:cxn modelId="{4336B56E-B145-4B5D-81D3-8B56DC37872F}" type="presOf" srcId="{6B32F3EF-7D37-468B-9BD0-534745F67723}" destId="{059861F7-7F60-4D66-A416-7AF55FC655B7}" srcOrd="0" destOrd="0" presId="urn:microsoft.com/office/officeart/2005/8/layout/vList3"/>
    <dgm:cxn modelId="{10D0DF85-F61A-4AC1-965E-385C96FC1F16}" srcId="{5AF41A70-10DC-4D8F-9BB5-EE55414C111B}" destId="{F77528A8-4A73-4FA2-9B95-FD93D0E08012}" srcOrd="0" destOrd="0" parTransId="{17B17982-7DCA-4174-8F34-FCAD48CA89B6}" sibTransId="{A50A766F-F152-4458-A5E9-FB3527D88150}"/>
    <dgm:cxn modelId="{AD06678C-53A9-4D61-9DAC-E2965F136561}" type="presOf" srcId="{F77528A8-4A73-4FA2-9B95-FD93D0E08012}" destId="{EB131950-1BD2-469A-95C9-FC4FD1A8752E}" srcOrd="0" destOrd="0" presId="urn:microsoft.com/office/officeart/2005/8/layout/vList3"/>
    <dgm:cxn modelId="{F15585AF-AD96-46A2-A7FE-360A0FBCF610}" srcId="{5AF41A70-10DC-4D8F-9BB5-EE55414C111B}" destId="{46159A75-D77C-4EFC-B8BA-ECAA8BE32783}" srcOrd="1" destOrd="0" parTransId="{BD0CD7FC-9D88-4988-A661-0644D9C7E111}" sibTransId="{900F0CB2-0740-4198-96C8-93B4178D70A0}"/>
    <dgm:cxn modelId="{D0012CB5-18C6-4847-B300-28CEF1FED581}" type="presOf" srcId="{5AF41A70-10DC-4D8F-9BB5-EE55414C111B}" destId="{37F918D1-78D8-469B-AA8A-13A4DBB39CBC}" srcOrd="0" destOrd="0" presId="urn:microsoft.com/office/officeart/2005/8/layout/vList3"/>
    <dgm:cxn modelId="{82063DD6-6C03-4599-942C-0B79510B4FB7}" type="presOf" srcId="{BD886FD0-537C-40A5-852C-E9F23A06D87E}" destId="{94811C01-E503-4CE9-8FF6-96094DFB23E8}" srcOrd="0" destOrd="0" presId="urn:microsoft.com/office/officeart/2005/8/layout/vList3"/>
    <dgm:cxn modelId="{374BFCEC-05AA-4A97-A745-9D5BA1321C0B}" srcId="{5AF41A70-10DC-4D8F-9BB5-EE55414C111B}" destId="{6B32F3EF-7D37-468B-9BD0-534745F67723}" srcOrd="3" destOrd="0" parTransId="{E295AD0C-E203-4761-AA53-997C9EE2B710}" sibTransId="{2919AB74-0DD6-4194-B99E-118A58862B1C}"/>
    <dgm:cxn modelId="{3B3DD4F6-DAAC-44E9-B66E-0AB46B984EE8}" srcId="{5AF41A70-10DC-4D8F-9BB5-EE55414C111B}" destId="{BD886FD0-537C-40A5-852C-E9F23A06D87E}" srcOrd="2" destOrd="0" parTransId="{FA6AE8F2-10BA-4EFB-8605-7E02F8BC9B53}" sibTransId="{9820AFF6-96A6-46DC-9F9E-69E0C054BC98}"/>
    <dgm:cxn modelId="{448045CC-565F-431C-8762-2ACDE83FEAFC}" type="presParOf" srcId="{37F918D1-78D8-469B-AA8A-13A4DBB39CBC}" destId="{9A77BDF5-0001-4A10-8E6B-A0A7FF81E689}" srcOrd="0" destOrd="0" presId="urn:microsoft.com/office/officeart/2005/8/layout/vList3"/>
    <dgm:cxn modelId="{1F4F940F-9573-4989-A42D-34887ED10F7B}" type="presParOf" srcId="{9A77BDF5-0001-4A10-8E6B-A0A7FF81E689}" destId="{2AB9A7EF-F644-4101-89BD-5DCDCC33C454}" srcOrd="0" destOrd="0" presId="urn:microsoft.com/office/officeart/2005/8/layout/vList3"/>
    <dgm:cxn modelId="{704FAD7A-83C4-46C4-86D8-D8E366ABD0EB}" type="presParOf" srcId="{9A77BDF5-0001-4A10-8E6B-A0A7FF81E689}" destId="{EB131950-1BD2-469A-95C9-FC4FD1A8752E}" srcOrd="1" destOrd="0" presId="urn:microsoft.com/office/officeart/2005/8/layout/vList3"/>
    <dgm:cxn modelId="{9523C665-442C-4E6F-95BA-78763C727F50}" type="presParOf" srcId="{37F918D1-78D8-469B-AA8A-13A4DBB39CBC}" destId="{A86E17F4-EEE8-41A4-9C64-9D0AE559470B}" srcOrd="1" destOrd="0" presId="urn:microsoft.com/office/officeart/2005/8/layout/vList3"/>
    <dgm:cxn modelId="{5572E57B-FBD6-48BA-84FF-DB0B755ED4B8}" type="presParOf" srcId="{37F918D1-78D8-469B-AA8A-13A4DBB39CBC}" destId="{F33F13FB-63ED-4820-98B5-ED832684D3CC}" srcOrd="2" destOrd="0" presId="urn:microsoft.com/office/officeart/2005/8/layout/vList3"/>
    <dgm:cxn modelId="{F06E0907-21C3-4DC3-B670-5E136E992B26}" type="presParOf" srcId="{F33F13FB-63ED-4820-98B5-ED832684D3CC}" destId="{F879829A-50C3-43C1-B135-FDE3A88961F8}" srcOrd="0" destOrd="0" presId="urn:microsoft.com/office/officeart/2005/8/layout/vList3"/>
    <dgm:cxn modelId="{DE53760D-ADB5-4E31-A97C-25ADD6AA3BF0}" type="presParOf" srcId="{F33F13FB-63ED-4820-98B5-ED832684D3CC}" destId="{EE216925-FD60-472D-8DCB-A1C7743EDB3E}" srcOrd="1" destOrd="0" presId="urn:microsoft.com/office/officeart/2005/8/layout/vList3"/>
    <dgm:cxn modelId="{CBA94874-DC79-430C-8C12-D56B460305B4}" type="presParOf" srcId="{37F918D1-78D8-469B-AA8A-13A4DBB39CBC}" destId="{4664F365-770B-40E4-B2FF-DAA396C92512}" srcOrd="3" destOrd="0" presId="urn:microsoft.com/office/officeart/2005/8/layout/vList3"/>
    <dgm:cxn modelId="{57C6C047-107F-4182-9A46-2A73F11E5A61}" type="presParOf" srcId="{37F918D1-78D8-469B-AA8A-13A4DBB39CBC}" destId="{70192DA2-08EA-4F34-8CAD-3E6AB4AD14EA}" srcOrd="4" destOrd="0" presId="urn:microsoft.com/office/officeart/2005/8/layout/vList3"/>
    <dgm:cxn modelId="{93FC2EC3-3DA2-44A9-9B1F-43B4C3151884}" type="presParOf" srcId="{70192DA2-08EA-4F34-8CAD-3E6AB4AD14EA}" destId="{59125DFC-627B-4ECC-AA3E-55EABF859C9E}" srcOrd="0" destOrd="0" presId="urn:microsoft.com/office/officeart/2005/8/layout/vList3"/>
    <dgm:cxn modelId="{2E951DCC-5764-41B1-9C10-D5AF5E282E18}" type="presParOf" srcId="{70192DA2-08EA-4F34-8CAD-3E6AB4AD14EA}" destId="{94811C01-E503-4CE9-8FF6-96094DFB23E8}" srcOrd="1" destOrd="0" presId="urn:microsoft.com/office/officeart/2005/8/layout/vList3"/>
    <dgm:cxn modelId="{B99292C0-DE21-4893-98B4-0E82C0E30FCF}" type="presParOf" srcId="{37F918D1-78D8-469B-AA8A-13A4DBB39CBC}" destId="{C40E7513-2BAB-4EB9-A89F-B0E4015DC830}" srcOrd="5" destOrd="0" presId="urn:microsoft.com/office/officeart/2005/8/layout/vList3"/>
    <dgm:cxn modelId="{37C72BFE-1F9E-4ADD-9E18-F4DCD89453CE}" type="presParOf" srcId="{37F918D1-78D8-469B-AA8A-13A4DBB39CBC}" destId="{2345F9AA-9318-463C-B912-72FAA767BED8}" srcOrd="6" destOrd="0" presId="urn:microsoft.com/office/officeart/2005/8/layout/vList3"/>
    <dgm:cxn modelId="{4C2F9D8C-8342-45F7-8D2A-7A34250FA9E0}" type="presParOf" srcId="{2345F9AA-9318-463C-B912-72FAA767BED8}" destId="{3B164C01-E719-4474-8CE0-E7E364670D35}" srcOrd="0" destOrd="0" presId="urn:microsoft.com/office/officeart/2005/8/layout/vList3"/>
    <dgm:cxn modelId="{5B3A0835-4C78-4D69-A851-E83B07ADE032}" type="presParOf" srcId="{2345F9AA-9318-463C-B912-72FAA767BED8}" destId="{059861F7-7F60-4D66-A416-7AF55FC655B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31950-1BD2-469A-95C9-FC4FD1A8752E}">
      <dsp:nvSpPr>
        <dsp:cNvPr id="0" name=""/>
        <dsp:cNvSpPr/>
      </dsp:nvSpPr>
      <dsp:spPr>
        <a:xfrm rot="10800000">
          <a:off x="1216668" y="3153"/>
          <a:ext cx="6744592" cy="122928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8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Reaffirm Accreditation</a:t>
          </a:r>
        </a:p>
        <a:p>
          <a:pPr marL="0" lvl="0" indent="0" algn="ctr" defTabSz="1066800">
            <a:lnSpc>
              <a:spcPct val="90000"/>
            </a:lnSpc>
            <a:spcBef>
              <a:spcPct val="0"/>
            </a:spcBef>
            <a:spcAft>
              <a:spcPts val="0"/>
            </a:spcAft>
            <a:buNone/>
          </a:pPr>
          <a:r>
            <a:rPr lang="en-US" sz="1800" b="0" kern="1200" dirty="0">
              <a:solidFill>
                <a:schemeClr val="tx1"/>
              </a:solidFill>
            </a:rPr>
            <a:t>In compliance with ERs, Standards, and Policies</a:t>
          </a:r>
        </a:p>
        <a:p>
          <a:pPr marL="0" lvl="0" indent="0" algn="ctr" defTabSz="1066800">
            <a:lnSpc>
              <a:spcPct val="90000"/>
            </a:lnSpc>
            <a:spcBef>
              <a:spcPct val="0"/>
            </a:spcBef>
            <a:spcAft>
              <a:spcPts val="0"/>
            </a:spcAft>
            <a:buNone/>
          </a:pPr>
          <a:r>
            <a:rPr lang="en-US" sz="1800" b="0" kern="1200" dirty="0">
              <a:solidFill>
                <a:schemeClr val="tx1"/>
              </a:solidFill>
            </a:rPr>
            <a:t>8 years accreditation with a Midterm Report</a:t>
          </a:r>
          <a:endParaRPr lang="en-US" sz="1800" kern="1200" dirty="0">
            <a:solidFill>
              <a:schemeClr val="tx1"/>
            </a:solidFill>
          </a:endParaRPr>
        </a:p>
      </dsp:txBody>
      <dsp:txXfrm rot="10800000">
        <a:off x="1523989" y="3153"/>
        <a:ext cx="6437271" cy="1229286"/>
      </dsp:txXfrm>
    </dsp:sp>
    <dsp:sp modelId="{2AB9A7EF-F644-4101-89BD-5DCDCC33C454}">
      <dsp:nvSpPr>
        <dsp:cNvPr id="0" name=""/>
        <dsp:cNvSpPr/>
      </dsp:nvSpPr>
      <dsp:spPr>
        <a:xfrm>
          <a:off x="996024" y="3153"/>
          <a:ext cx="1229286" cy="1229286"/>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16925-FD60-472D-8DCB-A1C7743EDB3E}">
      <dsp:nvSpPr>
        <dsp:cNvPr id="0" name=""/>
        <dsp:cNvSpPr/>
      </dsp:nvSpPr>
      <dsp:spPr>
        <a:xfrm rot="10800000">
          <a:off x="1339746" y="1599391"/>
          <a:ext cx="6580488" cy="1229286"/>
        </a:xfrm>
        <a:prstGeom prst="homePlat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8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Reaffirm Accreditation/ Follow-Up Report</a:t>
          </a:r>
        </a:p>
        <a:p>
          <a:pPr marL="0" lvl="0" indent="0" algn="ctr" defTabSz="1066800">
            <a:lnSpc>
              <a:spcPct val="90000"/>
            </a:lnSpc>
            <a:spcBef>
              <a:spcPct val="0"/>
            </a:spcBef>
            <a:spcAft>
              <a:spcPts val="0"/>
            </a:spcAft>
            <a:buNone/>
          </a:pPr>
          <a:r>
            <a:rPr lang="en-US" sz="1800" b="0" kern="1200" dirty="0"/>
            <a:t>In compliance with ERs, Standards, or Policies</a:t>
          </a:r>
        </a:p>
        <a:p>
          <a:pPr marL="0" lvl="0" indent="0" algn="ctr" defTabSz="1066800">
            <a:lnSpc>
              <a:spcPct val="90000"/>
            </a:lnSpc>
            <a:spcBef>
              <a:spcPct val="0"/>
            </a:spcBef>
            <a:spcAft>
              <a:spcPts val="0"/>
            </a:spcAft>
            <a:buNone/>
          </a:pPr>
          <a:r>
            <a:rPr lang="en-US" sz="1800" b="0" kern="1200" dirty="0"/>
            <a:t>Minor deficiencies to be addressed in a Follow-Up Report </a:t>
          </a:r>
        </a:p>
      </dsp:txBody>
      <dsp:txXfrm rot="10800000">
        <a:off x="1647067" y="1599391"/>
        <a:ext cx="6273167" cy="1229286"/>
      </dsp:txXfrm>
    </dsp:sp>
    <dsp:sp modelId="{F879829A-50C3-43C1-B135-FDE3A88961F8}">
      <dsp:nvSpPr>
        <dsp:cNvPr id="0" name=""/>
        <dsp:cNvSpPr/>
      </dsp:nvSpPr>
      <dsp:spPr>
        <a:xfrm>
          <a:off x="1037050" y="1599391"/>
          <a:ext cx="1229286" cy="1229286"/>
        </a:xfrm>
        <a:prstGeom prst="ellipse">
          <a:avLst/>
        </a:prstGeom>
        <a:solidFill>
          <a:schemeClr val="accent3">
            <a:tint val="50000"/>
            <a:hueOff val="691412"/>
            <a:satOff val="33333"/>
            <a:lumOff val="6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11C01-E503-4CE9-8FF6-96094DFB23E8}">
      <dsp:nvSpPr>
        <dsp:cNvPr id="0" name=""/>
        <dsp:cNvSpPr/>
      </dsp:nvSpPr>
      <dsp:spPr>
        <a:xfrm rot="10800000">
          <a:off x="1302086" y="3195629"/>
          <a:ext cx="6630702" cy="1229286"/>
        </a:xfrm>
        <a:prstGeom prst="homePlat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8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a:ea typeface="+mn-ea"/>
              <a:cs typeface="+mn-cs"/>
            </a:rPr>
            <a:t>Reaffirm for 18 months/Follow-Up Report</a:t>
          </a:r>
        </a:p>
        <a:p>
          <a:pPr marL="0" lvl="0" indent="0" algn="ctr" defTabSz="1066800">
            <a:lnSpc>
              <a:spcPct val="90000"/>
            </a:lnSpc>
            <a:spcBef>
              <a:spcPct val="0"/>
            </a:spcBef>
            <a:spcAft>
              <a:spcPts val="0"/>
            </a:spcAft>
            <a:buNone/>
          </a:pPr>
          <a:r>
            <a:rPr lang="en-US" sz="1800" b="0" kern="1200" dirty="0">
              <a:latin typeface="Calibri" panose="020F0502020204030204"/>
              <a:ea typeface="+mn-ea"/>
              <a:cs typeface="+mn-cs"/>
            </a:rPr>
            <a:t>Significant deficiencies with ERs, Standards, or Policies </a:t>
          </a:r>
        </a:p>
        <a:p>
          <a:pPr marL="0" lvl="0" indent="0" algn="ctr" defTabSz="1066800">
            <a:lnSpc>
              <a:spcPct val="90000"/>
            </a:lnSpc>
            <a:spcBef>
              <a:spcPct val="0"/>
            </a:spcBef>
            <a:spcAft>
              <a:spcPts val="0"/>
            </a:spcAft>
            <a:buNone/>
          </a:pPr>
          <a:r>
            <a:rPr lang="en-US" sz="1800" b="0" kern="1200" dirty="0">
              <a:latin typeface="Calibri" panose="020F0502020204030204"/>
              <a:ea typeface="+mn-ea"/>
              <a:cs typeface="+mn-cs"/>
            </a:rPr>
            <a:t>Deficiencies to be addressed in a Follow-Up Report</a:t>
          </a:r>
        </a:p>
      </dsp:txBody>
      <dsp:txXfrm rot="10800000">
        <a:off x="1609407" y="3195629"/>
        <a:ext cx="6323381" cy="1229286"/>
      </dsp:txXfrm>
    </dsp:sp>
    <dsp:sp modelId="{59125DFC-627B-4ECC-AA3E-55EABF859C9E}">
      <dsp:nvSpPr>
        <dsp:cNvPr id="0" name=""/>
        <dsp:cNvSpPr/>
      </dsp:nvSpPr>
      <dsp:spPr>
        <a:xfrm>
          <a:off x="1024496" y="3195629"/>
          <a:ext cx="1229286" cy="1229286"/>
        </a:xfrm>
        <a:prstGeom prst="ellipse">
          <a:avLst/>
        </a:prstGeom>
        <a:solidFill>
          <a:schemeClr val="accent3">
            <a:tint val="50000"/>
            <a:hueOff val="1382824"/>
            <a:satOff val="66667"/>
            <a:lumOff val="13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861F7-7F60-4D66-A416-7AF55FC655B7}">
      <dsp:nvSpPr>
        <dsp:cNvPr id="0" name=""/>
        <dsp:cNvSpPr/>
      </dsp:nvSpPr>
      <dsp:spPr>
        <a:xfrm rot="10800000">
          <a:off x="1341667" y="4791867"/>
          <a:ext cx="6577926" cy="1229286"/>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81"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libri" panose="020F0502020204030204"/>
              <a:ea typeface="+mn-ea"/>
              <a:cs typeface="+mn-cs"/>
            </a:rPr>
            <a:t>Issue Warning</a:t>
          </a:r>
        </a:p>
        <a:p>
          <a:pPr marL="0" lvl="0" indent="0" algn="ctr" defTabSz="1066800" rtl="0">
            <a:lnSpc>
              <a:spcPct val="90000"/>
            </a:lnSpc>
            <a:spcBef>
              <a:spcPct val="0"/>
            </a:spcBef>
            <a:spcAft>
              <a:spcPct val="35000"/>
            </a:spcAft>
            <a:buNone/>
          </a:pPr>
          <a:r>
            <a:rPr lang="en-US" sz="1800" b="0" kern="1200" dirty="0">
              <a:latin typeface="Calibri" panose="020F0502020204030204"/>
              <a:ea typeface="+mn-ea"/>
              <a:cs typeface="+mn-cs"/>
            </a:rPr>
            <a:t>Severe noncompliance with ERs, Standards, or Policies Deficiencies must be corrected within 12-18 months</a:t>
          </a:r>
        </a:p>
      </dsp:txBody>
      <dsp:txXfrm rot="10800000">
        <a:off x="1648988" y="4791867"/>
        <a:ext cx="6270605" cy="1229286"/>
      </dsp:txXfrm>
    </dsp:sp>
    <dsp:sp modelId="{3B164C01-E719-4474-8CE0-E7E364670D35}">
      <dsp:nvSpPr>
        <dsp:cNvPr id="0" name=""/>
        <dsp:cNvSpPr/>
      </dsp:nvSpPr>
      <dsp:spPr>
        <a:xfrm>
          <a:off x="1037690" y="4791867"/>
          <a:ext cx="1229286" cy="1229286"/>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2F974-317C-4BC6-8E18-638FCF3576DA}"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129B-B8C8-4680-8331-06C6CDF51E4A}" type="slidenum">
              <a:rPr lang="en-US" smtClean="0"/>
              <a:t>‹#›</a:t>
            </a:fld>
            <a:endParaRPr lang="en-US" dirty="0"/>
          </a:p>
        </p:txBody>
      </p:sp>
    </p:spTree>
    <p:extLst>
      <p:ext uri="{BB962C8B-B14F-4D97-AF65-F5344CB8AC3E}">
        <p14:creationId xmlns:p14="http://schemas.microsoft.com/office/powerpoint/2010/main" val="177134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2001129B-B8C8-4680-8331-06C6CDF51E4A}" type="slidenum">
              <a:rPr lang="en-US" smtClean="0"/>
              <a:t>1</a:t>
            </a:fld>
            <a:endParaRPr lang="en-US" dirty="0"/>
          </a:p>
        </p:txBody>
      </p:sp>
    </p:spTree>
    <p:extLst>
      <p:ext uri="{BB962C8B-B14F-4D97-AF65-F5344CB8AC3E}">
        <p14:creationId xmlns:p14="http://schemas.microsoft.com/office/powerpoint/2010/main" val="426955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Ask Classified who served on a Weaving or Finishing Team to stand and be recognized.  </a:t>
            </a:r>
            <a:r>
              <a:rPr lang="en-US" sz="1800">
                <a:effectLst/>
                <a:latin typeface="Calibri" panose="020F0502020204030204" pitchFamily="34" charset="0"/>
                <a:ea typeface="Times New Roman" panose="02020603050405020304" pitchFamily="18" charset="0"/>
                <a:cs typeface="Times New Roman" panose="02020603050405020304" pitchFamily="18" charset="0"/>
              </a:rPr>
              <a:t>Volunteers in aisles will hand out pins.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84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806ada915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806ada915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Allie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2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806ada915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806ada915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Allie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1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Patty Quinones is working with HR (Alexis Carter) to support the evaluation of data.</a:t>
            </a:r>
          </a:p>
        </p:txBody>
      </p:sp>
      <p:sp>
        <p:nvSpPr>
          <p:cNvPr id="4" name="Slide Number Placeholder 3"/>
          <p:cNvSpPr>
            <a:spLocks noGrp="1"/>
          </p:cNvSpPr>
          <p:nvPr>
            <p:ph type="sldNum" sz="quarter" idx="5"/>
          </p:nvPr>
        </p:nvSpPr>
        <p:spPr/>
        <p:txBody>
          <a:bodyPr/>
          <a:lstStyle/>
          <a:p>
            <a:fld id="{2001129B-B8C8-4680-8331-06C6CDF51E4A}" type="slidenum">
              <a:rPr lang="en-US" smtClean="0"/>
              <a:t>5</a:t>
            </a:fld>
            <a:endParaRPr lang="en-US" dirty="0"/>
          </a:p>
        </p:txBody>
      </p:sp>
    </p:spTree>
    <p:extLst>
      <p:ext uri="{BB962C8B-B14F-4D97-AF65-F5344CB8AC3E}">
        <p14:creationId xmlns:p14="http://schemas.microsoft.com/office/powerpoint/2010/main" val="11687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Tri-chairs are leading the workgroup:  Rosa Asencio, Allie Frickert, Lianne Greenlee</a:t>
            </a:r>
          </a:p>
        </p:txBody>
      </p:sp>
      <p:sp>
        <p:nvSpPr>
          <p:cNvPr id="4" name="Slide Number Placeholder 3"/>
          <p:cNvSpPr>
            <a:spLocks noGrp="1"/>
          </p:cNvSpPr>
          <p:nvPr>
            <p:ph type="sldNum" sz="quarter" idx="5"/>
          </p:nvPr>
        </p:nvSpPr>
        <p:spPr/>
        <p:txBody>
          <a:bodyPr/>
          <a:lstStyle/>
          <a:p>
            <a:fld id="{2001129B-B8C8-4680-8331-06C6CDF51E4A}" type="slidenum">
              <a:rPr lang="en-US" smtClean="0"/>
              <a:t>6</a:t>
            </a:fld>
            <a:endParaRPr lang="en-US" dirty="0"/>
          </a:p>
        </p:txBody>
      </p:sp>
    </p:spTree>
    <p:extLst>
      <p:ext uri="{BB962C8B-B14F-4D97-AF65-F5344CB8AC3E}">
        <p14:creationId xmlns:p14="http://schemas.microsoft.com/office/powerpoint/2010/main" val="146871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 Nelson is leading this effort.</a:t>
            </a:r>
          </a:p>
        </p:txBody>
      </p:sp>
      <p:sp>
        <p:nvSpPr>
          <p:cNvPr id="4" name="Slide Number Placeholder 3"/>
          <p:cNvSpPr>
            <a:spLocks noGrp="1"/>
          </p:cNvSpPr>
          <p:nvPr>
            <p:ph type="sldNum" sz="quarter" idx="5"/>
          </p:nvPr>
        </p:nvSpPr>
        <p:spPr/>
        <p:txBody>
          <a:bodyPr/>
          <a:lstStyle/>
          <a:p>
            <a:fld id="{2001129B-B8C8-4680-8331-06C6CDF51E4A}" type="slidenum">
              <a:rPr lang="en-US" smtClean="0"/>
              <a:t>7</a:t>
            </a:fld>
            <a:endParaRPr lang="en-US" dirty="0"/>
          </a:p>
        </p:txBody>
      </p:sp>
    </p:spTree>
    <p:extLst>
      <p:ext uri="{BB962C8B-B14F-4D97-AF65-F5344CB8AC3E}">
        <p14:creationId xmlns:p14="http://schemas.microsoft.com/office/powerpoint/2010/main" val="242950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 Mezaki, Allie Frickert leading with support from Katie Datko &amp; Romelia Salinas</a:t>
            </a:r>
          </a:p>
        </p:txBody>
      </p:sp>
      <p:sp>
        <p:nvSpPr>
          <p:cNvPr id="4" name="Slide Number Placeholder 3"/>
          <p:cNvSpPr>
            <a:spLocks noGrp="1"/>
          </p:cNvSpPr>
          <p:nvPr>
            <p:ph type="sldNum" sz="quarter" idx="5"/>
          </p:nvPr>
        </p:nvSpPr>
        <p:spPr/>
        <p:txBody>
          <a:bodyPr/>
          <a:lstStyle/>
          <a:p>
            <a:fld id="{2001129B-B8C8-4680-8331-06C6CDF51E4A}" type="slidenum">
              <a:rPr lang="en-US" smtClean="0"/>
              <a:t>8</a:t>
            </a:fld>
            <a:endParaRPr lang="en-US" dirty="0"/>
          </a:p>
        </p:txBody>
      </p:sp>
    </p:spTree>
    <p:extLst>
      <p:ext uri="{BB962C8B-B14F-4D97-AF65-F5344CB8AC3E}">
        <p14:creationId xmlns:p14="http://schemas.microsoft.com/office/powerpoint/2010/main" val="379155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Donna </a:t>
            </a:r>
            <a:r>
              <a:rPr lang="en-US" dirty="0" err="1"/>
              <a:t>Balduci</a:t>
            </a:r>
            <a:r>
              <a:rPr lang="en-US" dirty="0"/>
              <a:t>, Andi Sims, Pule </a:t>
            </a:r>
            <a:r>
              <a:rPr lang="en-US" dirty="0" err="1"/>
              <a:t>Taampilo</a:t>
            </a:r>
            <a:r>
              <a:rPr lang="en-US" dirty="0"/>
              <a:t>, Lisa </a:t>
            </a:r>
            <a:r>
              <a:rPr lang="en-US" dirty="0" err="1"/>
              <a:t>diDolato</a:t>
            </a:r>
            <a:endParaRPr lang="en-US" dirty="0"/>
          </a:p>
          <a:p>
            <a:endParaRPr lang="en-US" dirty="0"/>
          </a:p>
        </p:txBody>
      </p:sp>
      <p:sp>
        <p:nvSpPr>
          <p:cNvPr id="4" name="Slide Number Placeholder 3"/>
          <p:cNvSpPr>
            <a:spLocks noGrp="1"/>
          </p:cNvSpPr>
          <p:nvPr>
            <p:ph type="sldNum" sz="quarter" idx="5"/>
          </p:nvPr>
        </p:nvSpPr>
        <p:spPr/>
        <p:txBody>
          <a:bodyPr/>
          <a:lstStyle/>
          <a:p>
            <a:fld id="{2001129B-B8C8-4680-8331-06C6CDF51E4A}" type="slidenum">
              <a:rPr lang="en-US" smtClean="0"/>
              <a:t>9</a:t>
            </a:fld>
            <a:endParaRPr lang="en-US" dirty="0"/>
          </a:p>
        </p:txBody>
      </p:sp>
    </p:spTree>
    <p:extLst>
      <p:ext uri="{BB962C8B-B14F-4D97-AF65-F5344CB8AC3E}">
        <p14:creationId xmlns:p14="http://schemas.microsoft.com/office/powerpoint/2010/main" val="118507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BBAF-70AF-4E2C-91EC-200E11DC8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F09C1-D592-48F2-84C5-C1FDB8F8A3FD}"/>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4" name="Footer Placeholder 3">
            <a:extLst>
              <a:ext uri="{FF2B5EF4-FFF2-40B4-BE49-F238E27FC236}">
                <a16:creationId xmlns:a16="http://schemas.microsoft.com/office/drawing/2014/main" id="{AEE20D94-0CF7-4FBE-A2FD-A8A7E02366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1CCD16-62CC-4C63-B678-42F3E58C1346}"/>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17727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2AC4-883F-4E2A-B5C8-DB07F34E6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8DB33-3538-48C4-9FFC-2D91ED814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13F0F45-BE5D-4331-A7C9-4C659881D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2D807-1A9B-4091-B57A-908C23D480AC}"/>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7F3F2457-4278-4CBB-86BC-8DA2CD78D0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B6269B-1CEA-4741-BB41-3F97DA7018B5}"/>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419595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7E84-B535-4D18-BC27-4671AC8CBC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BCF1-AF0E-4FE7-8168-F1CB09EA9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25CFB-4542-4271-9B81-9A5D63C6D31A}"/>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1AC8A805-3B2E-452E-8B70-9FB97B9E1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D68B14-26AC-40B2-91B8-0508292CD6C2}"/>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396820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3DB78-6472-47C7-B8D8-D98792A5B9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BD6CD-F26C-4332-B6C6-C20FB6B38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00AFB-850F-42DA-9D57-47AF2556DE6F}"/>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E6FE1476-C875-4F3B-B423-99EFE3D3AC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2312C-876E-4F98-9590-E8672010D45D}"/>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17601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lid Header - Footer">
    <p:spTree>
      <p:nvGrpSpPr>
        <p:cNvPr id="1" name=""/>
        <p:cNvGrpSpPr/>
        <p:nvPr/>
      </p:nvGrpSpPr>
      <p:grpSpPr>
        <a:xfrm>
          <a:off x="0" y="0"/>
          <a:ext cx="0" cy="0"/>
          <a:chOff x="0" y="0"/>
          <a:chExt cx="0" cy="0"/>
        </a:xfrm>
      </p:grpSpPr>
      <p:sp>
        <p:nvSpPr>
          <p:cNvPr id="2" name="Rectangle 1"/>
          <p:cNvSpPr/>
          <p:nvPr/>
        </p:nvSpPr>
        <p:spPr>
          <a:xfrm>
            <a:off x="0" y="0"/>
            <a:ext cx="12192000" cy="1288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594360" y="142875"/>
            <a:ext cx="11003280" cy="962025"/>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594360" y="1430723"/>
            <a:ext cx="11003280" cy="42621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ED858EF-1BCA-4D6A-BF54-9EF7A93C2FEA}" type="slidenum">
              <a:rPr lang="en-US" smtClean="0"/>
              <a:t>‹#›</a:t>
            </a:fld>
            <a:endParaRPr lang="en-US" dirty="0"/>
          </a:p>
        </p:txBody>
      </p:sp>
    </p:spTree>
    <p:extLst>
      <p:ext uri="{BB962C8B-B14F-4D97-AF65-F5344CB8AC3E}">
        <p14:creationId xmlns:p14="http://schemas.microsoft.com/office/powerpoint/2010/main" val="137955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2/26/2024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2/26/2024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DA0E-A788-42ED-95E5-27B8FA2E7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C32C2-A5C6-492A-A74D-97AEF918D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4A749-6EAB-4C32-AF76-ADA18CF43432}"/>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07E8772A-0D33-4CAF-AF76-BE4E45D9F6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3CB9D7-C022-4D4D-8025-5D2BFBDA5F27}"/>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3485601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2/26/2024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2/26/2024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BD76-FF2B-4DE6-8B47-02A57E40A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6B16B-A417-4536-84AF-C58A8C9669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1F4B5-BBC7-49C3-879F-E8915C37EDBE}"/>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355263E2-3C4E-47B5-8DB3-78A5DA6D98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0BB2DB-948E-4DD5-87C7-7DDDA7A4E0A9}"/>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600555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E1B2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FFC7575-47E1-4B21-98AC-2A2212D3A249}" type="datetimeFigureOut">
              <a:rPr lang="en-US" smtClean="0"/>
              <a:t>2/26/2024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ED858EF-1BCA-4D6A-BF54-9EF7A93C2FEA}" type="slidenum">
              <a:rPr lang="en-US" smtClean="0"/>
              <a:t>‹#›</a:t>
            </a:fld>
            <a:endParaRPr lang="en-US"/>
          </a:p>
        </p:txBody>
      </p:sp>
    </p:spTree>
    <p:extLst>
      <p:ext uri="{BB962C8B-B14F-4D97-AF65-F5344CB8AC3E}">
        <p14:creationId xmlns:p14="http://schemas.microsoft.com/office/powerpoint/2010/main" val="1103878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FC7575-47E1-4B21-98AC-2A2212D3A24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858EF-1BCA-4D6A-BF54-9EF7A93C2FEA}" type="slidenum">
              <a:rPr lang="en-US" smtClean="0"/>
              <a:t>‹#›</a:t>
            </a:fld>
            <a:endParaRPr lang="en-US"/>
          </a:p>
        </p:txBody>
      </p:sp>
    </p:spTree>
    <p:extLst>
      <p:ext uri="{BB962C8B-B14F-4D97-AF65-F5344CB8AC3E}">
        <p14:creationId xmlns:p14="http://schemas.microsoft.com/office/powerpoint/2010/main" val="1779322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C7575-47E1-4B21-98AC-2A2212D3A24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858EF-1BCA-4D6A-BF54-9EF7A93C2FEA}" type="slidenum">
              <a:rPr lang="en-US" smtClean="0"/>
              <a:t>‹#›</a:t>
            </a:fld>
            <a:endParaRPr lang="en-US"/>
          </a:p>
        </p:txBody>
      </p:sp>
    </p:spTree>
    <p:extLst>
      <p:ext uri="{BB962C8B-B14F-4D97-AF65-F5344CB8AC3E}">
        <p14:creationId xmlns:p14="http://schemas.microsoft.com/office/powerpoint/2010/main" val="1345719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7224" y="344985"/>
            <a:ext cx="10772775" cy="165819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843586"/>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843586"/>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858EF-1BCA-4D6A-BF54-9EF7A93C2FEA}" type="slidenum">
              <a:rPr lang="en-US" smtClean="0"/>
              <a:t>‹#›</a:t>
            </a:fld>
            <a:endParaRPr lang="en-US"/>
          </a:p>
        </p:txBody>
      </p:sp>
    </p:spTree>
    <p:extLst>
      <p:ext uri="{BB962C8B-B14F-4D97-AF65-F5344CB8AC3E}">
        <p14:creationId xmlns:p14="http://schemas.microsoft.com/office/powerpoint/2010/main" val="1591152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FC7575-47E1-4B21-98AC-2A2212D3A249}"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858EF-1BCA-4D6A-BF54-9EF7A93C2FEA}" type="slidenum">
              <a:rPr lang="en-US" smtClean="0"/>
              <a:t>‹#›</a:t>
            </a:fld>
            <a:endParaRPr lang="en-US"/>
          </a:p>
        </p:txBody>
      </p:sp>
    </p:spTree>
    <p:extLst>
      <p:ext uri="{BB962C8B-B14F-4D97-AF65-F5344CB8AC3E}">
        <p14:creationId xmlns:p14="http://schemas.microsoft.com/office/powerpoint/2010/main" val="218169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9E7F-A052-4A2A-9720-3C0BB2FCC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BA75C7-5A32-4E56-9BFF-8F8439727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31198-13EB-4146-9DF8-96A49B54FC0B}"/>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3B8B7419-E97F-463C-91DD-81F50A237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13C7EB-B575-44F4-B481-0B4879A464E4}"/>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459856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FC7575-47E1-4B21-98AC-2A2212D3A249}"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858EF-1BCA-4D6A-BF54-9EF7A93C2FEA}" type="slidenum">
              <a:rPr lang="en-US" smtClean="0"/>
              <a:t>‹#›</a:t>
            </a:fld>
            <a:endParaRPr lang="en-US"/>
          </a:p>
        </p:txBody>
      </p:sp>
    </p:spTree>
    <p:extLst>
      <p:ext uri="{BB962C8B-B14F-4D97-AF65-F5344CB8AC3E}">
        <p14:creationId xmlns:p14="http://schemas.microsoft.com/office/powerpoint/2010/main" val="1384992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C7575-47E1-4B21-98AC-2A2212D3A249}"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858EF-1BCA-4D6A-BF54-9EF7A93C2FEA}" type="slidenum">
              <a:rPr lang="en-US" smtClean="0"/>
              <a:t>‹#›</a:t>
            </a:fld>
            <a:endParaRPr lang="en-US"/>
          </a:p>
        </p:txBody>
      </p:sp>
    </p:spTree>
    <p:extLst>
      <p:ext uri="{BB962C8B-B14F-4D97-AF65-F5344CB8AC3E}">
        <p14:creationId xmlns:p14="http://schemas.microsoft.com/office/powerpoint/2010/main" val="746883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ED858EF-1BCA-4D6A-BF54-9EF7A93C2FEA}" type="slidenum">
              <a:rPr lang="en-US" smtClean="0"/>
              <a:t>‹#›</a:t>
            </a:fld>
            <a:endParaRPr lang="en-US"/>
          </a:p>
        </p:txBody>
      </p:sp>
    </p:spTree>
    <p:extLst>
      <p:ext uri="{BB962C8B-B14F-4D97-AF65-F5344CB8AC3E}">
        <p14:creationId xmlns:p14="http://schemas.microsoft.com/office/powerpoint/2010/main" val="3654755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 Reversed">
    <p:spTree>
      <p:nvGrpSpPr>
        <p:cNvPr id="1" name=""/>
        <p:cNvGrpSpPr/>
        <p:nvPr/>
      </p:nvGrpSpPr>
      <p:grpSpPr>
        <a:xfrm>
          <a:off x="0" y="0"/>
          <a:ext cx="0" cy="0"/>
          <a:chOff x="0" y="0"/>
          <a:chExt cx="0" cy="0"/>
        </a:xfrm>
      </p:grpSpPr>
      <p:sp>
        <p:nvSpPr>
          <p:cNvPr id="2" name="Rectangle 1"/>
          <p:cNvSpPr/>
          <p:nvPr/>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594360"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501640" y="844296"/>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8938"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ED858EF-1BCA-4D6A-BF54-9EF7A93C2FEA}" type="slidenum">
              <a:rPr lang="en-US" smtClean="0"/>
              <a:t>‹#›</a:t>
            </a:fld>
            <a:endParaRPr lang="en-US"/>
          </a:p>
        </p:txBody>
      </p:sp>
    </p:spTree>
    <p:extLst>
      <p:ext uri="{BB962C8B-B14F-4D97-AF65-F5344CB8AC3E}">
        <p14:creationId xmlns:p14="http://schemas.microsoft.com/office/powerpoint/2010/main" val="1736080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lid Header - Footer">
    <p:spTree>
      <p:nvGrpSpPr>
        <p:cNvPr id="1" name=""/>
        <p:cNvGrpSpPr/>
        <p:nvPr/>
      </p:nvGrpSpPr>
      <p:grpSpPr>
        <a:xfrm>
          <a:off x="0" y="0"/>
          <a:ext cx="0" cy="0"/>
          <a:chOff x="0" y="0"/>
          <a:chExt cx="0" cy="0"/>
        </a:xfrm>
      </p:grpSpPr>
      <p:sp>
        <p:nvSpPr>
          <p:cNvPr id="2" name="Rectangle 1"/>
          <p:cNvSpPr/>
          <p:nvPr/>
        </p:nvSpPr>
        <p:spPr>
          <a:xfrm>
            <a:off x="0" y="0"/>
            <a:ext cx="12192000" cy="1288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594360" y="142875"/>
            <a:ext cx="11003280" cy="962025"/>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94360" y="1430723"/>
            <a:ext cx="11003280" cy="42621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ED858EF-1BCA-4D6A-BF54-9EF7A93C2FEA}" type="slidenum">
              <a:rPr lang="en-US" smtClean="0"/>
              <a:t>‹#›</a:t>
            </a:fld>
            <a:endParaRPr lang="en-US"/>
          </a:p>
        </p:txBody>
      </p:sp>
    </p:spTree>
    <p:extLst>
      <p:ext uri="{BB962C8B-B14F-4D97-AF65-F5344CB8AC3E}">
        <p14:creationId xmlns:p14="http://schemas.microsoft.com/office/powerpoint/2010/main" val="1553700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lid Header - No 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D7A3D9-207B-456E-A90D-38B34A70CC0A}"/>
              </a:ext>
            </a:extLst>
          </p:cNvPr>
          <p:cNvSpPr/>
          <p:nvPr userDrawn="1"/>
        </p:nvSpPr>
        <p:spPr>
          <a:xfrm>
            <a:off x="-1" y="5692839"/>
            <a:ext cx="12192001" cy="1156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1288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594360" y="142875"/>
            <a:ext cx="11003280" cy="962025"/>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94360" y="1430723"/>
            <a:ext cx="11003280" cy="42621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ED858EF-1BCA-4D6A-BF54-9EF7A93C2FEA}" type="slidenum">
              <a:rPr lang="en-US" smtClean="0"/>
              <a:t>‹#›</a:t>
            </a:fld>
            <a:endParaRPr lang="en-US"/>
          </a:p>
        </p:txBody>
      </p:sp>
    </p:spTree>
    <p:extLst>
      <p:ext uri="{BB962C8B-B14F-4D97-AF65-F5344CB8AC3E}">
        <p14:creationId xmlns:p14="http://schemas.microsoft.com/office/powerpoint/2010/main" val="4230859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D7A3D9-207B-456E-A90D-38B34A70CC0A}"/>
              </a:ext>
            </a:extLst>
          </p:cNvPr>
          <p:cNvSpPr/>
          <p:nvPr userDrawn="1"/>
        </p:nvSpPr>
        <p:spPr>
          <a:xfrm>
            <a:off x="-1" y="5692839"/>
            <a:ext cx="12192001" cy="1156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1288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594360" y="142875"/>
            <a:ext cx="11003280" cy="962025"/>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94360" y="1430723"/>
            <a:ext cx="11003280" cy="42621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ED858EF-1BCA-4D6A-BF54-9EF7A93C2FEA}" type="slidenum">
              <a:rPr lang="en-US" smtClean="0"/>
              <a:t>‹#›</a:t>
            </a:fld>
            <a:endParaRPr lang="en-US"/>
          </a:p>
        </p:txBody>
      </p:sp>
      <p:sp>
        <p:nvSpPr>
          <p:cNvPr id="10" name="Picture Placeholder 2">
            <a:extLst>
              <a:ext uri="{FF2B5EF4-FFF2-40B4-BE49-F238E27FC236}">
                <a16:creationId xmlns:a16="http://schemas.microsoft.com/office/drawing/2014/main" id="{E2F28B14-4C1F-47B3-8B41-EDD0BD3A2F7B}"/>
              </a:ext>
            </a:extLst>
          </p:cNvPr>
          <p:cNvSpPr>
            <a:spLocks noGrp="1" noChangeAspect="1"/>
          </p:cNvSpPr>
          <p:nvPr>
            <p:ph type="pic" idx="13"/>
          </p:nvPr>
        </p:nvSpPr>
        <p:spPr>
          <a:xfrm>
            <a:off x="-1" y="1279030"/>
            <a:ext cx="12192001" cy="5584575"/>
          </a:xfrm>
          <a:solidFill>
            <a:schemeClr val="bg1">
              <a:lumMod val="85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404769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 Two Imag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562100"/>
            <a:ext cx="6096000" cy="5295900"/>
          </a:xfrm>
          <a:solidFill>
            <a:schemeClr val="bg1">
              <a:lumMod val="85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FFC7575-47E1-4B21-98AC-2A2212D3A249}" type="datetimeFigureOut">
              <a:rPr lang="en-US" smtClean="0"/>
              <a:t>2/26/2024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ED858EF-1BCA-4D6A-BF54-9EF7A93C2FEA}" type="slidenum">
              <a:rPr lang="en-US" smtClean="0"/>
              <a:t>‹#›</a:t>
            </a:fld>
            <a:endParaRPr lang="en-US"/>
          </a:p>
        </p:txBody>
      </p:sp>
      <p:sp>
        <p:nvSpPr>
          <p:cNvPr id="10" name="Picture Placeholder 2">
            <a:extLst>
              <a:ext uri="{FF2B5EF4-FFF2-40B4-BE49-F238E27FC236}">
                <a16:creationId xmlns:a16="http://schemas.microsoft.com/office/drawing/2014/main" id="{1345EF21-EF82-491B-A366-3E5AFF235349}"/>
              </a:ext>
            </a:extLst>
          </p:cNvPr>
          <p:cNvSpPr>
            <a:spLocks noGrp="1" noChangeAspect="1"/>
          </p:cNvSpPr>
          <p:nvPr>
            <p:ph type="pic" idx="13"/>
          </p:nvPr>
        </p:nvSpPr>
        <p:spPr>
          <a:xfrm>
            <a:off x="6096000" y="1562100"/>
            <a:ext cx="6096000" cy="5295900"/>
          </a:xfrm>
          <a:solidFill>
            <a:schemeClr val="bg1">
              <a:lumMod val="85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Title 1">
            <a:extLst>
              <a:ext uri="{FF2B5EF4-FFF2-40B4-BE49-F238E27FC236}">
                <a16:creationId xmlns:a16="http://schemas.microsoft.com/office/drawing/2014/main" id="{641089F4-B721-4B93-9E37-55F529EA8352}"/>
              </a:ext>
            </a:extLst>
          </p:cNvPr>
          <p:cNvSpPr txBox="1">
            <a:spLocks/>
          </p:cNvSpPr>
          <p:nvPr userDrawn="1"/>
        </p:nvSpPr>
        <p:spPr>
          <a:xfrm>
            <a:off x="917231" y="-3049"/>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71355638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 Full Sc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6858000"/>
          </a:xfrm>
          <a:solidFill>
            <a:schemeClr val="bg1">
              <a:lumMod val="85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FFC7575-47E1-4B21-98AC-2A2212D3A249}" type="datetimeFigureOut">
              <a:rPr lang="en-US" smtClean="0"/>
              <a:t>2/26/2024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ED858EF-1BCA-4D6A-BF54-9EF7A93C2FEA}" type="slidenum">
              <a:rPr lang="en-US" smtClean="0"/>
              <a:t>‹#›</a:t>
            </a:fld>
            <a:endParaRPr lang="en-US"/>
          </a:p>
        </p:txBody>
      </p:sp>
    </p:spTree>
    <p:extLst>
      <p:ext uri="{BB962C8B-B14F-4D97-AF65-F5344CB8AC3E}">
        <p14:creationId xmlns:p14="http://schemas.microsoft.com/office/powerpoint/2010/main" val="188048959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4248061" y="-1579158"/>
            <a:ext cx="3591099" cy="1077277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FC7575-47E1-4B21-98AC-2A2212D3A24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858EF-1BCA-4D6A-BF54-9EF7A93C2FEA}" type="slidenum">
              <a:rPr lang="en-US" smtClean="0"/>
              <a:t>‹#›</a:t>
            </a:fld>
            <a:endParaRPr lang="en-US"/>
          </a:p>
        </p:txBody>
      </p:sp>
    </p:spTree>
    <p:extLst>
      <p:ext uri="{BB962C8B-B14F-4D97-AF65-F5344CB8AC3E}">
        <p14:creationId xmlns:p14="http://schemas.microsoft.com/office/powerpoint/2010/main" val="105236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537B-05FB-420C-AB17-469BC210A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2822A-5AF0-4C4D-8A99-7D3CE0425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6223B-AF2B-406E-8EE6-5787A7283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19AD04-0388-4F1B-8C71-5C2D35BE0585}"/>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257B722E-C733-405F-B2F9-262872A0A6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F8292F-0D1A-4607-BAAC-6B89D0939CCE}"/>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356342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C7575-47E1-4B21-98AC-2A2212D3A24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858EF-1BCA-4D6A-BF54-9EF7A93C2FEA}" type="slidenum">
              <a:rPr lang="en-US" smtClean="0"/>
              <a:t>‹#›</a:t>
            </a:fld>
            <a:endParaRPr lang="en-US"/>
          </a:p>
        </p:txBody>
      </p:sp>
    </p:spTree>
    <p:extLst>
      <p:ext uri="{BB962C8B-B14F-4D97-AF65-F5344CB8AC3E}">
        <p14:creationId xmlns:p14="http://schemas.microsoft.com/office/powerpoint/2010/main" val="101229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4065-AC5C-49AA-A284-DC7F7049B9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85D4B-60EA-437B-9F72-39EC99A08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A29B9-675C-411E-8965-F43738FE2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BD892B-F96D-41D4-ADA7-DBA9D6201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727E2-2858-454E-86E9-B25D37883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5D9CFA-40E1-43BC-B25D-CEF62FC53C7B}"/>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8" name="Footer Placeholder 7">
            <a:extLst>
              <a:ext uri="{FF2B5EF4-FFF2-40B4-BE49-F238E27FC236}">
                <a16:creationId xmlns:a16="http://schemas.microsoft.com/office/drawing/2014/main" id="{E0FF6D88-F8BA-4F9C-A00A-53793E001A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332A538-B1D5-4F1E-8446-2E60AD36C59E}"/>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15946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BBAF-70AF-4E2C-91EC-200E11DC8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F09C1-D592-48F2-84C5-C1FDB8F8A3FD}"/>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4" name="Footer Placeholder 3">
            <a:extLst>
              <a:ext uri="{FF2B5EF4-FFF2-40B4-BE49-F238E27FC236}">
                <a16:creationId xmlns:a16="http://schemas.microsoft.com/office/drawing/2014/main" id="{AEE20D94-0CF7-4FBE-A2FD-A8A7E02366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1CCD16-62CC-4C63-B678-42F3E58C1346}"/>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17727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D8E65-3A2E-4E1D-8DEC-926793EE1343}"/>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3" name="Footer Placeholder 2">
            <a:extLst>
              <a:ext uri="{FF2B5EF4-FFF2-40B4-BE49-F238E27FC236}">
                <a16:creationId xmlns:a16="http://schemas.microsoft.com/office/drawing/2014/main" id="{6C4A8575-9ABA-400B-8E2F-B69E814B9C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39AE405-C89D-442A-B836-C024AC654348}"/>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52171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F4BE-C147-41D3-B161-1F111F76A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64974-4E25-4184-BC02-79E0F50C5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619D0-1A24-4CA0-81B6-EAD6BACD1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3183C-2923-42ED-8254-4E73ABD0ECB5}"/>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3AAA66DF-A97E-418C-A412-D3B367E2E9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6BC035-7501-45F5-8FE0-1ADFA7B8E743}"/>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7754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715440-DAEE-43BB-BC09-BB5500926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38B8A-3D90-46BF-918F-3A0CE88D0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C7C46-D077-40BA-8646-AAA1EA814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6B9E1786-81FE-431A-BF6B-28F8F3E0D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FCA9DE-2066-4F2E-A6C6-AA447B027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C0162-B68A-4234-9549-0C262ED0A897}" type="slidenum">
              <a:rPr lang="en-US" smtClean="0"/>
              <a:t>‹#›</a:t>
            </a:fld>
            <a:endParaRPr lang="en-US" dirty="0"/>
          </a:p>
        </p:txBody>
      </p:sp>
    </p:spTree>
    <p:extLst>
      <p:ext uri="{BB962C8B-B14F-4D97-AF65-F5344CB8AC3E}">
        <p14:creationId xmlns:p14="http://schemas.microsoft.com/office/powerpoint/2010/main" val="1451284510"/>
      </p:ext>
    </p:extLst>
  </p:cSld>
  <p:clrMap bg1="lt1" tx1="dk1" bg2="lt2" tx2="dk2" accent1="accent1" accent2="accent2" accent3="accent3" accent4="accent4" accent5="accent5" accent6="accent6" hlink="hlink" folHlink="folHlink"/>
  <p:sldLayoutIdLst>
    <p:sldLayoutId id="2147483654"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2/26/2024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85"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FFC7575-47E1-4B21-98AC-2A2212D3A249}" type="datetimeFigureOut">
              <a:rPr lang="en-US" smtClean="0"/>
              <a:t>2/26/2024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ED858EF-1BCA-4D6A-BF54-9EF7A93C2FEA}" type="slidenum">
              <a:rPr lang="en-US" smtClean="0"/>
              <a:t>‹#›</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597" y="5527943"/>
            <a:ext cx="12190807" cy="1330057"/>
          </a:xfrm>
          <a:prstGeom prst="rect">
            <a:avLst/>
          </a:prstGeom>
        </p:spPr>
      </p:pic>
    </p:spTree>
    <p:extLst>
      <p:ext uri="{BB962C8B-B14F-4D97-AF65-F5344CB8AC3E}">
        <p14:creationId xmlns:p14="http://schemas.microsoft.com/office/powerpoint/2010/main" val="40048977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114">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34" name="Rectangle 116">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53249" y="1916670"/>
            <a:ext cx="5716338" cy="3042706"/>
          </a:xfrm>
        </p:spPr>
        <p:txBody>
          <a:bodyPr>
            <a:normAutofit/>
          </a:bodyPr>
          <a:lstStyle/>
          <a:p>
            <a:pPr>
              <a:spcBef>
                <a:spcPts val="600"/>
              </a:spcBef>
              <a:spcAft>
                <a:spcPts val="600"/>
              </a:spcAft>
            </a:pPr>
            <a:r>
              <a:rPr lang="en-US" sz="5400" dirty="0"/>
              <a:t>Accreditation Update</a:t>
            </a:r>
            <a:br>
              <a:rPr lang="en-US" sz="1500" dirty="0"/>
            </a:br>
            <a:br>
              <a:rPr lang="en-US" sz="1500" dirty="0"/>
            </a:br>
            <a:r>
              <a:rPr lang="en-US" sz="2400" dirty="0"/>
              <a:t>Management team</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533786" y="4888611"/>
            <a:ext cx="5355264" cy="663286"/>
          </a:xfrm>
        </p:spPr>
        <p:txBody>
          <a:bodyPr vert="horz" lIns="91440" tIns="45720" rIns="91440" bIns="45720" rtlCol="0" anchor="t">
            <a:normAutofit/>
          </a:bodyPr>
          <a:lstStyle/>
          <a:p>
            <a:pPr>
              <a:spcAft>
                <a:spcPts val="600"/>
              </a:spcAft>
            </a:pPr>
            <a:r>
              <a:rPr lang="en-US" dirty="0"/>
              <a:t>January 2024</a:t>
            </a:r>
          </a:p>
        </p:txBody>
      </p:sp>
      <p:sp>
        <p:nvSpPr>
          <p:cNvPr id="135" name="Rectangle 118">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6" name="Straight Connector 120">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22">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24">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6" descr="A Group of people holding hands&#10;Sharing Our Story">
            <a:extLst>
              <a:ext uri="{FF2B5EF4-FFF2-40B4-BE49-F238E27FC236}">
                <a16:creationId xmlns:a16="http://schemas.microsoft.com/office/drawing/2014/main" id="{F251C3C0-1B3A-6FBE-137F-CD86B47B1189}"/>
              </a:ext>
            </a:extLst>
          </p:cNvPr>
          <p:cNvPicPr>
            <a:picLocks noChangeAspect="1"/>
          </p:cNvPicPr>
          <p:nvPr/>
        </p:nvPicPr>
        <p:blipFill>
          <a:blip r:embed="rId4"/>
          <a:stretch>
            <a:fillRect/>
          </a:stretch>
        </p:blipFill>
        <p:spPr>
          <a:xfrm>
            <a:off x="1241170" y="1655792"/>
            <a:ext cx="3752067" cy="3564462"/>
          </a:xfrm>
          <a:prstGeom prst="rect">
            <a:avLst/>
          </a:prstGeom>
        </p:spPr>
      </p:pic>
    </p:spTree>
    <p:extLst>
      <p:ext uri="{BB962C8B-B14F-4D97-AF65-F5344CB8AC3E}">
        <p14:creationId xmlns:p14="http://schemas.microsoft.com/office/powerpoint/2010/main" val="18512319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3F8F26-B6D0-470A-90DF-387FE008E0EC}"/>
              </a:ext>
            </a:extLst>
          </p:cNvPr>
          <p:cNvSpPr>
            <a:spLocks noGrp="1"/>
          </p:cNvSpPr>
          <p:nvPr>
            <p:ph type="title"/>
          </p:nvPr>
        </p:nvSpPr>
        <p:spPr>
          <a:xfrm>
            <a:off x="162956" y="1153572"/>
            <a:ext cx="3724278" cy="4461163"/>
          </a:xfrm>
        </p:spPr>
        <p:txBody>
          <a:bodyPr>
            <a:normAutofit/>
          </a:bodyPr>
          <a:lstStyle/>
          <a:p>
            <a:r>
              <a:rPr lang="en-US" sz="4100" b="1" dirty="0">
                <a:solidFill>
                  <a:srgbClr val="FFFFFF"/>
                </a:solidFill>
              </a:rPr>
              <a:t>Commission Actions on Institutions</a:t>
            </a:r>
            <a:endParaRPr lang="en-US" sz="4100" b="1" dirty="0">
              <a:solidFill>
                <a:srgbClr val="FFFFFF"/>
              </a:solidFill>
              <a:ea typeface="Calibri Ligh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Diagram 12" descr="14 ACCJC Standards&#10;121 Substandards&#10;21 Eligibility Requirements&#10;17 Weaving Teams&#10;13 Finishing Teams&#10;28 Resource Committees/Councils&#10;50 Classified Professionals&#10;56 Faculty&#10;17 Students&#10;50 Administrators&#10;1 ISER">
            <a:extLst>
              <a:ext uri="{FF2B5EF4-FFF2-40B4-BE49-F238E27FC236}">
                <a16:creationId xmlns:a16="http://schemas.microsoft.com/office/drawing/2014/main" id="{E08F30B0-9E73-4073-9B9E-6BD30F7E55E4}"/>
              </a:ext>
            </a:extLst>
          </p:cNvPr>
          <p:cNvGraphicFramePr/>
          <p:nvPr>
            <p:extLst>
              <p:ext uri="{D42A27DB-BD31-4B8C-83A1-F6EECF244321}">
                <p14:modId xmlns:p14="http://schemas.microsoft.com/office/powerpoint/2010/main" val="191623274"/>
              </p:ext>
            </p:extLst>
          </p:nvPr>
        </p:nvGraphicFramePr>
        <p:xfrm>
          <a:off x="3071759" y="319088"/>
          <a:ext cx="8957285" cy="60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98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pic>
        <p:nvPicPr>
          <p:cNvPr id="78" name="Picture 6">
            <a:extLst>
              <a:ext uri="{FF2B5EF4-FFF2-40B4-BE49-F238E27FC236}">
                <a16:creationId xmlns:a16="http://schemas.microsoft.com/office/drawing/2014/main" id="{7B977EE6-8428-4EB2-8DFA-3DCFAD9F2E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92645" y="46784"/>
            <a:ext cx="1363825" cy="1295633"/>
          </a:xfrm>
          <a:prstGeom prst="rect">
            <a:avLst/>
          </a:prstGeom>
        </p:spPr>
      </p:pic>
      <p:sp>
        <p:nvSpPr>
          <p:cNvPr id="3" name="Title 2">
            <a:extLst>
              <a:ext uri="{FF2B5EF4-FFF2-40B4-BE49-F238E27FC236}">
                <a16:creationId xmlns:a16="http://schemas.microsoft.com/office/drawing/2014/main" id="{73F96342-FDF6-41B8-9680-FA8292D36FF6}"/>
              </a:ext>
            </a:extLst>
          </p:cNvPr>
          <p:cNvSpPr>
            <a:spLocks noGrp="1"/>
          </p:cNvSpPr>
          <p:nvPr>
            <p:ph type="title"/>
          </p:nvPr>
        </p:nvSpPr>
        <p:spPr>
          <a:xfrm>
            <a:off x="634938" y="258993"/>
            <a:ext cx="9957707" cy="653952"/>
          </a:xfrm>
          <a:solidFill>
            <a:schemeClr val="accent1"/>
          </a:solidFill>
        </p:spPr>
        <p:txBody>
          <a:bodyPr/>
          <a:lstStyle/>
          <a:p>
            <a:r>
              <a:rPr lang="en-US" sz="2800" b="1" kern="0" dirty="0">
                <a:solidFill>
                  <a:schemeClr val="bg1"/>
                </a:solidFill>
              </a:rPr>
              <a:t>Campus Visit ACCJC Site Team - February 28-29</a:t>
            </a:r>
            <a:endParaRPr lang="en-US" dirty="0">
              <a:solidFill>
                <a:schemeClr val="bg1"/>
              </a:solidFill>
            </a:endParaRPr>
          </a:p>
        </p:txBody>
      </p:sp>
      <p:sp>
        <p:nvSpPr>
          <p:cNvPr id="6" name="TextBox 5">
            <a:extLst>
              <a:ext uri="{FF2B5EF4-FFF2-40B4-BE49-F238E27FC236}">
                <a16:creationId xmlns:a16="http://schemas.microsoft.com/office/drawing/2014/main" id="{5BE241EF-810F-4A90-9EC5-0040817B37BB}"/>
              </a:ext>
            </a:extLst>
          </p:cNvPr>
          <p:cNvSpPr txBox="1"/>
          <p:nvPr/>
        </p:nvSpPr>
        <p:spPr>
          <a:xfrm>
            <a:off x="634938" y="1093579"/>
            <a:ext cx="3481067" cy="2831544"/>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Light" panose="020F0302020204030204"/>
                <a:ea typeface="+mn-ea"/>
                <a:cs typeface="+mn-cs"/>
              </a:rPr>
              <a:t>Open Forum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rPr>
              <a:t>Wednesday, February 28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rPr>
              <a:t>4:30 - 5:30 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rPr>
              <a:t>Building 13, Room 1700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1" u="none" strike="noStrike" kern="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black"/>
                </a:solidFill>
                <a:effectLst/>
                <a:uLnTx/>
                <a:uFillTx/>
                <a:latin typeface="Calibri Light" panose="020F0302020204030204"/>
                <a:ea typeface="+mn-ea"/>
                <a:cs typeface="+mn-cs"/>
              </a:rPr>
              <a:t>*President, VPs, and Board Members do not attend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Light" panose="020F0302020204030204"/>
                <a:ea typeface="+mn-ea"/>
                <a:cs typeface="+mn-cs"/>
              </a:rPr>
              <a:t>Exit Report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rPr>
              <a:t>Thursday, February 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rPr>
              <a:t>12:00 - 12:30 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rPr>
              <a:t>Summit Event Center</a:t>
            </a:r>
          </a:p>
        </p:txBody>
      </p:sp>
      <p:sp>
        <p:nvSpPr>
          <p:cNvPr id="73" name="Content Placeholder 3">
            <a:extLst>
              <a:ext uri="{FF2B5EF4-FFF2-40B4-BE49-F238E27FC236}">
                <a16:creationId xmlns:a16="http://schemas.microsoft.com/office/drawing/2014/main" id="{8BDB668D-B35C-40AF-AA3F-5A6D1D16AFBC}"/>
              </a:ext>
            </a:extLst>
          </p:cNvPr>
          <p:cNvSpPr txBox="1">
            <a:spLocks/>
          </p:cNvSpPr>
          <p:nvPr/>
        </p:nvSpPr>
        <p:spPr>
          <a:xfrm>
            <a:off x="4300952" y="1070764"/>
            <a:ext cx="6291694" cy="2854359"/>
          </a:xfrm>
          <a:prstGeom prst="rect">
            <a:avLst/>
          </a:prstGeom>
          <a:ln>
            <a:solidFill>
              <a:schemeClr val="accent1"/>
            </a:solidFill>
          </a:ln>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a:cs typeface="Arial"/>
                <a:sym typeface="Arial"/>
              </a:rPr>
              <a:t>5 Core Inquiries: Interviews with Key Campus Voices </a:t>
            </a:r>
          </a:p>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a:p>
            <a:pPr marL="514350" marR="0" lvl="0" indent="-514350" algn="l" defTabSz="4572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cs typeface="Calibri"/>
                <a:sym typeface="Arial"/>
              </a:rPr>
              <a:t>Human Resources Evaluation Processes</a:t>
            </a:r>
          </a:p>
          <a:p>
            <a:pPr marL="514350" marR="0" lvl="0" indent="-514350" algn="l" defTabSz="4572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cs typeface="Calibri"/>
                <a:sym typeface="Arial"/>
              </a:rPr>
              <a:t>Process for Evaluation of Governance Structure</a:t>
            </a:r>
          </a:p>
          <a:p>
            <a:pPr marL="514350" marR="0" lvl="0" indent="-514350" algn="l" defTabSz="4572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cs typeface="Calibri"/>
                <a:sym typeface="Arial"/>
              </a:rPr>
              <a:t>Timely and Regular Review of Board Policies and Procedures</a:t>
            </a:r>
          </a:p>
          <a:p>
            <a:pPr marL="514350" marR="0" lvl="0" indent="-514350" algn="l" defTabSz="4572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cs typeface="Calibri"/>
                <a:sym typeface="Arial"/>
              </a:rPr>
              <a:t>Regular and Substantive Interaction in Distance Learning Courses</a:t>
            </a:r>
          </a:p>
          <a:p>
            <a:pPr marL="514350" marR="0" lvl="0" indent="-514350" algn="l" defTabSz="4572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cs typeface="Calibri"/>
                <a:sym typeface="Arial"/>
              </a:rPr>
              <a:t>GRASP &amp; LEAD Success and Effectiveness</a:t>
            </a:r>
          </a:p>
          <a:p>
            <a:pPr marL="514350" marR="0" lvl="0" indent="-514350" algn="l" defTabSz="4572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600" b="0" i="0" u="none" strike="noStrike" kern="0" cap="none" spc="0" normalizeH="0" baseline="0" noProof="0" dirty="0">
              <a:ln>
                <a:noFill/>
              </a:ln>
              <a:solidFill>
                <a:srgbClr val="000000"/>
              </a:solidFill>
              <a:effectLst/>
              <a:uLnTx/>
              <a:uFillTx/>
              <a:latin typeface="Arial"/>
              <a:cs typeface="Calibri"/>
              <a:sym typeface="Arial"/>
            </a:endParaRPr>
          </a:p>
          <a:p>
            <a:pPr marL="514350" marR="0" lvl="0" indent="-514350" algn="l" defTabSz="4572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600" b="0" i="0" u="none" strike="noStrike" kern="0" cap="none" spc="0" normalizeH="0" baseline="0" noProof="0" dirty="0">
              <a:ln>
                <a:noFill/>
              </a:ln>
              <a:solidFill>
                <a:srgbClr val="000000"/>
              </a:solidFill>
              <a:effectLst/>
              <a:uLnTx/>
              <a:uFillTx/>
              <a:latin typeface="Arial"/>
              <a:cs typeface="Calibri"/>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a:extLst>
              <a:ext uri="{FF2B5EF4-FFF2-40B4-BE49-F238E27FC236}">
                <a16:creationId xmlns:a16="http://schemas.microsoft.com/office/drawing/2014/main" id="{AB758CDE-8E61-4924-AAB2-865DE634F8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73520" y="3234853"/>
            <a:ext cx="619125" cy="552450"/>
          </a:xfrm>
          <a:prstGeom prst="rect">
            <a:avLst/>
          </a:prstGeom>
        </p:spPr>
      </p:pic>
      <p:pic>
        <p:nvPicPr>
          <p:cNvPr id="89" name="Picture 88">
            <a:extLst>
              <a:ext uri="{FF2B5EF4-FFF2-40B4-BE49-F238E27FC236}">
                <a16:creationId xmlns:a16="http://schemas.microsoft.com/office/drawing/2014/main" id="{C0C98CBF-4B13-407A-8FBC-E4B96271299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947" y="3925174"/>
            <a:ext cx="11658975" cy="653952"/>
          </a:xfrm>
          <a:prstGeom prst="rect">
            <a:avLst/>
          </a:prstGeom>
        </p:spPr>
      </p:pic>
      <p:sp>
        <p:nvSpPr>
          <p:cNvPr id="60" name="TextBox 59">
            <a:extLst>
              <a:ext uri="{FF2B5EF4-FFF2-40B4-BE49-F238E27FC236}">
                <a16:creationId xmlns:a16="http://schemas.microsoft.com/office/drawing/2014/main" id="{A24565E3-17CD-4C9E-96CC-840BEA507EB8}"/>
              </a:ext>
            </a:extLst>
          </p:cNvPr>
          <p:cNvSpPr txBox="1"/>
          <p:nvPr/>
        </p:nvSpPr>
        <p:spPr>
          <a:xfrm>
            <a:off x="502763" y="4296810"/>
            <a:ext cx="402196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Visiting Team Members</a:t>
            </a:r>
          </a:p>
        </p:txBody>
      </p:sp>
      <p:pic>
        <p:nvPicPr>
          <p:cNvPr id="1026" name="Picture 14" descr="Dr. Matthew Wetstein">
            <a:extLst>
              <a:ext uri="{FF2B5EF4-FFF2-40B4-BE49-F238E27FC236}">
                <a16:creationId xmlns:a16="http://schemas.microsoft.com/office/drawing/2014/main" id="{1FC5A584-F6F4-4A18-8A1D-21165E454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526" y="4760540"/>
            <a:ext cx="1149461" cy="14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368F6EBD-B8A1-4F17-BA43-24B8A419D315}"/>
              </a:ext>
            </a:extLst>
          </p:cNvPr>
          <p:cNvSpPr txBox="1"/>
          <p:nvPr/>
        </p:nvSpPr>
        <p:spPr>
          <a:xfrm>
            <a:off x="354703" y="6290733"/>
            <a:ext cx="196664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Light" panose="020F0302020204030204"/>
                <a:ea typeface="+mn-ea"/>
                <a:cs typeface="+mn-cs"/>
              </a:rPr>
              <a:t>Dr. Matthew </a:t>
            </a:r>
            <a:r>
              <a:rPr kumimoji="0" lang="en-US" sz="1400" b="0" i="0" u="none" strike="noStrike" kern="1200" cap="none" spc="0" normalizeH="0" baseline="0" noProof="0" dirty="0" err="1">
                <a:ln>
                  <a:noFill/>
                </a:ln>
                <a:solidFill>
                  <a:prstClr val="white"/>
                </a:solidFill>
                <a:effectLst/>
                <a:uLnTx/>
                <a:uFillTx/>
                <a:latin typeface="Calibri Light" panose="020F0302020204030204"/>
                <a:ea typeface="+mn-ea"/>
                <a:cs typeface="+mn-cs"/>
              </a:rPr>
              <a:t>Wetstein</a:t>
            </a:r>
            <a:r>
              <a:rPr kumimoji="0" lang="en-US" sz="1400" b="0" i="0" u="none" strike="noStrike" kern="1200" cap="none" spc="0" normalizeH="0" baseline="0" noProof="0" dirty="0">
                <a:ln>
                  <a:noFill/>
                </a:ln>
                <a:solidFill>
                  <a:prstClr val="white"/>
                </a:solidFill>
                <a:effectLst/>
                <a:uLnTx/>
                <a:uFillTx/>
                <a:latin typeface="Calibri Light" panose="020F0302020204030204"/>
                <a:ea typeface="+mn-ea"/>
                <a:cs typeface="+mn-cs"/>
              </a:rPr>
              <a:t>, Chair</a:t>
            </a:r>
          </a:p>
        </p:txBody>
      </p:sp>
      <p:pic>
        <p:nvPicPr>
          <p:cNvPr id="1027" name="Picture 13" descr="Dr. Pedro Avila">
            <a:extLst>
              <a:ext uri="{FF2B5EF4-FFF2-40B4-BE49-F238E27FC236}">
                <a16:creationId xmlns:a16="http://schemas.microsoft.com/office/drawing/2014/main" id="{86273900-CAEE-4F2C-BDCF-DB70F46426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862" y="4760540"/>
            <a:ext cx="1222592" cy="141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a:extLst>
              <a:ext uri="{FF2B5EF4-FFF2-40B4-BE49-F238E27FC236}">
                <a16:creationId xmlns:a16="http://schemas.microsoft.com/office/drawing/2014/main" id="{AE8D86AF-7B33-42AB-912D-2D0897A3F194}"/>
              </a:ext>
            </a:extLst>
          </p:cNvPr>
          <p:cNvSpPr txBox="1"/>
          <p:nvPr/>
        </p:nvSpPr>
        <p:spPr>
          <a:xfrm>
            <a:off x="2902574" y="6305529"/>
            <a:ext cx="16221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Light" panose="020F0302020204030204"/>
                <a:ea typeface="+mn-ea"/>
                <a:cs typeface="+mn-cs"/>
              </a:rPr>
              <a:t>Dr. Pedro Avila, Vice Chair</a:t>
            </a:r>
          </a:p>
        </p:txBody>
      </p:sp>
      <p:pic>
        <p:nvPicPr>
          <p:cNvPr id="1028" name="Picture 12" descr="Dr. Linda Carvalho Cooley">
            <a:extLst>
              <a:ext uri="{FF2B5EF4-FFF2-40B4-BE49-F238E27FC236}">
                <a16:creationId xmlns:a16="http://schemas.microsoft.com/office/drawing/2014/main" id="{26B87028-F46D-4333-B698-2DBD95007C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329" y="4760540"/>
            <a:ext cx="1222592" cy="153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a:extLst>
              <a:ext uri="{FF2B5EF4-FFF2-40B4-BE49-F238E27FC236}">
                <a16:creationId xmlns:a16="http://schemas.microsoft.com/office/drawing/2014/main" id="{833CDBAA-F5AE-4120-BACC-9BE2B71F0011}"/>
              </a:ext>
            </a:extLst>
          </p:cNvPr>
          <p:cNvSpPr txBox="1"/>
          <p:nvPr/>
        </p:nvSpPr>
        <p:spPr>
          <a:xfrm>
            <a:off x="4879240" y="6327675"/>
            <a:ext cx="2340245" cy="3195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Light" panose="020F0302020204030204"/>
                <a:ea typeface="+mn-ea"/>
                <a:cs typeface="+mn-cs"/>
              </a:rPr>
              <a:t>Dr. Linda Carvalho Cooley</a:t>
            </a:r>
          </a:p>
        </p:txBody>
      </p:sp>
      <p:pic>
        <p:nvPicPr>
          <p:cNvPr id="1029" name="Picture 20" descr="Mr. Ulises Valasco">
            <a:extLst>
              <a:ext uri="{FF2B5EF4-FFF2-40B4-BE49-F238E27FC236}">
                <a16:creationId xmlns:a16="http://schemas.microsoft.com/office/drawing/2014/main" id="{88CCC851-D8DC-406F-BC73-D22D8B5761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3508" y="4760540"/>
            <a:ext cx="1102876" cy="147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a:extLst>
              <a:ext uri="{FF2B5EF4-FFF2-40B4-BE49-F238E27FC236}">
                <a16:creationId xmlns:a16="http://schemas.microsoft.com/office/drawing/2014/main" id="{7362282D-4BBE-4B5A-BBE3-5128DEE3AD92}"/>
              </a:ext>
            </a:extLst>
          </p:cNvPr>
          <p:cNvSpPr txBox="1"/>
          <p:nvPr/>
        </p:nvSpPr>
        <p:spPr>
          <a:xfrm>
            <a:off x="7549528" y="6327675"/>
            <a:ext cx="1774009" cy="3195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Light" panose="020F0302020204030204"/>
                <a:ea typeface="+mn-ea"/>
                <a:cs typeface="+mn-cs"/>
              </a:rPr>
              <a:t>Mr. Ulises Velasco</a:t>
            </a:r>
          </a:p>
        </p:txBody>
      </p:sp>
      <p:pic>
        <p:nvPicPr>
          <p:cNvPr id="70" name="Picture 4" descr="ACCJC Liaison Gohar Momjian">
            <a:extLst>
              <a:ext uri="{FF2B5EF4-FFF2-40B4-BE49-F238E27FC236}">
                <a16:creationId xmlns:a16="http://schemas.microsoft.com/office/drawing/2014/main" id="{F5E93359-64B9-4C7D-86D2-31EE314F4AF3}"/>
              </a:ext>
            </a:extLst>
          </p:cNvPr>
          <p:cNvPicPr>
            <a:picLocks noChangeAspect="1"/>
          </p:cNvPicPr>
          <p:nvPr/>
        </p:nvPicPr>
        <p:blipFill rotWithShape="1">
          <a:blip r:embed="rId10"/>
          <a:srcRect l="-17021" t="1697" r="14998" b="4787"/>
          <a:stretch/>
        </p:blipFill>
        <p:spPr>
          <a:xfrm>
            <a:off x="9774883" y="4760540"/>
            <a:ext cx="1487749" cy="142793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8" name="TextBox 67">
            <a:extLst>
              <a:ext uri="{FF2B5EF4-FFF2-40B4-BE49-F238E27FC236}">
                <a16:creationId xmlns:a16="http://schemas.microsoft.com/office/drawing/2014/main" id="{8CBE1407-BF0B-41BC-AD8D-E13A338133A4}"/>
              </a:ext>
            </a:extLst>
          </p:cNvPr>
          <p:cNvSpPr txBox="1"/>
          <p:nvPr/>
        </p:nvSpPr>
        <p:spPr>
          <a:xfrm>
            <a:off x="9777375" y="6327675"/>
            <a:ext cx="182530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Light" panose="020F0302020204030204"/>
                <a:ea typeface="+mn-ea"/>
                <a:cs typeface="+mn-cs"/>
              </a:rPr>
              <a:t>Dr. Gohar </a:t>
            </a:r>
            <a:r>
              <a:rPr kumimoji="0" lang="en-US" sz="1400" b="0" i="0" u="none" strike="noStrike" kern="1200" cap="none" spc="0" normalizeH="0" baseline="0" noProof="0" dirty="0" err="1">
                <a:ln>
                  <a:noFill/>
                </a:ln>
                <a:solidFill>
                  <a:prstClr val="white"/>
                </a:solidFill>
                <a:effectLst/>
                <a:uLnTx/>
                <a:uFillTx/>
                <a:latin typeface="Calibri Light" panose="020F0302020204030204"/>
                <a:ea typeface="+mn-ea"/>
                <a:cs typeface="+mn-cs"/>
              </a:rPr>
              <a:t>Momjian</a:t>
            </a:r>
            <a:r>
              <a:rPr kumimoji="0" lang="en-US" sz="1400" b="0" i="0" u="none" strike="noStrike" kern="1200" cap="none" spc="0" normalizeH="0" baseline="0" noProof="0" dirty="0">
                <a:ln>
                  <a:noFill/>
                </a:ln>
                <a:solidFill>
                  <a:prstClr val="white"/>
                </a:solidFill>
                <a:effectLst/>
                <a:uLnTx/>
                <a:uFillTx/>
                <a:latin typeface="Calibri Light" panose="020F0302020204030204"/>
                <a:ea typeface="+mn-ea"/>
                <a:cs typeface="+mn-cs"/>
              </a:rPr>
              <a:t>, ACCJC</a:t>
            </a:r>
          </a:p>
        </p:txBody>
      </p:sp>
    </p:spTree>
    <p:extLst>
      <p:ext uri="{BB962C8B-B14F-4D97-AF65-F5344CB8AC3E}">
        <p14:creationId xmlns:p14="http://schemas.microsoft.com/office/powerpoint/2010/main" val="292870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66F80800-CE4F-DA45-BDDF-E5870B19611A}"/>
              </a:ext>
            </a:extLst>
          </p:cNvPr>
          <p:cNvPicPr>
            <a:picLocks noChangeAspect="1"/>
          </p:cNvPicPr>
          <p:nvPr/>
        </p:nvPicPr>
        <p:blipFill>
          <a:blip r:embed="rId3"/>
          <a:stretch>
            <a:fillRect/>
          </a:stretch>
        </p:blipFill>
        <p:spPr>
          <a:xfrm>
            <a:off x="0" y="276017"/>
            <a:ext cx="12192000" cy="6705600"/>
          </a:xfrm>
          <a:prstGeom prst="rect">
            <a:avLst/>
          </a:prstGeom>
        </p:spPr>
      </p:pic>
      <p:sp>
        <p:nvSpPr>
          <p:cNvPr id="6" name="Title 1">
            <a:extLst>
              <a:ext uri="{FF2B5EF4-FFF2-40B4-BE49-F238E27FC236}">
                <a16:creationId xmlns:a16="http://schemas.microsoft.com/office/drawing/2014/main" id="{4D3EE753-9BE2-4278-939F-914A734BC31E}"/>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dirty="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dirty="0">
                <a:ln>
                  <a:noFill/>
                </a:ln>
                <a:solidFill>
                  <a:prstClr val="white"/>
                </a:solidFill>
                <a:effectLst/>
                <a:uLnTx/>
                <a:uFillTx/>
                <a:latin typeface="Calibri Light" panose="020F0302020204030204"/>
                <a:ea typeface="+mj-lt"/>
                <a:cs typeface="Calibri Light" panose="020F0302020204030204"/>
              </a:rPr>
              <a:t>Accreditation Core Team</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Calibri Light"/>
            </a:endParaRPr>
          </a:p>
        </p:txBody>
      </p:sp>
      <p:graphicFrame>
        <p:nvGraphicFramePr>
          <p:cNvPr id="8" name="Content Placeholder 4">
            <a:extLst>
              <a:ext uri="{FF2B5EF4-FFF2-40B4-BE49-F238E27FC236}">
                <a16:creationId xmlns:a16="http://schemas.microsoft.com/office/drawing/2014/main" id="{6C976959-E85F-471E-8289-4D89D0B87CB7}"/>
              </a:ext>
            </a:extLst>
          </p:cNvPr>
          <p:cNvGraphicFramePr>
            <a:graphicFrameLocks/>
          </p:cNvGraphicFramePr>
          <p:nvPr/>
        </p:nvGraphicFramePr>
        <p:xfrm>
          <a:off x="1185197" y="2199097"/>
          <a:ext cx="8965481" cy="3200400"/>
        </p:xfrm>
        <a:graphic>
          <a:graphicData uri="http://schemas.openxmlformats.org/drawingml/2006/table">
            <a:tbl>
              <a:tblPr firstRow="1" bandRow="1">
                <a:tableStyleId>{0E3FDE45-AF77-4B5C-9715-49D594BDF05E}</a:tableStyleId>
              </a:tblPr>
              <a:tblGrid>
                <a:gridCol w="2731471">
                  <a:extLst>
                    <a:ext uri="{9D8B030D-6E8A-4147-A177-3AD203B41FA5}">
                      <a16:colId xmlns:a16="http://schemas.microsoft.com/office/drawing/2014/main" val="2746162901"/>
                    </a:ext>
                  </a:extLst>
                </a:gridCol>
                <a:gridCol w="6234010">
                  <a:extLst>
                    <a:ext uri="{9D8B030D-6E8A-4147-A177-3AD203B41FA5}">
                      <a16:colId xmlns:a16="http://schemas.microsoft.com/office/drawing/2014/main" val="3519560592"/>
                    </a:ext>
                  </a:extLst>
                </a:gridCol>
              </a:tblGrid>
              <a:tr h="191424">
                <a:tc>
                  <a:txBody>
                    <a:bodyPr/>
                    <a:lstStyle/>
                    <a:p>
                      <a:pPr algn="l" rtl="0" fontAlgn="base"/>
                      <a:r>
                        <a:rPr lang="en-US" sz="2400" b="0" dirty="0">
                          <a:effectLst/>
                        </a:rPr>
                        <a:t>Kelly Fowler</a:t>
                      </a:r>
                      <a:endParaRPr lang="en-US" sz="2400" b="0" i="0" dirty="0">
                        <a:solidFill>
                          <a:srgbClr val="000000"/>
                        </a:solidFill>
                        <a:effectLst/>
                      </a:endParaRPr>
                    </a:p>
                  </a:txBody>
                  <a:tcPr/>
                </a:tc>
                <a:tc>
                  <a:txBody>
                    <a:bodyPr/>
                    <a:lstStyle/>
                    <a:p>
                      <a:pPr algn="l" rtl="0" fontAlgn="base"/>
                      <a:r>
                        <a:rPr lang="en-US" sz="2400" b="0" dirty="0">
                          <a:effectLst/>
                        </a:rPr>
                        <a:t>Accreditation Liaison Officer/ VP Instruction </a:t>
                      </a:r>
                      <a:endParaRPr lang="en-US" sz="2400" b="0" i="0" dirty="0">
                        <a:solidFill>
                          <a:srgbClr val="000000"/>
                        </a:solidFill>
                        <a:effectLst/>
                      </a:endParaRPr>
                    </a:p>
                  </a:txBody>
                  <a:tcPr/>
                </a:tc>
                <a:extLst>
                  <a:ext uri="{0D108BD9-81ED-4DB2-BD59-A6C34878D82A}">
                    <a16:rowId xmlns:a16="http://schemas.microsoft.com/office/drawing/2014/main" val="3132836448"/>
                  </a:ext>
                </a:extLst>
              </a:tr>
              <a:tr h="191424">
                <a:tc>
                  <a:txBody>
                    <a:bodyPr/>
                    <a:lstStyle/>
                    <a:p>
                      <a:pPr algn="l" rtl="0" fontAlgn="base"/>
                      <a:r>
                        <a:rPr lang="en-US" sz="2400" dirty="0">
                          <a:effectLst/>
                        </a:rPr>
                        <a:t>Barbara Mezaki</a:t>
                      </a:r>
                      <a:endParaRPr lang="en-US" sz="2400" b="0" i="0" dirty="0">
                        <a:solidFill>
                          <a:srgbClr val="000000"/>
                        </a:solidFill>
                        <a:effectLst/>
                      </a:endParaRPr>
                    </a:p>
                  </a:txBody>
                  <a:tcPr>
                    <a:solidFill>
                      <a:srgbClr val="FABCBD">
                        <a:alpha val="20000"/>
                      </a:srgbClr>
                    </a:solidFill>
                  </a:tcPr>
                </a:tc>
                <a:tc>
                  <a:txBody>
                    <a:bodyPr/>
                    <a:lstStyle/>
                    <a:p>
                      <a:pPr algn="l" rtl="0" fontAlgn="base"/>
                      <a:r>
                        <a:rPr lang="en-US" sz="2400" dirty="0">
                          <a:effectLst/>
                        </a:rPr>
                        <a:t>Faculty Accreditation Coordinator </a:t>
                      </a:r>
                    </a:p>
                  </a:txBody>
                  <a:tcPr>
                    <a:solidFill>
                      <a:srgbClr val="FABCBD">
                        <a:alpha val="20000"/>
                      </a:srgbClr>
                    </a:solidFill>
                  </a:tcPr>
                </a:tc>
                <a:extLst>
                  <a:ext uri="{0D108BD9-81ED-4DB2-BD59-A6C34878D82A}">
                    <a16:rowId xmlns:a16="http://schemas.microsoft.com/office/drawing/2014/main" val="855106215"/>
                  </a:ext>
                </a:extLst>
              </a:tr>
              <a:tr h="167497">
                <a:tc>
                  <a:txBody>
                    <a:bodyPr/>
                    <a:lstStyle/>
                    <a:p>
                      <a:pPr algn="l" rtl="0" fontAlgn="base"/>
                      <a:r>
                        <a:rPr lang="en-US" sz="2400" dirty="0">
                          <a:effectLst/>
                        </a:rPr>
                        <a:t>Allie Frickert</a:t>
                      </a:r>
                      <a:endParaRPr lang="en-US" sz="2400" b="0" i="0" dirty="0">
                        <a:solidFill>
                          <a:srgbClr val="000000"/>
                        </a:solidFill>
                        <a:effectLst/>
                      </a:endParaRPr>
                    </a:p>
                  </a:txBody>
                  <a:tcPr/>
                </a:tc>
                <a:tc>
                  <a:txBody>
                    <a:bodyPr/>
                    <a:lstStyle/>
                    <a:p>
                      <a:pPr algn="l" rtl="0" fontAlgn="base"/>
                      <a:r>
                        <a:rPr lang="en-US" sz="2400" dirty="0">
                          <a:effectLst/>
                        </a:rPr>
                        <a:t>Faculty Accreditation Co-Coordinator </a:t>
                      </a:r>
                    </a:p>
                  </a:txBody>
                  <a:tcPr/>
                </a:tc>
                <a:extLst>
                  <a:ext uri="{0D108BD9-81ED-4DB2-BD59-A6C34878D82A}">
                    <a16:rowId xmlns:a16="http://schemas.microsoft.com/office/drawing/2014/main" val="1013005415"/>
                  </a:ext>
                </a:extLst>
              </a:tr>
              <a:tr h="149552">
                <a:tc>
                  <a:txBody>
                    <a:bodyPr/>
                    <a:lstStyle/>
                    <a:p>
                      <a:pPr algn="l" rtl="0" fontAlgn="base"/>
                      <a:r>
                        <a:rPr lang="en-US" sz="2400" dirty="0">
                          <a:effectLst/>
                        </a:rPr>
                        <a:t>Lianne Greenlee</a:t>
                      </a:r>
                      <a:endParaRPr lang="en-US" sz="2400" b="0" i="0" dirty="0">
                        <a:solidFill>
                          <a:srgbClr val="000000"/>
                        </a:solidFill>
                        <a:effectLst/>
                      </a:endParaRPr>
                    </a:p>
                  </a:txBody>
                  <a:tcPr>
                    <a:solidFill>
                      <a:srgbClr val="FABCBD">
                        <a:alpha val="20000"/>
                      </a:srgbClr>
                    </a:solidFill>
                  </a:tcPr>
                </a:tc>
                <a:tc>
                  <a:txBody>
                    <a:bodyPr/>
                    <a:lstStyle/>
                    <a:p>
                      <a:pPr algn="l" rtl="0" fontAlgn="base"/>
                      <a:r>
                        <a:rPr lang="en-US" sz="2400" dirty="0">
                          <a:effectLst/>
                        </a:rPr>
                        <a:t>Assistant Dean, Accreditation and Planning</a:t>
                      </a:r>
                      <a:endParaRPr lang="en-US" sz="2400" b="0" i="0" dirty="0">
                        <a:solidFill>
                          <a:srgbClr val="000000"/>
                        </a:solidFill>
                        <a:effectLst/>
                      </a:endParaRPr>
                    </a:p>
                  </a:txBody>
                  <a:tcPr>
                    <a:solidFill>
                      <a:srgbClr val="FABCBD">
                        <a:alpha val="20000"/>
                      </a:srgbClr>
                    </a:solidFill>
                  </a:tcPr>
                </a:tc>
                <a:extLst>
                  <a:ext uri="{0D108BD9-81ED-4DB2-BD59-A6C34878D82A}">
                    <a16:rowId xmlns:a16="http://schemas.microsoft.com/office/drawing/2014/main" val="4090783362"/>
                  </a:ext>
                </a:extLst>
              </a:tr>
              <a:tr h="149552">
                <a:tc>
                  <a:txBody>
                    <a:bodyPr/>
                    <a:lstStyle/>
                    <a:p>
                      <a:pPr algn="l" rtl="0" fontAlgn="base"/>
                      <a:r>
                        <a:rPr lang="en-US" sz="2400" dirty="0">
                          <a:effectLst/>
                        </a:rPr>
                        <a:t>Patty Quinones</a:t>
                      </a:r>
                      <a:endParaRPr lang="en-US" sz="2400" b="0" i="0" dirty="0">
                        <a:solidFill>
                          <a:srgbClr val="000000"/>
                        </a:solidFill>
                        <a:effectLst/>
                      </a:endParaRPr>
                    </a:p>
                  </a:txBody>
                  <a:tcPr>
                    <a:solidFill>
                      <a:schemeClr val="bg1">
                        <a:alpha val="20000"/>
                      </a:schemeClr>
                    </a:solidFill>
                  </a:tcPr>
                </a:tc>
                <a:tc>
                  <a:txBody>
                    <a:bodyPr/>
                    <a:lstStyle/>
                    <a:p>
                      <a:pPr algn="l" rtl="0" fontAlgn="base"/>
                      <a:r>
                        <a:rPr lang="en-US" sz="2400" dirty="0">
                          <a:effectLst/>
                        </a:rPr>
                        <a:t>Director, Research and Institutional Effectiveness​</a:t>
                      </a:r>
                      <a:endParaRPr lang="en-US" sz="2400" b="0" i="0" dirty="0">
                        <a:solidFill>
                          <a:srgbClr val="000000"/>
                        </a:solidFill>
                        <a:effectLst/>
                      </a:endParaRPr>
                    </a:p>
                  </a:txBody>
                  <a:tcPr>
                    <a:solidFill>
                      <a:schemeClr val="bg1">
                        <a:alpha val="20000"/>
                      </a:schemeClr>
                    </a:solidFill>
                  </a:tcPr>
                </a:tc>
                <a:extLst>
                  <a:ext uri="{0D108BD9-81ED-4DB2-BD59-A6C34878D82A}">
                    <a16:rowId xmlns:a16="http://schemas.microsoft.com/office/drawing/2014/main" val="3415721276"/>
                  </a:ext>
                </a:extLst>
              </a:tr>
              <a:tr h="16749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Michelle Sampat</a:t>
                      </a:r>
                      <a:endParaRPr lang="en-US" sz="2400" b="0" i="0" dirty="0">
                        <a:solidFill>
                          <a:srgbClr val="000000"/>
                        </a:solidFill>
                        <a:effectLst/>
                      </a:endParaRPr>
                    </a:p>
                  </a:txBody>
                  <a:tcPr>
                    <a:solidFill>
                      <a:srgbClr val="FABCBD">
                        <a:alpha val="20000"/>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Dean, Arts Division</a:t>
                      </a:r>
                      <a:endParaRPr lang="en-US" sz="2400" b="0" i="0" dirty="0">
                        <a:solidFill>
                          <a:srgbClr val="000000"/>
                        </a:solidFill>
                        <a:effectLst/>
                      </a:endParaRPr>
                    </a:p>
                  </a:txBody>
                  <a:tcPr>
                    <a:solidFill>
                      <a:srgbClr val="FABCBD">
                        <a:alpha val="20000"/>
                      </a:srgbClr>
                    </a:solidFill>
                  </a:tcPr>
                </a:tc>
                <a:extLst>
                  <a:ext uri="{0D108BD9-81ED-4DB2-BD59-A6C34878D82A}">
                    <a16:rowId xmlns:a16="http://schemas.microsoft.com/office/drawing/2014/main" val="1365107419"/>
                  </a:ext>
                </a:extLst>
              </a:tr>
              <a:tr h="16749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Laura Martinez</a:t>
                      </a:r>
                      <a:endParaRPr lang="en-US" sz="2400" b="0" i="0" dirty="0">
                        <a:solidFill>
                          <a:srgbClr val="000000"/>
                        </a:solidFill>
                        <a:effectLst/>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Executive Assistant to the VP Instruction</a:t>
                      </a:r>
                    </a:p>
                  </a:txBody>
                  <a:tcPr/>
                </a:tc>
                <a:extLst>
                  <a:ext uri="{0D108BD9-81ED-4DB2-BD59-A6C34878D82A}">
                    <a16:rowId xmlns:a16="http://schemas.microsoft.com/office/drawing/2014/main" val="275336281"/>
                  </a:ext>
                </a:extLst>
              </a:tr>
            </a:tbl>
          </a:graphicData>
        </a:graphic>
      </p:graphicFrame>
      <p:pic>
        <p:nvPicPr>
          <p:cNvPr id="9" name="Picture 6" descr="A Group of people holding hands&#10;Sharing Our Story">
            <a:extLst>
              <a:ext uri="{FF2B5EF4-FFF2-40B4-BE49-F238E27FC236}">
                <a16:creationId xmlns:a16="http://schemas.microsoft.com/office/drawing/2014/main" id="{6D9D1FAB-1F19-432D-959D-0FA174BBF14E}"/>
              </a:ext>
            </a:extLst>
          </p:cNvPr>
          <p:cNvPicPr>
            <a:picLocks noChangeAspect="1"/>
          </p:cNvPicPr>
          <p:nvPr/>
        </p:nvPicPr>
        <p:blipFill>
          <a:blip r:embed="rId4"/>
          <a:stretch>
            <a:fillRect/>
          </a:stretch>
        </p:blipFill>
        <p:spPr>
          <a:xfrm>
            <a:off x="10150678" y="452593"/>
            <a:ext cx="1727771" cy="1641382"/>
          </a:xfrm>
          <a:prstGeom prst="rect">
            <a:avLst/>
          </a:prstGeom>
        </p:spPr>
      </p:pic>
    </p:spTree>
    <p:extLst>
      <p:ext uri="{BB962C8B-B14F-4D97-AF65-F5344CB8AC3E}">
        <p14:creationId xmlns:p14="http://schemas.microsoft.com/office/powerpoint/2010/main" val="289354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pic>
        <p:nvPicPr>
          <p:cNvPr id="88" name="Picture 87">
            <a:extLst>
              <a:ext uri="{FF2B5EF4-FFF2-40B4-BE49-F238E27FC236}">
                <a16:creationId xmlns:a16="http://schemas.microsoft.com/office/drawing/2014/main" id="{D100A1E5-E1F7-4342-BC8C-7B7ED8328B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62"/>
            <a:ext cx="12192000" cy="713233"/>
          </a:xfrm>
          <a:prstGeom prst="rect">
            <a:avLst/>
          </a:prstGeom>
        </p:spPr>
      </p:pic>
      <p:pic>
        <p:nvPicPr>
          <p:cNvPr id="78" name="Picture 6">
            <a:extLst>
              <a:ext uri="{FF2B5EF4-FFF2-40B4-BE49-F238E27FC236}">
                <a16:creationId xmlns:a16="http://schemas.microsoft.com/office/drawing/2014/main" id="{7B977EE6-8428-4EB2-8DFA-3DCFAD9F2E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9078" y="101958"/>
            <a:ext cx="1896669" cy="1801835"/>
          </a:xfrm>
          <a:prstGeom prst="rect">
            <a:avLst/>
          </a:prstGeom>
        </p:spPr>
      </p:pic>
      <p:sp>
        <p:nvSpPr>
          <p:cNvPr id="1559" name="Google Shape;1559;p33"/>
          <p:cNvSpPr txBox="1">
            <a:spLocks noGrp="1"/>
          </p:cNvSpPr>
          <p:nvPr>
            <p:ph type="title"/>
          </p:nvPr>
        </p:nvSpPr>
        <p:spPr>
          <a:xfrm>
            <a:off x="947033" y="715533"/>
            <a:ext cx="5329125" cy="641600"/>
          </a:xfrm>
          <a:prstGeom prst="rect">
            <a:avLst/>
          </a:prstGeom>
        </p:spPr>
        <p:txBody>
          <a:bodyPr spcFirstLastPara="1" wrap="square" lIns="121900" tIns="121900" rIns="121900" bIns="121900" anchor="ctr" anchorCtr="0">
            <a:noAutofit/>
          </a:bodyPr>
          <a:lstStyle/>
          <a:p>
            <a:r>
              <a:rPr lang="en" dirty="0"/>
              <a:t>Our Story Timeline </a:t>
            </a:r>
            <a:endParaRPr dirty="0"/>
          </a:p>
        </p:txBody>
      </p:sp>
      <p:grpSp>
        <p:nvGrpSpPr>
          <p:cNvPr id="1560" name="Google Shape;1560;p33">
            <a:extLst>
              <a:ext uri="{C183D7F6-B498-43B3-948B-1728B52AA6E4}">
                <adec:decorative xmlns:adec="http://schemas.microsoft.com/office/drawing/2017/decorative" val="1"/>
              </a:ext>
            </a:extLst>
          </p:cNvPr>
          <p:cNvGrpSpPr/>
          <p:nvPr/>
        </p:nvGrpSpPr>
        <p:grpSpPr>
          <a:xfrm>
            <a:off x="5635452" y="1291193"/>
            <a:ext cx="711500" cy="731227"/>
            <a:chOff x="4453692" y="1167900"/>
            <a:chExt cx="533625" cy="548420"/>
          </a:xfrm>
        </p:grpSpPr>
        <p:sp>
          <p:nvSpPr>
            <p:cNvPr id="1561" name="Google Shape;1561;p33"/>
            <p:cNvSpPr/>
            <p:nvPr/>
          </p:nvSpPr>
          <p:spPr>
            <a:xfrm>
              <a:off x="4489064" y="1213847"/>
              <a:ext cx="477988" cy="490201"/>
            </a:xfrm>
            <a:custGeom>
              <a:avLst/>
              <a:gdLst/>
              <a:ahLst/>
              <a:cxnLst/>
              <a:rect l="l" t="t" r="r" b="b"/>
              <a:pathLst>
                <a:path w="23325" h="23921" extrusionOk="0">
                  <a:moveTo>
                    <a:pt x="18527" y="1"/>
                  </a:moveTo>
                  <a:cubicBezTo>
                    <a:pt x="17098" y="2287"/>
                    <a:pt x="15872" y="4692"/>
                    <a:pt x="14407" y="6966"/>
                  </a:cubicBezTo>
                  <a:cubicBezTo>
                    <a:pt x="12728" y="9502"/>
                    <a:pt x="11383" y="12252"/>
                    <a:pt x="9680" y="14777"/>
                  </a:cubicBezTo>
                  <a:cubicBezTo>
                    <a:pt x="9216" y="15431"/>
                    <a:pt x="8859" y="16181"/>
                    <a:pt x="8240" y="16717"/>
                  </a:cubicBezTo>
                  <a:cubicBezTo>
                    <a:pt x="8136" y="16810"/>
                    <a:pt x="8000" y="16855"/>
                    <a:pt x="7863" y="16855"/>
                  </a:cubicBezTo>
                  <a:cubicBezTo>
                    <a:pt x="7702" y="16855"/>
                    <a:pt x="7540" y="16792"/>
                    <a:pt x="7430" y="16670"/>
                  </a:cubicBezTo>
                  <a:cubicBezTo>
                    <a:pt x="7109" y="16336"/>
                    <a:pt x="6870" y="15931"/>
                    <a:pt x="6620" y="15527"/>
                  </a:cubicBezTo>
                  <a:cubicBezTo>
                    <a:pt x="5727" y="14015"/>
                    <a:pt x="4763" y="12538"/>
                    <a:pt x="3834" y="11038"/>
                  </a:cubicBezTo>
                  <a:cubicBezTo>
                    <a:pt x="3644" y="10752"/>
                    <a:pt x="3489" y="10431"/>
                    <a:pt x="3227" y="10205"/>
                  </a:cubicBezTo>
                  <a:cubicBezTo>
                    <a:pt x="2822" y="10252"/>
                    <a:pt x="2477" y="10502"/>
                    <a:pt x="2132" y="10681"/>
                  </a:cubicBezTo>
                  <a:cubicBezTo>
                    <a:pt x="1489" y="11074"/>
                    <a:pt x="834" y="11443"/>
                    <a:pt x="286" y="11955"/>
                  </a:cubicBezTo>
                  <a:cubicBezTo>
                    <a:pt x="60" y="12133"/>
                    <a:pt x="1" y="12431"/>
                    <a:pt x="120" y="12693"/>
                  </a:cubicBezTo>
                  <a:cubicBezTo>
                    <a:pt x="655" y="13919"/>
                    <a:pt x="1560" y="14931"/>
                    <a:pt x="2263" y="16062"/>
                  </a:cubicBezTo>
                  <a:cubicBezTo>
                    <a:pt x="2679" y="16741"/>
                    <a:pt x="3120" y="17396"/>
                    <a:pt x="3596" y="18015"/>
                  </a:cubicBezTo>
                  <a:cubicBezTo>
                    <a:pt x="4227" y="18825"/>
                    <a:pt x="4727" y="19718"/>
                    <a:pt x="5346" y="20539"/>
                  </a:cubicBezTo>
                  <a:cubicBezTo>
                    <a:pt x="5811" y="21146"/>
                    <a:pt x="6192" y="21813"/>
                    <a:pt x="6692" y="22397"/>
                  </a:cubicBezTo>
                  <a:cubicBezTo>
                    <a:pt x="7109" y="22897"/>
                    <a:pt x="7454" y="23456"/>
                    <a:pt x="7930" y="23921"/>
                  </a:cubicBezTo>
                  <a:cubicBezTo>
                    <a:pt x="8204" y="23504"/>
                    <a:pt x="8478" y="23087"/>
                    <a:pt x="8787" y="22694"/>
                  </a:cubicBezTo>
                  <a:cubicBezTo>
                    <a:pt x="9907" y="21206"/>
                    <a:pt x="11085" y="19765"/>
                    <a:pt x="12204" y="18289"/>
                  </a:cubicBezTo>
                  <a:cubicBezTo>
                    <a:pt x="14038" y="15872"/>
                    <a:pt x="15943" y="13526"/>
                    <a:pt x="17729" y="11086"/>
                  </a:cubicBezTo>
                  <a:cubicBezTo>
                    <a:pt x="18860" y="9538"/>
                    <a:pt x="19920" y="7930"/>
                    <a:pt x="20956" y="6323"/>
                  </a:cubicBezTo>
                  <a:cubicBezTo>
                    <a:pt x="21729" y="5109"/>
                    <a:pt x="22491" y="3894"/>
                    <a:pt x="23134" y="2620"/>
                  </a:cubicBezTo>
                  <a:cubicBezTo>
                    <a:pt x="23170" y="2489"/>
                    <a:pt x="23325" y="2299"/>
                    <a:pt x="23158" y="2204"/>
                  </a:cubicBezTo>
                  <a:cubicBezTo>
                    <a:pt x="21741" y="1203"/>
                    <a:pt x="19967" y="942"/>
                    <a:pt x="18527"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62" name="Google Shape;1562;p33" descr="small green checkmark"/>
            <p:cNvSpPr/>
            <p:nvPr/>
          </p:nvSpPr>
          <p:spPr>
            <a:xfrm>
              <a:off x="4453692" y="1167900"/>
              <a:ext cx="533625" cy="548420"/>
            </a:xfrm>
            <a:custGeom>
              <a:avLst/>
              <a:gdLst/>
              <a:ahLst/>
              <a:cxnLst/>
              <a:rect l="l" t="t" r="r" b="b"/>
              <a:pathLst>
                <a:path w="26040" h="26762" extrusionOk="0">
                  <a:moveTo>
                    <a:pt x="19896" y="1433"/>
                  </a:moveTo>
                  <a:cubicBezTo>
                    <a:pt x="20717" y="1981"/>
                    <a:pt x="21658" y="2302"/>
                    <a:pt x="22574" y="2660"/>
                  </a:cubicBezTo>
                  <a:cubicBezTo>
                    <a:pt x="23277" y="2886"/>
                    <a:pt x="23896" y="3267"/>
                    <a:pt x="24527" y="3636"/>
                  </a:cubicBezTo>
                  <a:cubicBezTo>
                    <a:pt x="24694" y="3731"/>
                    <a:pt x="24551" y="3934"/>
                    <a:pt x="24503" y="4065"/>
                  </a:cubicBezTo>
                  <a:cubicBezTo>
                    <a:pt x="23682" y="5684"/>
                    <a:pt x="22693" y="7196"/>
                    <a:pt x="21705" y="8720"/>
                  </a:cubicBezTo>
                  <a:cubicBezTo>
                    <a:pt x="20658" y="10327"/>
                    <a:pt x="19574" y="11923"/>
                    <a:pt x="18419" y="13459"/>
                  </a:cubicBezTo>
                  <a:cubicBezTo>
                    <a:pt x="16633" y="15816"/>
                    <a:pt x="14788" y="18126"/>
                    <a:pt x="13002" y="20483"/>
                  </a:cubicBezTo>
                  <a:cubicBezTo>
                    <a:pt x="11954" y="21841"/>
                    <a:pt x="10882" y="23162"/>
                    <a:pt x="9859" y="24531"/>
                  </a:cubicBezTo>
                  <a:cubicBezTo>
                    <a:pt x="9668" y="24781"/>
                    <a:pt x="9513" y="25043"/>
                    <a:pt x="9335" y="25305"/>
                  </a:cubicBezTo>
                  <a:cubicBezTo>
                    <a:pt x="9311" y="25305"/>
                    <a:pt x="9263" y="25317"/>
                    <a:pt x="9239" y="25317"/>
                  </a:cubicBezTo>
                  <a:cubicBezTo>
                    <a:pt x="8763" y="24805"/>
                    <a:pt x="8394" y="24222"/>
                    <a:pt x="7942" y="23686"/>
                  </a:cubicBezTo>
                  <a:cubicBezTo>
                    <a:pt x="7430" y="23043"/>
                    <a:pt x="7001" y="22329"/>
                    <a:pt x="6501" y="21674"/>
                  </a:cubicBezTo>
                  <a:cubicBezTo>
                    <a:pt x="5965" y="20924"/>
                    <a:pt x="5501" y="20126"/>
                    <a:pt x="4929" y="19400"/>
                  </a:cubicBezTo>
                  <a:cubicBezTo>
                    <a:pt x="4405" y="18733"/>
                    <a:pt x="3953" y="18019"/>
                    <a:pt x="3501" y="17292"/>
                  </a:cubicBezTo>
                  <a:cubicBezTo>
                    <a:pt x="2929" y="16388"/>
                    <a:pt x="2227" y="15566"/>
                    <a:pt x="1727" y="14625"/>
                  </a:cubicBezTo>
                  <a:cubicBezTo>
                    <a:pt x="1572" y="14328"/>
                    <a:pt x="1357" y="14006"/>
                    <a:pt x="1453" y="13661"/>
                  </a:cubicBezTo>
                  <a:cubicBezTo>
                    <a:pt x="1655" y="13316"/>
                    <a:pt x="2012" y="13090"/>
                    <a:pt x="2334" y="12851"/>
                  </a:cubicBezTo>
                  <a:cubicBezTo>
                    <a:pt x="3001" y="12423"/>
                    <a:pt x="3679" y="11970"/>
                    <a:pt x="4417" y="11673"/>
                  </a:cubicBezTo>
                  <a:cubicBezTo>
                    <a:pt x="4459" y="11652"/>
                    <a:pt x="4497" y="11643"/>
                    <a:pt x="4531" y="11643"/>
                  </a:cubicBezTo>
                  <a:cubicBezTo>
                    <a:pt x="4717" y="11643"/>
                    <a:pt x="4817" y="11901"/>
                    <a:pt x="4917" y="12042"/>
                  </a:cubicBezTo>
                  <a:cubicBezTo>
                    <a:pt x="5953" y="13697"/>
                    <a:pt x="7025" y="15328"/>
                    <a:pt x="8013" y="17019"/>
                  </a:cubicBezTo>
                  <a:cubicBezTo>
                    <a:pt x="8251" y="17400"/>
                    <a:pt x="8489" y="17792"/>
                    <a:pt x="8811" y="18126"/>
                  </a:cubicBezTo>
                  <a:cubicBezTo>
                    <a:pt x="8919" y="18241"/>
                    <a:pt x="9079" y="18301"/>
                    <a:pt x="9237" y="18301"/>
                  </a:cubicBezTo>
                  <a:cubicBezTo>
                    <a:pt x="9374" y="18301"/>
                    <a:pt x="9509" y="18256"/>
                    <a:pt x="9609" y="18162"/>
                  </a:cubicBezTo>
                  <a:cubicBezTo>
                    <a:pt x="10240" y="17614"/>
                    <a:pt x="10609" y="16840"/>
                    <a:pt x="11085" y="16161"/>
                  </a:cubicBezTo>
                  <a:cubicBezTo>
                    <a:pt x="12204" y="14494"/>
                    <a:pt x="13168" y="12744"/>
                    <a:pt x="14181" y="11006"/>
                  </a:cubicBezTo>
                  <a:cubicBezTo>
                    <a:pt x="14907" y="9708"/>
                    <a:pt x="15752" y="8482"/>
                    <a:pt x="16526" y="7196"/>
                  </a:cubicBezTo>
                  <a:cubicBezTo>
                    <a:pt x="17693" y="5303"/>
                    <a:pt x="18729" y="3326"/>
                    <a:pt x="19896" y="1433"/>
                  </a:cubicBezTo>
                  <a:close/>
                  <a:moveTo>
                    <a:pt x="19915" y="1"/>
                  </a:moveTo>
                  <a:cubicBezTo>
                    <a:pt x="19881" y="1"/>
                    <a:pt x="19847" y="2"/>
                    <a:pt x="19812" y="5"/>
                  </a:cubicBezTo>
                  <a:cubicBezTo>
                    <a:pt x="19479" y="16"/>
                    <a:pt x="19169" y="231"/>
                    <a:pt x="18991" y="517"/>
                  </a:cubicBezTo>
                  <a:cubicBezTo>
                    <a:pt x="17479" y="2838"/>
                    <a:pt x="16133" y="5267"/>
                    <a:pt x="14585" y="7565"/>
                  </a:cubicBezTo>
                  <a:cubicBezTo>
                    <a:pt x="13621" y="8970"/>
                    <a:pt x="12704" y="10399"/>
                    <a:pt x="11847" y="11875"/>
                  </a:cubicBezTo>
                  <a:cubicBezTo>
                    <a:pt x="11013" y="13328"/>
                    <a:pt x="10132" y="14780"/>
                    <a:pt x="9382" y="16292"/>
                  </a:cubicBezTo>
                  <a:cubicBezTo>
                    <a:pt x="8823" y="15066"/>
                    <a:pt x="8096" y="13935"/>
                    <a:pt x="7334" y="12828"/>
                  </a:cubicBezTo>
                  <a:cubicBezTo>
                    <a:pt x="6811" y="12066"/>
                    <a:pt x="6310" y="11256"/>
                    <a:pt x="5632" y="10613"/>
                  </a:cubicBezTo>
                  <a:cubicBezTo>
                    <a:pt x="5382" y="10363"/>
                    <a:pt x="5048" y="10172"/>
                    <a:pt x="4691" y="10161"/>
                  </a:cubicBezTo>
                  <a:cubicBezTo>
                    <a:pt x="4651" y="10158"/>
                    <a:pt x="4612" y="10156"/>
                    <a:pt x="4572" y="10156"/>
                  </a:cubicBezTo>
                  <a:cubicBezTo>
                    <a:pt x="4105" y="10156"/>
                    <a:pt x="3668" y="10344"/>
                    <a:pt x="3251" y="10542"/>
                  </a:cubicBezTo>
                  <a:cubicBezTo>
                    <a:pt x="2274" y="11030"/>
                    <a:pt x="1322" y="11613"/>
                    <a:pt x="595" y="12435"/>
                  </a:cubicBezTo>
                  <a:cubicBezTo>
                    <a:pt x="262" y="12828"/>
                    <a:pt x="0" y="13328"/>
                    <a:pt x="12" y="13863"/>
                  </a:cubicBezTo>
                  <a:cubicBezTo>
                    <a:pt x="24" y="14471"/>
                    <a:pt x="322" y="15018"/>
                    <a:pt x="595" y="15554"/>
                  </a:cubicBezTo>
                  <a:cubicBezTo>
                    <a:pt x="1608" y="17352"/>
                    <a:pt x="2762" y="19066"/>
                    <a:pt x="3953" y="20745"/>
                  </a:cubicBezTo>
                  <a:cubicBezTo>
                    <a:pt x="5048" y="22233"/>
                    <a:pt x="6084" y="23757"/>
                    <a:pt x="7215" y="25222"/>
                  </a:cubicBezTo>
                  <a:cubicBezTo>
                    <a:pt x="7489" y="25567"/>
                    <a:pt x="7763" y="25913"/>
                    <a:pt x="8061" y="26234"/>
                  </a:cubicBezTo>
                  <a:cubicBezTo>
                    <a:pt x="8365" y="26554"/>
                    <a:pt x="8815" y="26761"/>
                    <a:pt x="9257" y="26761"/>
                  </a:cubicBezTo>
                  <a:cubicBezTo>
                    <a:pt x="9473" y="26761"/>
                    <a:pt x="9687" y="26712"/>
                    <a:pt x="9882" y="26603"/>
                  </a:cubicBezTo>
                  <a:cubicBezTo>
                    <a:pt x="10275" y="26294"/>
                    <a:pt x="10561" y="25865"/>
                    <a:pt x="10882" y="25484"/>
                  </a:cubicBezTo>
                  <a:cubicBezTo>
                    <a:pt x="12168" y="23722"/>
                    <a:pt x="13621" y="22103"/>
                    <a:pt x="14943" y="20376"/>
                  </a:cubicBezTo>
                  <a:cubicBezTo>
                    <a:pt x="16145" y="18852"/>
                    <a:pt x="17383" y="17352"/>
                    <a:pt x="18574" y="15828"/>
                  </a:cubicBezTo>
                  <a:cubicBezTo>
                    <a:pt x="20574" y="13328"/>
                    <a:pt x="22396" y="10684"/>
                    <a:pt x="24051" y="7946"/>
                  </a:cubicBezTo>
                  <a:cubicBezTo>
                    <a:pt x="24658" y="6886"/>
                    <a:pt x="25325" y="5851"/>
                    <a:pt x="25777" y="4708"/>
                  </a:cubicBezTo>
                  <a:cubicBezTo>
                    <a:pt x="25908" y="4362"/>
                    <a:pt x="26039" y="4005"/>
                    <a:pt x="26003" y="3636"/>
                  </a:cubicBezTo>
                  <a:cubicBezTo>
                    <a:pt x="25992" y="3160"/>
                    <a:pt x="25682" y="2755"/>
                    <a:pt x="25301" y="2505"/>
                  </a:cubicBezTo>
                  <a:cubicBezTo>
                    <a:pt x="24646" y="2088"/>
                    <a:pt x="23979" y="1671"/>
                    <a:pt x="23277" y="1338"/>
                  </a:cubicBezTo>
                  <a:cubicBezTo>
                    <a:pt x="22598" y="993"/>
                    <a:pt x="21860" y="755"/>
                    <a:pt x="21181" y="409"/>
                  </a:cubicBezTo>
                  <a:cubicBezTo>
                    <a:pt x="20783" y="210"/>
                    <a:pt x="20364" y="1"/>
                    <a:pt x="19915"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sp>
        <p:nvSpPr>
          <p:cNvPr id="1569" name="Google Shape;1569;p33">
            <a:extLst>
              <a:ext uri="{C183D7F6-B498-43B3-948B-1728B52AA6E4}">
                <adec:decorative xmlns:adec="http://schemas.microsoft.com/office/drawing/2017/decorative" val="1"/>
              </a:ext>
            </a:extLst>
          </p:cNvPr>
          <p:cNvSpPr/>
          <p:nvPr/>
        </p:nvSpPr>
        <p:spPr>
          <a:xfrm>
            <a:off x="1804343" y="1363547"/>
            <a:ext cx="1248816" cy="2060289"/>
          </a:xfrm>
          <a:custGeom>
            <a:avLst/>
            <a:gdLst/>
            <a:ahLst/>
            <a:cxnLst/>
            <a:rect l="l" t="t" r="r" b="b"/>
            <a:pathLst>
              <a:path w="34666" h="35702" extrusionOk="0">
                <a:moveTo>
                  <a:pt x="20204" y="9067"/>
                </a:moveTo>
                <a:cubicBezTo>
                  <a:pt x="21048" y="9067"/>
                  <a:pt x="21873" y="9395"/>
                  <a:pt x="22491" y="9969"/>
                </a:cubicBezTo>
                <a:cubicBezTo>
                  <a:pt x="23325" y="10767"/>
                  <a:pt x="23777" y="11898"/>
                  <a:pt x="23837" y="13041"/>
                </a:cubicBezTo>
                <a:cubicBezTo>
                  <a:pt x="23956" y="14553"/>
                  <a:pt x="23598" y="16053"/>
                  <a:pt x="23051" y="17458"/>
                </a:cubicBezTo>
                <a:cubicBezTo>
                  <a:pt x="22301" y="19375"/>
                  <a:pt x="21181" y="21137"/>
                  <a:pt x="19860" y="22721"/>
                </a:cubicBezTo>
                <a:cubicBezTo>
                  <a:pt x="18919" y="23852"/>
                  <a:pt x="17824" y="24840"/>
                  <a:pt x="16633" y="25697"/>
                </a:cubicBezTo>
                <a:cubicBezTo>
                  <a:pt x="15836" y="24257"/>
                  <a:pt x="15312" y="22673"/>
                  <a:pt x="14966" y="21066"/>
                </a:cubicBezTo>
                <a:cubicBezTo>
                  <a:pt x="14526" y="18923"/>
                  <a:pt x="14514" y="16684"/>
                  <a:pt x="15038" y="14553"/>
                </a:cubicBezTo>
                <a:cubicBezTo>
                  <a:pt x="15359" y="13255"/>
                  <a:pt x="15847" y="11969"/>
                  <a:pt x="16693" y="10934"/>
                </a:cubicBezTo>
                <a:cubicBezTo>
                  <a:pt x="17491" y="9922"/>
                  <a:pt x="18657" y="9148"/>
                  <a:pt x="19955" y="9076"/>
                </a:cubicBezTo>
                <a:cubicBezTo>
                  <a:pt x="20038" y="9070"/>
                  <a:pt x="20121" y="9067"/>
                  <a:pt x="20204" y="9067"/>
                </a:cubicBezTo>
                <a:close/>
                <a:moveTo>
                  <a:pt x="3090" y="0"/>
                </a:moveTo>
                <a:cubicBezTo>
                  <a:pt x="2855" y="0"/>
                  <a:pt x="2630" y="99"/>
                  <a:pt x="2512" y="313"/>
                </a:cubicBezTo>
                <a:cubicBezTo>
                  <a:pt x="1429" y="2087"/>
                  <a:pt x="1036" y="4171"/>
                  <a:pt x="691" y="6183"/>
                </a:cubicBezTo>
                <a:cubicBezTo>
                  <a:pt x="298" y="8564"/>
                  <a:pt x="95" y="10981"/>
                  <a:pt x="0" y="13386"/>
                </a:cubicBezTo>
                <a:cubicBezTo>
                  <a:pt x="0" y="15970"/>
                  <a:pt x="334" y="18566"/>
                  <a:pt x="1108" y="21030"/>
                </a:cubicBezTo>
                <a:cubicBezTo>
                  <a:pt x="1679" y="22840"/>
                  <a:pt x="2512" y="24590"/>
                  <a:pt x="3751" y="26031"/>
                </a:cubicBezTo>
                <a:cubicBezTo>
                  <a:pt x="5382" y="27971"/>
                  <a:pt x="7811" y="29305"/>
                  <a:pt x="10371" y="29388"/>
                </a:cubicBezTo>
                <a:cubicBezTo>
                  <a:pt x="10525" y="29397"/>
                  <a:pt x="10680" y="29401"/>
                  <a:pt x="10834" y="29401"/>
                </a:cubicBezTo>
                <a:cubicBezTo>
                  <a:pt x="12629" y="29401"/>
                  <a:pt x="14399" y="28839"/>
                  <a:pt x="15967" y="27983"/>
                </a:cubicBezTo>
                <a:cubicBezTo>
                  <a:pt x="16035" y="27953"/>
                  <a:pt x="16122" y="27889"/>
                  <a:pt x="16195" y="27889"/>
                </a:cubicBezTo>
                <a:cubicBezTo>
                  <a:pt x="16237" y="27889"/>
                  <a:pt x="16274" y="27910"/>
                  <a:pt x="16300" y="27971"/>
                </a:cubicBezTo>
                <a:cubicBezTo>
                  <a:pt x="16812" y="28757"/>
                  <a:pt x="17383" y="29507"/>
                  <a:pt x="18002" y="30198"/>
                </a:cubicBezTo>
                <a:cubicBezTo>
                  <a:pt x="19884" y="32329"/>
                  <a:pt x="22205" y="34175"/>
                  <a:pt x="24932" y="35091"/>
                </a:cubicBezTo>
                <a:cubicBezTo>
                  <a:pt x="26137" y="35504"/>
                  <a:pt x="27401" y="35701"/>
                  <a:pt x="28668" y="35701"/>
                </a:cubicBezTo>
                <a:cubicBezTo>
                  <a:pt x="30179" y="35701"/>
                  <a:pt x="31693" y="35420"/>
                  <a:pt x="33112" y="34889"/>
                </a:cubicBezTo>
                <a:cubicBezTo>
                  <a:pt x="33600" y="34687"/>
                  <a:pt x="34135" y="34556"/>
                  <a:pt x="34552" y="34198"/>
                </a:cubicBezTo>
                <a:cubicBezTo>
                  <a:pt x="34666" y="34108"/>
                  <a:pt x="34606" y="33887"/>
                  <a:pt x="34456" y="33887"/>
                </a:cubicBezTo>
                <a:cubicBezTo>
                  <a:pt x="34449" y="33887"/>
                  <a:pt x="34441" y="33888"/>
                  <a:pt x="34433" y="33889"/>
                </a:cubicBezTo>
                <a:cubicBezTo>
                  <a:pt x="33338" y="33948"/>
                  <a:pt x="32266" y="34234"/>
                  <a:pt x="31159" y="34341"/>
                </a:cubicBezTo>
                <a:cubicBezTo>
                  <a:pt x="30640" y="34401"/>
                  <a:pt x="30116" y="34431"/>
                  <a:pt x="29592" y="34431"/>
                </a:cubicBezTo>
                <a:cubicBezTo>
                  <a:pt x="27916" y="34431"/>
                  <a:pt x="26238" y="34119"/>
                  <a:pt x="24706" y="33448"/>
                </a:cubicBezTo>
                <a:cubicBezTo>
                  <a:pt x="22979" y="32698"/>
                  <a:pt x="21431" y="31567"/>
                  <a:pt x="20074" y="30257"/>
                </a:cubicBezTo>
                <a:cubicBezTo>
                  <a:pt x="19098" y="29317"/>
                  <a:pt x="18217" y="28281"/>
                  <a:pt x="17479" y="27150"/>
                </a:cubicBezTo>
                <a:cubicBezTo>
                  <a:pt x="17491" y="27126"/>
                  <a:pt x="17502" y="27067"/>
                  <a:pt x="17502" y="27031"/>
                </a:cubicBezTo>
                <a:cubicBezTo>
                  <a:pt x="19741" y="25459"/>
                  <a:pt x="21515" y="23304"/>
                  <a:pt x="22884" y="20959"/>
                </a:cubicBezTo>
                <a:cubicBezTo>
                  <a:pt x="23932" y="19125"/>
                  <a:pt x="24753" y="17137"/>
                  <a:pt x="25051" y="15041"/>
                </a:cubicBezTo>
                <a:cubicBezTo>
                  <a:pt x="25265" y="13613"/>
                  <a:pt x="25158" y="12089"/>
                  <a:pt x="24527" y="10779"/>
                </a:cubicBezTo>
                <a:cubicBezTo>
                  <a:pt x="24003" y="9672"/>
                  <a:pt x="23110" y="8719"/>
                  <a:pt x="21979" y="8255"/>
                </a:cubicBezTo>
                <a:cubicBezTo>
                  <a:pt x="21425" y="8015"/>
                  <a:pt x="20829" y="7902"/>
                  <a:pt x="20230" y="7902"/>
                </a:cubicBezTo>
                <a:cubicBezTo>
                  <a:pt x="19489" y="7902"/>
                  <a:pt x="18745" y="8075"/>
                  <a:pt x="18074" y="8398"/>
                </a:cubicBezTo>
                <a:cubicBezTo>
                  <a:pt x="16812" y="8993"/>
                  <a:pt x="15824" y="10041"/>
                  <a:pt x="15109" y="11219"/>
                </a:cubicBezTo>
                <a:cubicBezTo>
                  <a:pt x="14288" y="12589"/>
                  <a:pt x="13800" y="14136"/>
                  <a:pt x="13526" y="15696"/>
                </a:cubicBezTo>
                <a:cubicBezTo>
                  <a:pt x="13192" y="17673"/>
                  <a:pt x="13240" y="19697"/>
                  <a:pt x="13669" y="21649"/>
                </a:cubicBezTo>
                <a:cubicBezTo>
                  <a:pt x="14002" y="23328"/>
                  <a:pt x="14633" y="24935"/>
                  <a:pt x="15395" y="26459"/>
                </a:cubicBezTo>
                <a:cubicBezTo>
                  <a:pt x="13978" y="27249"/>
                  <a:pt x="12384" y="27823"/>
                  <a:pt x="10747" y="27823"/>
                </a:cubicBezTo>
                <a:cubicBezTo>
                  <a:pt x="10582" y="27823"/>
                  <a:pt x="10417" y="27817"/>
                  <a:pt x="10252" y="27805"/>
                </a:cubicBezTo>
                <a:cubicBezTo>
                  <a:pt x="8192" y="27662"/>
                  <a:pt x="6275" y="26578"/>
                  <a:pt x="4941" y="25019"/>
                </a:cubicBezTo>
                <a:cubicBezTo>
                  <a:pt x="3691" y="23590"/>
                  <a:pt x="2893" y="21816"/>
                  <a:pt x="2417" y="19982"/>
                </a:cubicBezTo>
                <a:cubicBezTo>
                  <a:pt x="1608" y="17053"/>
                  <a:pt x="1489" y="13994"/>
                  <a:pt x="1619" y="10969"/>
                </a:cubicBezTo>
                <a:lnTo>
                  <a:pt x="1655" y="10910"/>
                </a:lnTo>
                <a:cubicBezTo>
                  <a:pt x="1667" y="9922"/>
                  <a:pt x="1798" y="8945"/>
                  <a:pt x="1881" y="7969"/>
                </a:cubicBezTo>
                <a:cubicBezTo>
                  <a:pt x="2131" y="5850"/>
                  <a:pt x="2405" y="3707"/>
                  <a:pt x="3072" y="1671"/>
                </a:cubicBezTo>
                <a:cubicBezTo>
                  <a:pt x="3203" y="1206"/>
                  <a:pt x="3536" y="790"/>
                  <a:pt x="3465" y="289"/>
                </a:cubicBezTo>
                <a:cubicBezTo>
                  <a:pt x="3370" y="182"/>
                  <a:pt x="3274" y="87"/>
                  <a:pt x="3167" y="4"/>
                </a:cubicBezTo>
                <a:cubicBezTo>
                  <a:pt x="3141" y="1"/>
                  <a:pt x="3115" y="0"/>
                  <a:pt x="3090"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0" name="Google Shape;1570;p33">
            <a:extLst>
              <a:ext uri="{C183D7F6-B498-43B3-948B-1728B52AA6E4}">
                <adec:decorative xmlns:adec="http://schemas.microsoft.com/office/drawing/2017/decorative" val="1"/>
              </a:ext>
            </a:extLst>
          </p:cNvPr>
          <p:cNvSpPr/>
          <p:nvPr/>
        </p:nvSpPr>
        <p:spPr>
          <a:xfrm>
            <a:off x="3188621" y="3427084"/>
            <a:ext cx="6256552" cy="752976"/>
          </a:xfrm>
          <a:custGeom>
            <a:avLst/>
            <a:gdLst/>
            <a:ahLst/>
            <a:cxnLst/>
            <a:rect l="l" t="t" r="r" b="b"/>
            <a:pathLst>
              <a:path w="228982" h="27558" extrusionOk="0">
                <a:moveTo>
                  <a:pt x="281" y="0"/>
                </a:moveTo>
                <a:cubicBezTo>
                  <a:pt x="173" y="0"/>
                  <a:pt x="72" y="77"/>
                  <a:pt x="72" y="192"/>
                </a:cubicBezTo>
                <a:cubicBezTo>
                  <a:pt x="0" y="633"/>
                  <a:pt x="298" y="1014"/>
                  <a:pt x="548" y="1335"/>
                </a:cubicBezTo>
                <a:cubicBezTo>
                  <a:pt x="1465" y="2419"/>
                  <a:pt x="2620" y="3252"/>
                  <a:pt x="3775" y="4062"/>
                </a:cubicBezTo>
                <a:cubicBezTo>
                  <a:pt x="7870" y="6836"/>
                  <a:pt x="12323" y="9086"/>
                  <a:pt x="16907" y="10932"/>
                </a:cubicBezTo>
                <a:cubicBezTo>
                  <a:pt x="21253" y="12706"/>
                  <a:pt x="25766" y="14087"/>
                  <a:pt x="30338" y="15123"/>
                </a:cubicBezTo>
                <a:cubicBezTo>
                  <a:pt x="30516" y="15135"/>
                  <a:pt x="30623" y="15266"/>
                  <a:pt x="30659" y="15420"/>
                </a:cubicBezTo>
                <a:cubicBezTo>
                  <a:pt x="30897" y="15897"/>
                  <a:pt x="31314" y="16266"/>
                  <a:pt x="31802" y="16492"/>
                </a:cubicBezTo>
                <a:cubicBezTo>
                  <a:pt x="31826" y="17349"/>
                  <a:pt x="31647" y="18207"/>
                  <a:pt x="31683" y="19076"/>
                </a:cubicBezTo>
                <a:lnTo>
                  <a:pt x="31635" y="19135"/>
                </a:lnTo>
                <a:cubicBezTo>
                  <a:pt x="31612" y="20088"/>
                  <a:pt x="31612" y="21040"/>
                  <a:pt x="31623" y="21981"/>
                </a:cubicBezTo>
                <a:cubicBezTo>
                  <a:pt x="31647" y="22850"/>
                  <a:pt x="31600" y="23707"/>
                  <a:pt x="31683" y="24576"/>
                </a:cubicBezTo>
                <a:cubicBezTo>
                  <a:pt x="31707" y="25255"/>
                  <a:pt x="31671" y="25946"/>
                  <a:pt x="31731" y="26624"/>
                </a:cubicBezTo>
                <a:cubicBezTo>
                  <a:pt x="31814" y="26993"/>
                  <a:pt x="31993" y="27362"/>
                  <a:pt x="32350" y="27541"/>
                </a:cubicBezTo>
                <a:cubicBezTo>
                  <a:pt x="32416" y="27551"/>
                  <a:pt x="32485" y="27557"/>
                  <a:pt x="32554" y="27557"/>
                </a:cubicBezTo>
                <a:cubicBezTo>
                  <a:pt x="32805" y="27557"/>
                  <a:pt x="33055" y="27479"/>
                  <a:pt x="33195" y="27255"/>
                </a:cubicBezTo>
                <a:cubicBezTo>
                  <a:pt x="33540" y="26684"/>
                  <a:pt x="33362" y="25981"/>
                  <a:pt x="33314" y="25362"/>
                </a:cubicBezTo>
                <a:cubicBezTo>
                  <a:pt x="33278" y="24314"/>
                  <a:pt x="33302" y="23255"/>
                  <a:pt x="33290" y="22207"/>
                </a:cubicBezTo>
                <a:cubicBezTo>
                  <a:pt x="33302" y="21219"/>
                  <a:pt x="33159" y="20231"/>
                  <a:pt x="33266" y="19242"/>
                </a:cubicBezTo>
                <a:cubicBezTo>
                  <a:pt x="33302" y="18397"/>
                  <a:pt x="33314" y="17552"/>
                  <a:pt x="33302" y="16706"/>
                </a:cubicBezTo>
                <a:cubicBezTo>
                  <a:pt x="33469" y="16671"/>
                  <a:pt x="33636" y="16623"/>
                  <a:pt x="33814" y="16587"/>
                </a:cubicBezTo>
                <a:cubicBezTo>
                  <a:pt x="34136" y="16456"/>
                  <a:pt x="34433" y="16278"/>
                  <a:pt x="34707" y="16063"/>
                </a:cubicBezTo>
                <a:cubicBezTo>
                  <a:pt x="34739" y="16062"/>
                  <a:pt x="34772" y="16061"/>
                  <a:pt x="34804" y="16061"/>
                </a:cubicBezTo>
                <a:cubicBezTo>
                  <a:pt x="35355" y="16061"/>
                  <a:pt x="35906" y="16245"/>
                  <a:pt x="36457" y="16290"/>
                </a:cubicBezTo>
                <a:cubicBezTo>
                  <a:pt x="37577" y="16468"/>
                  <a:pt x="38708" y="16611"/>
                  <a:pt x="39827" y="16754"/>
                </a:cubicBezTo>
                <a:cubicBezTo>
                  <a:pt x="40101" y="16778"/>
                  <a:pt x="40363" y="16790"/>
                  <a:pt x="40625" y="16837"/>
                </a:cubicBezTo>
                <a:cubicBezTo>
                  <a:pt x="42327" y="17004"/>
                  <a:pt x="44018" y="17171"/>
                  <a:pt x="45720" y="17266"/>
                </a:cubicBezTo>
                <a:cubicBezTo>
                  <a:pt x="46268" y="17361"/>
                  <a:pt x="46840" y="17266"/>
                  <a:pt x="47387" y="17373"/>
                </a:cubicBezTo>
                <a:cubicBezTo>
                  <a:pt x="48042" y="17421"/>
                  <a:pt x="48709" y="17373"/>
                  <a:pt x="49352" y="17468"/>
                </a:cubicBezTo>
                <a:cubicBezTo>
                  <a:pt x="50483" y="17516"/>
                  <a:pt x="51602" y="17468"/>
                  <a:pt x="52721" y="17552"/>
                </a:cubicBezTo>
                <a:cubicBezTo>
                  <a:pt x="53316" y="17562"/>
                  <a:pt x="53910" y="17570"/>
                  <a:pt x="54505" y="17570"/>
                </a:cubicBezTo>
                <a:cubicBezTo>
                  <a:pt x="55280" y="17570"/>
                  <a:pt x="56054" y="17556"/>
                  <a:pt x="56829" y="17516"/>
                </a:cubicBezTo>
                <a:cubicBezTo>
                  <a:pt x="57948" y="17480"/>
                  <a:pt x="59079" y="17528"/>
                  <a:pt x="60187" y="17445"/>
                </a:cubicBezTo>
                <a:cubicBezTo>
                  <a:pt x="60865" y="17397"/>
                  <a:pt x="61532" y="17421"/>
                  <a:pt x="62211" y="17373"/>
                </a:cubicBezTo>
                <a:cubicBezTo>
                  <a:pt x="62889" y="17278"/>
                  <a:pt x="63592" y="17361"/>
                  <a:pt x="64282" y="17266"/>
                </a:cubicBezTo>
                <a:cubicBezTo>
                  <a:pt x="64818" y="17206"/>
                  <a:pt x="65354" y="17254"/>
                  <a:pt x="65890" y="17171"/>
                </a:cubicBezTo>
                <a:cubicBezTo>
                  <a:pt x="66354" y="17111"/>
                  <a:pt x="66842" y="17171"/>
                  <a:pt x="67306" y="17087"/>
                </a:cubicBezTo>
                <a:cubicBezTo>
                  <a:pt x="67735" y="17040"/>
                  <a:pt x="68152" y="17052"/>
                  <a:pt x="68569" y="17016"/>
                </a:cubicBezTo>
                <a:cubicBezTo>
                  <a:pt x="68985" y="16933"/>
                  <a:pt x="69402" y="16980"/>
                  <a:pt x="69819" y="16933"/>
                </a:cubicBezTo>
                <a:cubicBezTo>
                  <a:pt x="70200" y="16849"/>
                  <a:pt x="70593" y="16885"/>
                  <a:pt x="70974" y="16837"/>
                </a:cubicBezTo>
                <a:cubicBezTo>
                  <a:pt x="71688" y="16766"/>
                  <a:pt x="72402" y="16718"/>
                  <a:pt x="73117" y="16671"/>
                </a:cubicBezTo>
                <a:cubicBezTo>
                  <a:pt x="73284" y="16631"/>
                  <a:pt x="73452" y="16608"/>
                  <a:pt x="73627" y="16608"/>
                </a:cubicBezTo>
                <a:cubicBezTo>
                  <a:pt x="73663" y="16608"/>
                  <a:pt x="73699" y="16609"/>
                  <a:pt x="73736" y="16611"/>
                </a:cubicBezTo>
                <a:cubicBezTo>
                  <a:pt x="73855" y="16659"/>
                  <a:pt x="73938" y="16778"/>
                  <a:pt x="74045" y="16849"/>
                </a:cubicBezTo>
                <a:cubicBezTo>
                  <a:pt x="74493" y="17230"/>
                  <a:pt x="75076" y="17419"/>
                  <a:pt x="75661" y="17419"/>
                </a:cubicBezTo>
                <a:cubicBezTo>
                  <a:pt x="76009" y="17419"/>
                  <a:pt x="76357" y="17352"/>
                  <a:pt x="76677" y="17218"/>
                </a:cubicBezTo>
                <a:cubicBezTo>
                  <a:pt x="77093" y="16992"/>
                  <a:pt x="77486" y="16683"/>
                  <a:pt x="77713" y="16254"/>
                </a:cubicBezTo>
                <a:cubicBezTo>
                  <a:pt x="78284" y="16099"/>
                  <a:pt x="78903" y="16123"/>
                  <a:pt x="79487" y="16016"/>
                </a:cubicBezTo>
                <a:cubicBezTo>
                  <a:pt x="82499" y="15694"/>
                  <a:pt x="85499" y="15301"/>
                  <a:pt x="88500" y="14885"/>
                </a:cubicBezTo>
                <a:cubicBezTo>
                  <a:pt x="91286" y="14492"/>
                  <a:pt x="94072" y="14075"/>
                  <a:pt x="96846" y="13635"/>
                </a:cubicBezTo>
                <a:cubicBezTo>
                  <a:pt x="97596" y="13515"/>
                  <a:pt x="98334" y="13373"/>
                  <a:pt x="99084" y="13289"/>
                </a:cubicBezTo>
                <a:lnTo>
                  <a:pt x="99132" y="13254"/>
                </a:lnTo>
                <a:cubicBezTo>
                  <a:pt x="101763" y="12861"/>
                  <a:pt x="104371" y="12372"/>
                  <a:pt x="106990" y="11944"/>
                </a:cubicBezTo>
                <a:cubicBezTo>
                  <a:pt x="107347" y="11884"/>
                  <a:pt x="107704" y="11801"/>
                  <a:pt x="108062" y="11777"/>
                </a:cubicBezTo>
                <a:lnTo>
                  <a:pt x="108121" y="11741"/>
                </a:lnTo>
                <a:cubicBezTo>
                  <a:pt x="109121" y="11599"/>
                  <a:pt x="110121" y="11396"/>
                  <a:pt x="111121" y="11253"/>
                </a:cubicBezTo>
                <a:cubicBezTo>
                  <a:pt x="114979" y="10587"/>
                  <a:pt x="118861" y="9991"/>
                  <a:pt x="122730" y="9408"/>
                </a:cubicBezTo>
                <a:cubicBezTo>
                  <a:pt x="123063" y="9367"/>
                  <a:pt x="123388" y="9293"/>
                  <a:pt x="123718" y="9293"/>
                </a:cubicBezTo>
                <a:cubicBezTo>
                  <a:pt x="123778" y="9293"/>
                  <a:pt x="123837" y="9295"/>
                  <a:pt x="123897" y="9301"/>
                </a:cubicBezTo>
                <a:cubicBezTo>
                  <a:pt x="123956" y="9372"/>
                  <a:pt x="124016" y="9455"/>
                  <a:pt x="124087" y="9527"/>
                </a:cubicBezTo>
                <a:lnTo>
                  <a:pt x="124111" y="9563"/>
                </a:lnTo>
                <a:cubicBezTo>
                  <a:pt x="124421" y="9813"/>
                  <a:pt x="124766" y="10027"/>
                  <a:pt x="125171" y="10122"/>
                </a:cubicBezTo>
                <a:cubicBezTo>
                  <a:pt x="125290" y="10325"/>
                  <a:pt x="125195" y="10563"/>
                  <a:pt x="125195" y="10777"/>
                </a:cubicBezTo>
                <a:cubicBezTo>
                  <a:pt x="125195" y="11872"/>
                  <a:pt x="125159" y="12968"/>
                  <a:pt x="125242" y="14051"/>
                </a:cubicBezTo>
                <a:cubicBezTo>
                  <a:pt x="125242" y="15754"/>
                  <a:pt x="125397" y="17445"/>
                  <a:pt x="125528" y="19147"/>
                </a:cubicBezTo>
                <a:cubicBezTo>
                  <a:pt x="125659" y="20969"/>
                  <a:pt x="125945" y="22767"/>
                  <a:pt x="126183" y="24576"/>
                </a:cubicBezTo>
                <a:cubicBezTo>
                  <a:pt x="126290" y="25148"/>
                  <a:pt x="126373" y="25731"/>
                  <a:pt x="126647" y="26255"/>
                </a:cubicBezTo>
                <a:cubicBezTo>
                  <a:pt x="126766" y="26469"/>
                  <a:pt x="126933" y="26696"/>
                  <a:pt x="127183" y="26779"/>
                </a:cubicBezTo>
                <a:cubicBezTo>
                  <a:pt x="127247" y="26805"/>
                  <a:pt x="127313" y="26817"/>
                  <a:pt x="127379" y="26817"/>
                </a:cubicBezTo>
                <a:cubicBezTo>
                  <a:pt x="127642" y="26817"/>
                  <a:pt x="127900" y="26624"/>
                  <a:pt x="128005" y="26386"/>
                </a:cubicBezTo>
                <a:cubicBezTo>
                  <a:pt x="128147" y="26005"/>
                  <a:pt x="128207" y="25588"/>
                  <a:pt x="128159" y="25184"/>
                </a:cubicBezTo>
                <a:cubicBezTo>
                  <a:pt x="127850" y="23064"/>
                  <a:pt x="127528" y="20933"/>
                  <a:pt x="127564" y="18790"/>
                </a:cubicBezTo>
                <a:cubicBezTo>
                  <a:pt x="127588" y="17683"/>
                  <a:pt x="127469" y="16587"/>
                  <a:pt x="127445" y="15492"/>
                </a:cubicBezTo>
                <a:cubicBezTo>
                  <a:pt x="127350" y="14968"/>
                  <a:pt x="127421" y="14432"/>
                  <a:pt x="127338" y="13920"/>
                </a:cubicBezTo>
                <a:cubicBezTo>
                  <a:pt x="127278" y="13527"/>
                  <a:pt x="127326" y="13134"/>
                  <a:pt x="127254" y="12753"/>
                </a:cubicBezTo>
                <a:cubicBezTo>
                  <a:pt x="127195" y="12003"/>
                  <a:pt x="127135" y="11253"/>
                  <a:pt x="127040" y="10515"/>
                </a:cubicBezTo>
                <a:cubicBezTo>
                  <a:pt x="127028" y="10360"/>
                  <a:pt x="127004" y="10217"/>
                  <a:pt x="127052" y="10075"/>
                </a:cubicBezTo>
                <a:cubicBezTo>
                  <a:pt x="127647" y="9717"/>
                  <a:pt x="128088" y="9170"/>
                  <a:pt x="128493" y="8610"/>
                </a:cubicBezTo>
                <a:cubicBezTo>
                  <a:pt x="128993" y="8503"/>
                  <a:pt x="129517" y="8455"/>
                  <a:pt x="130029" y="8396"/>
                </a:cubicBezTo>
                <a:cubicBezTo>
                  <a:pt x="132541" y="8062"/>
                  <a:pt x="135065" y="7753"/>
                  <a:pt x="137589" y="7503"/>
                </a:cubicBezTo>
                <a:cubicBezTo>
                  <a:pt x="137875" y="7431"/>
                  <a:pt x="138184" y="7443"/>
                  <a:pt x="138482" y="7419"/>
                </a:cubicBezTo>
                <a:cubicBezTo>
                  <a:pt x="140601" y="7181"/>
                  <a:pt x="142744" y="7015"/>
                  <a:pt x="144888" y="6884"/>
                </a:cubicBezTo>
                <a:cubicBezTo>
                  <a:pt x="145352" y="6800"/>
                  <a:pt x="145828" y="6836"/>
                  <a:pt x="146304" y="6788"/>
                </a:cubicBezTo>
                <a:cubicBezTo>
                  <a:pt x="146828" y="6705"/>
                  <a:pt x="147376" y="6753"/>
                  <a:pt x="147912" y="6705"/>
                </a:cubicBezTo>
                <a:cubicBezTo>
                  <a:pt x="148698" y="6598"/>
                  <a:pt x="149495" y="6681"/>
                  <a:pt x="150293" y="6586"/>
                </a:cubicBezTo>
                <a:cubicBezTo>
                  <a:pt x="151115" y="6538"/>
                  <a:pt x="151948" y="6550"/>
                  <a:pt x="152781" y="6538"/>
                </a:cubicBezTo>
                <a:cubicBezTo>
                  <a:pt x="153631" y="6477"/>
                  <a:pt x="154484" y="6466"/>
                  <a:pt x="155336" y="6466"/>
                </a:cubicBezTo>
                <a:cubicBezTo>
                  <a:pt x="155772" y="6466"/>
                  <a:pt x="156208" y="6469"/>
                  <a:pt x="156643" y="6469"/>
                </a:cubicBezTo>
                <a:cubicBezTo>
                  <a:pt x="156836" y="6469"/>
                  <a:pt x="157029" y="6469"/>
                  <a:pt x="157222" y="6467"/>
                </a:cubicBezTo>
                <a:cubicBezTo>
                  <a:pt x="157431" y="6473"/>
                  <a:pt x="157640" y="6475"/>
                  <a:pt x="157849" y="6475"/>
                </a:cubicBezTo>
                <a:cubicBezTo>
                  <a:pt x="157977" y="6475"/>
                  <a:pt x="158106" y="6474"/>
                  <a:pt x="158234" y="6474"/>
                </a:cubicBezTo>
                <a:cubicBezTo>
                  <a:pt x="158669" y="6474"/>
                  <a:pt x="159103" y="6480"/>
                  <a:pt x="159532" y="6527"/>
                </a:cubicBezTo>
                <a:cubicBezTo>
                  <a:pt x="160509" y="6574"/>
                  <a:pt x="161497" y="6515"/>
                  <a:pt x="162473" y="6622"/>
                </a:cubicBezTo>
                <a:cubicBezTo>
                  <a:pt x="163009" y="6646"/>
                  <a:pt x="163557" y="6634"/>
                  <a:pt x="164092" y="6681"/>
                </a:cubicBezTo>
                <a:cubicBezTo>
                  <a:pt x="164640" y="6777"/>
                  <a:pt x="165212" y="6681"/>
                  <a:pt x="165759" y="6788"/>
                </a:cubicBezTo>
                <a:cubicBezTo>
                  <a:pt x="166152" y="6824"/>
                  <a:pt x="166545" y="6812"/>
                  <a:pt x="166938" y="6848"/>
                </a:cubicBezTo>
                <a:cubicBezTo>
                  <a:pt x="167045" y="6896"/>
                  <a:pt x="167057" y="7027"/>
                  <a:pt x="167128" y="7122"/>
                </a:cubicBezTo>
                <a:cubicBezTo>
                  <a:pt x="167460" y="7796"/>
                  <a:pt x="168220" y="8207"/>
                  <a:pt x="168965" y="8207"/>
                </a:cubicBezTo>
                <a:cubicBezTo>
                  <a:pt x="168996" y="8207"/>
                  <a:pt x="169026" y="8207"/>
                  <a:pt x="169057" y="8205"/>
                </a:cubicBezTo>
                <a:cubicBezTo>
                  <a:pt x="169688" y="8170"/>
                  <a:pt x="170212" y="7765"/>
                  <a:pt x="170772" y="7515"/>
                </a:cubicBezTo>
                <a:cubicBezTo>
                  <a:pt x="170903" y="7408"/>
                  <a:pt x="171046" y="7300"/>
                  <a:pt x="171177" y="7181"/>
                </a:cubicBezTo>
                <a:cubicBezTo>
                  <a:pt x="172177" y="7324"/>
                  <a:pt x="173189" y="7372"/>
                  <a:pt x="174189" y="7503"/>
                </a:cubicBezTo>
                <a:cubicBezTo>
                  <a:pt x="176880" y="7800"/>
                  <a:pt x="179559" y="8181"/>
                  <a:pt x="182237" y="8634"/>
                </a:cubicBezTo>
                <a:cubicBezTo>
                  <a:pt x="184369" y="9015"/>
                  <a:pt x="186500" y="9420"/>
                  <a:pt x="188607" y="9908"/>
                </a:cubicBezTo>
                <a:cubicBezTo>
                  <a:pt x="191691" y="10587"/>
                  <a:pt x="194751" y="11396"/>
                  <a:pt x="197775" y="12301"/>
                </a:cubicBezTo>
                <a:cubicBezTo>
                  <a:pt x="199001" y="12658"/>
                  <a:pt x="200228" y="13063"/>
                  <a:pt x="201454" y="13432"/>
                </a:cubicBezTo>
                <a:lnTo>
                  <a:pt x="201502" y="13456"/>
                </a:lnTo>
                <a:cubicBezTo>
                  <a:pt x="202073" y="13623"/>
                  <a:pt x="202633" y="13813"/>
                  <a:pt x="203192" y="14004"/>
                </a:cubicBezTo>
                <a:cubicBezTo>
                  <a:pt x="203252" y="14016"/>
                  <a:pt x="203347" y="14039"/>
                  <a:pt x="203407" y="14051"/>
                </a:cubicBezTo>
                <a:lnTo>
                  <a:pt x="203454" y="14099"/>
                </a:lnTo>
                <a:cubicBezTo>
                  <a:pt x="203514" y="14099"/>
                  <a:pt x="203621" y="14123"/>
                  <a:pt x="203681" y="14135"/>
                </a:cubicBezTo>
                <a:lnTo>
                  <a:pt x="203728" y="14170"/>
                </a:lnTo>
                <a:cubicBezTo>
                  <a:pt x="207026" y="15218"/>
                  <a:pt x="210289" y="16349"/>
                  <a:pt x="213539" y="17528"/>
                </a:cubicBezTo>
                <a:cubicBezTo>
                  <a:pt x="216908" y="18742"/>
                  <a:pt x="220302" y="19933"/>
                  <a:pt x="223826" y="20659"/>
                </a:cubicBezTo>
                <a:cubicBezTo>
                  <a:pt x="223183" y="20754"/>
                  <a:pt x="222540" y="20909"/>
                  <a:pt x="221897" y="21028"/>
                </a:cubicBezTo>
                <a:cubicBezTo>
                  <a:pt x="220302" y="21302"/>
                  <a:pt x="218683" y="21445"/>
                  <a:pt x="217063" y="21528"/>
                </a:cubicBezTo>
                <a:lnTo>
                  <a:pt x="217016" y="21564"/>
                </a:lnTo>
                <a:cubicBezTo>
                  <a:pt x="216551" y="21576"/>
                  <a:pt x="216087" y="21612"/>
                  <a:pt x="215682" y="21826"/>
                </a:cubicBezTo>
                <a:cubicBezTo>
                  <a:pt x="215420" y="21957"/>
                  <a:pt x="215265" y="22314"/>
                  <a:pt x="215444" y="22564"/>
                </a:cubicBezTo>
                <a:cubicBezTo>
                  <a:pt x="215658" y="22814"/>
                  <a:pt x="215992" y="22874"/>
                  <a:pt x="216289" y="22945"/>
                </a:cubicBezTo>
                <a:cubicBezTo>
                  <a:pt x="216754" y="23064"/>
                  <a:pt x="217230" y="23088"/>
                  <a:pt x="217694" y="23160"/>
                </a:cubicBezTo>
                <a:cubicBezTo>
                  <a:pt x="218087" y="23186"/>
                  <a:pt x="218481" y="23199"/>
                  <a:pt x="218875" y="23199"/>
                </a:cubicBezTo>
                <a:cubicBezTo>
                  <a:pt x="220068" y="23199"/>
                  <a:pt x="221260" y="23083"/>
                  <a:pt x="222433" y="22886"/>
                </a:cubicBezTo>
                <a:cubicBezTo>
                  <a:pt x="224231" y="22540"/>
                  <a:pt x="226064" y="22171"/>
                  <a:pt x="227719" y="21338"/>
                </a:cubicBezTo>
                <a:cubicBezTo>
                  <a:pt x="228053" y="21147"/>
                  <a:pt x="228434" y="21016"/>
                  <a:pt x="228684" y="20707"/>
                </a:cubicBezTo>
                <a:cubicBezTo>
                  <a:pt x="228981" y="20350"/>
                  <a:pt x="228981" y="19802"/>
                  <a:pt x="228708" y="19445"/>
                </a:cubicBezTo>
                <a:cubicBezTo>
                  <a:pt x="228517" y="19171"/>
                  <a:pt x="228219" y="19016"/>
                  <a:pt x="227934" y="18885"/>
                </a:cubicBezTo>
                <a:cubicBezTo>
                  <a:pt x="227326" y="18599"/>
                  <a:pt x="226755" y="18230"/>
                  <a:pt x="226195" y="17861"/>
                </a:cubicBezTo>
                <a:cubicBezTo>
                  <a:pt x="224790" y="16933"/>
                  <a:pt x="223445" y="15885"/>
                  <a:pt x="222290" y="14658"/>
                </a:cubicBezTo>
                <a:cubicBezTo>
                  <a:pt x="221302" y="13611"/>
                  <a:pt x="220326" y="12563"/>
                  <a:pt x="219480" y="11396"/>
                </a:cubicBezTo>
                <a:cubicBezTo>
                  <a:pt x="219302" y="11170"/>
                  <a:pt x="219183" y="10884"/>
                  <a:pt x="218980" y="10670"/>
                </a:cubicBezTo>
                <a:cubicBezTo>
                  <a:pt x="218887" y="10563"/>
                  <a:pt x="218764" y="10541"/>
                  <a:pt x="218637" y="10541"/>
                </a:cubicBezTo>
                <a:cubicBezTo>
                  <a:pt x="218552" y="10541"/>
                  <a:pt x="218466" y="10551"/>
                  <a:pt x="218385" y="10551"/>
                </a:cubicBezTo>
                <a:cubicBezTo>
                  <a:pt x="218242" y="10682"/>
                  <a:pt x="218099" y="10837"/>
                  <a:pt x="218099" y="11039"/>
                </a:cubicBezTo>
                <a:cubicBezTo>
                  <a:pt x="218051" y="11610"/>
                  <a:pt x="218373" y="12122"/>
                  <a:pt x="218647" y="12599"/>
                </a:cubicBezTo>
                <a:cubicBezTo>
                  <a:pt x="219587" y="14087"/>
                  <a:pt x="220754" y="15397"/>
                  <a:pt x="221957" y="16671"/>
                </a:cubicBezTo>
                <a:cubicBezTo>
                  <a:pt x="222266" y="17004"/>
                  <a:pt x="222588" y="17337"/>
                  <a:pt x="222933" y="17647"/>
                </a:cubicBezTo>
                <a:cubicBezTo>
                  <a:pt x="223695" y="18326"/>
                  <a:pt x="224457" y="19004"/>
                  <a:pt x="225302" y="19564"/>
                </a:cubicBezTo>
                <a:cubicBezTo>
                  <a:pt x="222921" y="19004"/>
                  <a:pt x="220623" y="18135"/>
                  <a:pt x="218325" y="17278"/>
                </a:cubicBezTo>
                <a:cubicBezTo>
                  <a:pt x="216551" y="16623"/>
                  <a:pt x="214777" y="15956"/>
                  <a:pt x="213003" y="15313"/>
                </a:cubicBezTo>
                <a:cubicBezTo>
                  <a:pt x="209789" y="14158"/>
                  <a:pt x="206550" y="13075"/>
                  <a:pt x="203312" y="12015"/>
                </a:cubicBezTo>
                <a:cubicBezTo>
                  <a:pt x="201788" y="11527"/>
                  <a:pt x="200264" y="11027"/>
                  <a:pt x="198728" y="10563"/>
                </a:cubicBezTo>
                <a:cubicBezTo>
                  <a:pt x="194251" y="9170"/>
                  <a:pt x="189679" y="8027"/>
                  <a:pt x="185083" y="7122"/>
                </a:cubicBezTo>
                <a:cubicBezTo>
                  <a:pt x="184928" y="7098"/>
                  <a:pt x="184774" y="7074"/>
                  <a:pt x="184631" y="7038"/>
                </a:cubicBezTo>
                <a:cubicBezTo>
                  <a:pt x="183857" y="6896"/>
                  <a:pt x="183083" y="6741"/>
                  <a:pt x="182297" y="6622"/>
                </a:cubicBezTo>
                <a:cubicBezTo>
                  <a:pt x="179356" y="6086"/>
                  <a:pt x="176392" y="5693"/>
                  <a:pt x="173415" y="5360"/>
                </a:cubicBezTo>
                <a:cubicBezTo>
                  <a:pt x="172772" y="5264"/>
                  <a:pt x="172105" y="5276"/>
                  <a:pt x="171462" y="5122"/>
                </a:cubicBezTo>
                <a:cubicBezTo>
                  <a:pt x="171272" y="4645"/>
                  <a:pt x="170843" y="4312"/>
                  <a:pt x="170391" y="4121"/>
                </a:cubicBezTo>
                <a:cubicBezTo>
                  <a:pt x="170224" y="4074"/>
                  <a:pt x="170057" y="4026"/>
                  <a:pt x="169891" y="3979"/>
                </a:cubicBezTo>
                <a:cubicBezTo>
                  <a:pt x="169891" y="3455"/>
                  <a:pt x="169760" y="2931"/>
                  <a:pt x="169688" y="2407"/>
                </a:cubicBezTo>
                <a:cubicBezTo>
                  <a:pt x="169641" y="2145"/>
                  <a:pt x="169641" y="1812"/>
                  <a:pt x="169379" y="1669"/>
                </a:cubicBezTo>
                <a:cubicBezTo>
                  <a:pt x="169297" y="1614"/>
                  <a:pt x="169207" y="1590"/>
                  <a:pt x="169117" y="1590"/>
                </a:cubicBezTo>
                <a:cubicBezTo>
                  <a:pt x="168895" y="1590"/>
                  <a:pt x="168674" y="1739"/>
                  <a:pt x="168581" y="1943"/>
                </a:cubicBezTo>
                <a:cubicBezTo>
                  <a:pt x="168355" y="2359"/>
                  <a:pt x="168355" y="2847"/>
                  <a:pt x="168248" y="3300"/>
                </a:cubicBezTo>
                <a:cubicBezTo>
                  <a:pt x="168212" y="3633"/>
                  <a:pt x="168212" y="3967"/>
                  <a:pt x="168200" y="4300"/>
                </a:cubicBezTo>
                <a:cubicBezTo>
                  <a:pt x="167962" y="4431"/>
                  <a:pt x="167771" y="4622"/>
                  <a:pt x="167545" y="4788"/>
                </a:cubicBezTo>
                <a:cubicBezTo>
                  <a:pt x="167482" y="4790"/>
                  <a:pt x="167419" y="4791"/>
                  <a:pt x="167355" y="4791"/>
                </a:cubicBezTo>
                <a:cubicBezTo>
                  <a:pt x="167061" y="4791"/>
                  <a:pt x="166768" y="4770"/>
                  <a:pt x="166474" y="4741"/>
                </a:cubicBezTo>
                <a:cubicBezTo>
                  <a:pt x="166009" y="4669"/>
                  <a:pt x="165521" y="4717"/>
                  <a:pt x="165057" y="4645"/>
                </a:cubicBezTo>
                <a:cubicBezTo>
                  <a:pt x="164473" y="4574"/>
                  <a:pt x="163878" y="4633"/>
                  <a:pt x="163295" y="4538"/>
                </a:cubicBezTo>
                <a:cubicBezTo>
                  <a:pt x="162580" y="4502"/>
                  <a:pt x="161866" y="4538"/>
                  <a:pt x="161152" y="4443"/>
                </a:cubicBezTo>
                <a:cubicBezTo>
                  <a:pt x="160175" y="4419"/>
                  <a:pt x="159187" y="4431"/>
                  <a:pt x="158199" y="4395"/>
                </a:cubicBezTo>
                <a:cubicBezTo>
                  <a:pt x="158026" y="4366"/>
                  <a:pt x="157851" y="4360"/>
                  <a:pt x="157673" y="4360"/>
                </a:cubicBezTo>
                <a:cubicBezTo>
                  <a:pt x="157555" y="4360"/>
                  <a:pt x="157437" y="4362"/>
                  <a:pt x="157318" y="4362"/>
                </a:cubicBezTo>
                <a:cubicBezTo>
                  <a:pt x="157258" y="4362"/>
                  <a:pt x="157199" y="4362"/>
                  <a:pt x="157139" y="4360"/>
                </a:cubicBezTo>
                <a:cubicBezTo>
                  <a:pt x="157040" y="4361"/>
                  <a:pt x="156941" y="4362"/>
                  <a:pt x="156842" y="4362"/>
                </a:cubicBezTo>
                <a:cubicBezTo>
                  <a:pt x="156452" y="4362"/>
                  <a:pt x="156059" y="4353"/>
                  <a:pt x="155665" y="4353"/>
                </a:cubicBezTo>
                <a:cubicBezTo>
                  <a:pt x="155327" y="4353"/>
                  <a:pt x="154989" y="4359"/>
                  <a:pt x="154651" y="4383"/>
                </a:cubicBezTo>
                <a:cubicBezTo>
                  <a:pt x="153353" y="4443"/>
                  <a:pt x="152043" y="4383"/>
                  <a:pt x="150745" y="4479"/>
                </a:cubicBezTo>
                <a:cubicBezTo>
                  <a:pt x="150007" y="4538"/>
                  <a:pt x="149269" y="4479"/>
                  <a:pt x="148531" y="4574"/>
                </a:cubicBezTo>
                <a:cubicBezTo>
                  <a:pt x="147971" y="4633"/>
                  <a:pt x="147400" y="4574"/>
                  <a:pt x="146840" y="4657"/>
                </a:cubicBezTo>
                <a:cubicBezTo>
                  <a:pt x="146340" y="4717"/>
                  <a:pt x="145828" y="4669"/>
                  <a:pt x="145328" y="4752"/>
                </a:cubicBezTo>
                <a:cubicBezTo>
                  <a:pt x="144911" y="4800"/>
                  <a:pt x="144495" y="4752"/>
                  <a:pt x="144078" y="4836"/>
                </a:cubicBezTo>
                <a:cubicBezTo>
                  <a:pt x="142352" y="4943"/>
                  <a:pt x="140625" y="5110"/>
                  <a:pt x="138899" y="5253"/>
                </a:cubicBezTo>
                <a:cubicBezTo>
                  <a:pt x="135589" y="5598"/>
                  <a:pt x="132267" y="5979"/>
                  <a:pt x="128957" y="6431"/>
                </a:cubicBezTo>
                <a:cubicBezTo>
                  <a:pt x="128860" y="6439"/>
                  <a:pt x="128753" y="6469"/>
                  <a:pt x="128653" y="6469"/>
                </a:cubicBezTo>
                <a:cubicBezTo>
                  <a:pt x="128605" y="6469"/>
                  <a:pt x="128559" y="6462"/>
                  <a:pt x="128516" y="6443"/>
                </a:cubicBezTo>
                <a:cubicBezTo>
                  <a:pt x="128243" y="5967"/>
                  <a:pt x="127790" y="5610"/>
                  <a:pt x="127278" y="5431"/>
                </a:cubicBezTo>
                <a:cubicBezTo>
                  <a:pt x="127183" y="5395"/>
                  <a:pt x="127100" y="5372"/>
                  <a:pt x="127004" y="5336"/>
                </a:cubicBezTo>
                <a:cubicBezTo>
                  <a:pt x="126790" y="5288"/>
                  <a:pt x="126552" y="5336"/>
                  <a:pt x="126373" y="5217"/>
                </a:cubicBezTo>
                <a:cubicBezTo>
                  <a:pt x="126183" y="5336"/>
                  <a:pt x="125945" y="5288"/>
                  <a:pt x="125730" y="5336"/>
                </a:cubicBezTo>
                <a:cubicBezTo>
                  <a:pt x="125647" y="5372"/>
                  <a:pt x="125552" y="5395"/>
                  <a:pt x="125457" y="5431"/>
                </a:cubicBezTo>
                <a:cubicBezTo>
                  <a:pt x="125195" y="5538"/>
                  <a:pt x="124933" y="5657"/>
                  <a:pt x="124730" y="5848"/>
                </a:cubicBezTo>
                <a:cubicBezTo>
                  <a:pt x="124349" y="6181"/>
                  <a:pt x="123885" y="6455"/>
                  <a:pt x="123683" y="6943"/>
                </a:cubicBezTo>
                <a:cubicBezTo>
                  <a:pt x="123648" y="7058"/>
                  <a:pt x="123591" y="7218"/>
                  <a:pt x="123448" y="7218"/>
                </a:cubicBezTo>
                <a:cubicBezTo>
                  <a:pt x="123443" y="7218"/>
                  <a:pt x="123438" y="7217"/>
                  <a:pt x="123433" y="7217"/>
                </a:cubicBezTo>
                <a:cubicBezTo>
                  <a:pt x="120670" y="7634"/>
                  <a:pt x="117908" y="8062"/>
                  <a:pt x="115158" y="8503"/>
                </a:cubicBezTo>
                <a:cubicBezTo>
                  <a:pt x="113288" y="8801"/>
                  <a:pt x="111419" y="9146"/>
                  <a:pt x="109550" y="9432"/>
                </a:cubicBezTo>
                <a:lnTo>
                  <a:pt x="109490" y="9467"/>
                </a:lnTo>
                <a:cubicBezTo>
                  <a:pt x="108145" y="9670"/>
                  <a:pt x="106811" y="9932"/>
                  <a:pt x="105466" y="10158"/>
                </a:cubicBezTo>
                <a:cubicBezTo>
                  <a:pt x="104966" y="10241"/>
                  <a:pt x="104454" y="10337"/>
                  <a:pt x="103954" y="10420"/>
                </a:cubicBezTo>
                <a:cubicBezTo>
                  <a:pt x="100394" y="11051"/>
                  <a:pt x="96834" y="11658"/>
                  <a:pt x="93262" y="12194"/>
                </a:cubicBezTo>
                <a:cubicBezTo>
                  <a:pt x="88095" y="12992"/>
                  <a:pt x="82916" y="13706"/>
                  <a:pt x="77724" y="14289"/>
                </a:cubicBezTo>
                <a:cubicBezTo>
                  <a:pt x="77427" y="13813"/>
                  <a:pt x="76951" y="13468"/>
                  <a:pt x="76415" y="13313"/>
                </a:cubicBezTo>
                <a:cubicBezTo>
                  <a:pt x="76403" y="12944"/>
                  <a:pt x="76439" y="12575"/>
                  <a:pt x="76379" y="12218"/>
                </a:cubicBezTo>
                <a:cubicBezTo>
                  <a:pt x="76331" y="11658"/>
                  <a:pt x="76379" y="11087"/>
                  <a:pt x="76296" y="10527"/>
                </a:cubicBezTo>
                <a:cubicBezTo>
                  <a:pt x="76248" y="10170"/>
                  <a:pt x="76260" y="9801"/>
                  <a:pt x="76224" y="9444"/>
                </a:cubicBezTo>
                <a:cubicBezTo>
                  <a:pt x="76129" y="9063"/>
                  <a:pt x="76200" y="8682"/>
                  <a:pt x="76105" y="8301"/>
                </a:cubicBezTo>
                <a:cubicBezTo>
                  <a:pt x="76058" y="7277"/>
                  <a:pt x="75891" y="6241"/>
                  <a:pt x="75450" y="5312"/>
                </a:cubicBezTo>
                <a:cubicBezTo>
                  <a:pt x="75357" y="5130"/>
                  <a:pt x="75171" y="5043"/>
                  <a:pt x="74984" y="5043"/>
                </a:cubicBezTo>
                <a:cubicBezTo>
                  <a:pt x="74768" y="5043"/>
                  <a:pt x="74551" y="5160"/>
                  <a:pt x="74474" y="5384"/>
                </a:cubicBezTo>
                <a:cubicBezTo>
                  <a:pt x="74129" y="6503"/>
                  <a:pt x="74188" y="7681"/>
                  <a:pt x="74284" y="8836"/>
                </a:cubicBezTo>
                <a:cubicBezTo>
                  <a:pt x="74307" y="9479"/>
                  <a:pt x="74295" y="10134"/>
                  <a:pt x="74331" y="10789"/>
                </a:cubicBezTo>
                <a:cubicBezTo>
                  <a:pt x="74414" y="11241"/>
                  <a:pt x="74367" y="11706"/>
                  <a:pt x="74426" y="12158"/>
                </a:cubicBezTo>
                <a:cubicBezTo>
                  <a:pt x="74486" y="12563"/>
                  <a:pt x="74486" y="12968"/>
                  <a:pt x="74486" y="13373"/>
                </a:cubicBezTo>
                <a:cubicBezTo>
                  <a:pt x="74069" y="13611"/>
                  <a:pt x="73736" y="13980"/>
                  <a:pt x="73522" y="14408"/>
                </a:cubicBezTo>
                <a:cubicBezTo>
                  <a:pt x="73474" y="14516"/>
                  <a:pt x="73438" y="14623"/>
                  <a:pt x="73402" y="14730"/>
                </a:cubicBezTo>
                <a:cubicBezTo>
                  <a:pt x="72795" y="14766"/>
                  <a:pt x="72200" y="14825"/>
                  <a:pt x="71593" y="14885"/>
                </a:cubicBezTo>
                <a:cubicBezTo>
                  <a:pt x="70855" y="14944"/>
                  <a:pt x="70116" y="14992"/>
                  <a:pt x="69378" y="15063"/>
                </a:cubicBezTo>
                <a:cubicBezTo>
                  <a:pt x="68961" y="15123"/>
                  <a:pt x="68545" y="15075"/>
                  <a:pt x="68128" y="15147"/>
                </a:cubicBezTo>
                <a:cubicBezTo>
                  <a:pt x="67687" y="15206"/>
                  <a:pt x="67235" y="15159"/>
                  <a:pt x="66806" y="15242"/>
                </a:cubicBezTo>
                <a:cubicBezTo>
                  <a:pt x="66330" y="15301"/>
                  <a:pt x="65854" y="15254"/>
                  <a:pt x="65390" y="15325"/>
                </a:cubicBezTo>
                <a:cubicBezTo>
                  <a:pt x="64878" y="15397"/>
                  <a:pt x="64366" y="15325"/>
                  <a:pt x="63866" y="15420"/>
                </a:cubicBezTo>
                <a:cubicBezTo>
                  <a:pt x="63270" y="15480"/>
                  <a:pt x="62675" y="15420"/>
                  <a:pt x="62092" y="15504"/>
                </a:cubicBezTo>
                <a:cubicBezTo>
                  <a:pt x="61484" y="15551"/>
                  <a:pt x="60889" y="15540"/>
                  <a:pt x="60294" y="15563"/>
                </a:cubicBezTo>
                <a:cubicBezTo>
                  <a:pt x="59115" y="15694"/>
                  <a:pt x="57936" y="15575"/>
                  <a:pt x="56769" y="15706"/>
                </a:cubicBezTo>
                <a:cubicBezTo>
                  <a:pt x="55680" y="15718"/>
                  <a:pt x="54591" y="15727"/>
                  <a:pt x="53503" y="15727"/>
                </a:cubicBezTo>
                <a:cubicBezTo>
                  <a:pt x="52415" y="15727"/>
                  <a:pt x="51328" y="15718"/>
                  <a:pt x="50245" y="15694"/>
                </a:cubicBezTo>
                <a:cubicBezTo>
                  <a:pt x="49364" y="15587"/>
                  <a:pt x="48471" y="15682"/>
                  <a:pt x="47590" y="15563"/>
                </a:cubicBezTo>
                <a:cubicBezTo>
                  <a:pt x="47066" y="15540"/>
                  <a:pt x="46554" y="15563"/>
                  <a:pt x="46042" y="15504"/>
                </a:cubicBezTo>
                <a:cubicBezTo>
                  <a:pt x="45542" y="15432"/>
                  <a:pt x="45042" y="15480"/>
                  <a:pt x="44542" y="15420"/>
                </a:cubicBezTo>
                <a:cubicBezTo>
                  <a:pt x="44101" y="15337"/>
                  <a:pt x="43637" y="15397"/>
                  <a:pt x="43196" y="15301"/>
                </a:cubicBezTo>
                <a:cubicBezTo>
                  <a:pt x="41232" y="15170"/>
                  <a:pt x="39291" y="14932"/>
                  <a:pt x="37327" y="14718"/>
                </a:cubicBezTo>
                <a:lnTo>
                  <a:pt x="37279" y="14682"/>
                </a:lnTo>
                <a:cubicBezTo>
                  <a:pt x="36695" y="14635"/>
                  <a:pt x="36124" y="14527"/>
                  <a:pt x="35552" y="14444"/>
                </a:cubicBezTo>
                <a:cubicBezTo>
                  <a:pt x="35552" y="14194"/>
                  <a:pt x="35541" y="13944"/>
                  <a:pt x="35505" y="13694"/>
                </a:cubicBezTo>
                <a:cubicBezTo>
                  <a:pt x="35445" y="13551"/>
                  <a:pt x="35398" y="13396"/>
                  <a:pt x="35338" y="13254"/>
                </a:cubicBezTo>
                <a:cubicBezTo>
                  <a:pt x="35088" y="12765"/>
                  <a:pt x="34636" y="12444"/>
                  <a:pt x="34183" y="12182"/>
                </a:cubicBezTo>
                <a:cubicBezTo>
                  <a:pt x="34052" y="12122"/>
                  <a:pt x="33933" y="12063"/>
                  <a:pt x="33814" y="12003"/>
                </a:cubicBezTo>
                <a:cubicBezTo>
                  <a:pt x="33719" y="11980"/>
                  <a:pt x="33636" y="11944"/>
                  <a:pt x="33540" y="11908"/>
                </a:cubicBezTo>
                <a:cubicBezTo>
                  <a:pt x="33403" y="11896"/>
                  <a:pt x="33264" y="11890"/>
                  <a:pt x="33124" y="11890"/>
                </a:cubicBezTo>
                <a:cubicBezTo>
                  <a:pt x="32984" y="11890"/>
                  <a:pt x="32844" y="11896"/>
                  <a:pt x="32707" y="11908"/>
                </a:cubicBezTo>
                <a:cubicBezTo>
                  <a:pt x="32576" y="11956"/>
                  <a:pt x="32433" y="12003"/>
                  <a:pt x="32290" y="12051"/>
                </a:cubicBezTo>
                <a:cubicBezTo>
                  <a:pt x="31576" y="12301"/>
                  <a:pt x="30897" y="12777"/>
                  <a:pt x="30599" y="13515"/>
                </a:cubicBezTo>
                <a:cubicBezTo>
                  <a:pt x="27635" y="12873"/>
                  <a:pt x="24682" y="12087"/>
                  <a:pt x="21801" y="11146"/>
                </a:cubicBezTo>
                <a:cubicBezTo>
                  <a:pt x="16026" y="9253"/>
                  <a:pt x="10430" y="6800"/>
                  <a:pt x="5215" y="3693"/>
                </a:cubicBezTo>
                <a:cubicBezTo>
                  <a:pt x="3894" y="2907"/>
                  <a:pt x="2572" y="2109"/>
                  <a:pt x="1382" y="1121"/>
                </a:cubicBezTo>
                <a:cubicBezTo>
                  <a:pt x="1001" y="788"/>
                  <a:pt x="596" y="466"/>
                  <a:pt x="358" y="14"/>
                </a:cubicBezTo>
                <a:cubicBezTo>
                  <a:pt x="332" y="5"/>
                  <a:pt x="306" y="0"/>
                  <a:pt x="281"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nvGrpSpPr>
          <p:cNvPr id="1571" name="Google Shape;1571;p33">
            <a:extLst>
              <a:ext uri="{C183D7F6-B498-43B3-948B-1728B52AA6E4}">
                <adec:decorative xmlns:adec="http://schemas.microsoft.com/office/drawing/2017/decorative" val="1"/>
              </a:ext>
            </a:extLst>
          </p:cNvPr>
          <p:cNvGrpSpPr/>
          <p:nvPr/>
        </p:nvGrpSpPr>
        <p:grpSpPr>
          <a:xfrm>
            <a:off x="8062949" y="4881650"/>
            <a:ext cx="585154" cy="895832"/>
            <a:chOff x="6364496" y="3326426"/>
            <a:chExt cx="712709" cy="1108439"/>
          </a:xfrm>
        </p:grpSpPr>
        <p:sp>
          <p:nvSpPr>
            <p:cNvPr id="1572" name="Google Shape;1572;p33"/>
            <p:cNvSpPr/>
            <p:nvPr/>
          </p:nvSpPr>
          <p:spPr>
            <a:xfrm>
              <a:off x="6744410" y="3391965"/>
              <a:ext cx="317675" cy="220930"/>
            </a:xfrm>
            <a:custGeom>
              <a:avLst/>
              <a:gdLst/>
              <a:ahLst/>
              <a:cxnLst/>
              <a:rect l="l" t="t" r="r" b="b"/>
              <a:pathLst>
                <a:path w="15502" h="10781" extrusionOk="0">
                  <a:moveTo>
                    <a:pt x="4740" y="750"/>
                  </a:moveTo>
                  <a:cubicBezTo>
                    <a:pt x="5172" y="750"/>
                    <a:pt x="5604" y="864"/>
                    <a:pt x="5965" y="1101"/>
                  </a:cubicBezTo>
                  <a:cubicBezTo>
                    <a:pt x="6239" y="1268"/>
                    <a:pt x="6453" y="1649"/>
                    <a:pt x="6239" y="1947"/>
                  </a:cubicBezTo>
                  <a:cubicBezTo>
                    <a:pt x="6160" y="2062"/>
                    <a:pt x="6043" y="2097"/>
                    <a:pt x="5918" y="2097"/>
                  </a:cubicBezTo>
                  <a:cubicBezTo>
                    <a:pt x="5799" y="2097"/>
                    <a:pt x="5671" y="2065"/>
                    <a:pt x="5560" y="2042"/>
                  </a:cubicBezTo>
                  <a:cubicBezTo>
                    <a:pt x="5378" y="2004"/>
                    <a:pt x="5186" y="1973"/>
                    <a:pt x="4997" y="1973"/>
                  </a:cubicBezTo>
                  <a:cubicBezTo>
                    <a:pt x="4826" y="1973"/>
                    <a:pt x="4658" y="1998"/>
                    <a:pt x="4501" y="2066"/>
                  </a:cubicBezTo>
                  <a:cubicBezTo>
                    <a:pt x="4084" y="2208"/>
                    <a:pt x="3798" y="2554"/>
                    <a:pt x="3441" y="2780"/>
                  </a:cubicBezTo>
                  <a:cubicBezTo>
                    <a:pt x="3387" y="2813"/>
                    <a:pt x="3326" y="2828"/>
                    <a:pt x="3265" y="2828"/>
                  </a:cubicBezTo>
                  <a:cubicBezTo>
                    <a:pt x="3083" y="2828"/>
                    <a:pt x="2896" y="2696"/>
                    <a:pt x="2869" y="2518"/>
                  </a:cubicBezTo>
                  <a:cubicBezTo>
                    <a:pt x="2786" y="2161"/>
                    <a:pt x="2977" y="1827"/>
                    <a:pt x="3179" y="1554"/>
                  </a:cubicBezTo>
                  <a:cubicBezTo>
                    <a:pt x="3441" y="1173"/>
                    <a:pt x="3834" y="887"/>
                    <a:pt x="4286" y="792"/>
                  </a:cubicBezTo>
                  <a:cubicBezTo>
                    <a:pt x="4435" y="764"/>
                    <a:pt x="4588" y="750"/>
                    <a:pt x="4740" y="750"/>
                  </a:cubicBezTo>
                  <a:close/>
                  <a:moveTo>
                    <a:pt x="2492" y="3108"/>
                  </a:moveTo>
                  <a:cubicBezTo>
                    <a:pt x="2738" y="3108"/>
                    <a:pt x="2935" y="3360"/>
                    <a:pt x="2869" y="3601"/>
                  </a:cubicBezTo>
                  <a:cubicBezTo>
                    <a:pt x="2786" y="3935"/>
                    <a:pt x="2631" y="4256"/>
                    <a:pt x="2417" y="4518"/>
                  </a:cubicBezTo>
                  <a:cubicBezTo>
                    <a:pt x="2357" y="4551"/>
                    <a:pt x="2285" y="4569"/>
                    <a:pt x="2215" y="4569"/>
                  </a:cubicBezTo>
                  <a:cubicBezTo>
                    <a:pt x="2104" y="4569"/>
                    <a:pt x="1994" y="4525"/>
                    <a:pt x="1929" y="4423"/>
                  </a:cubicBezTo>
                  <a:cubicBezTo>
                    <a:pt x="1762" y="4173"/>
                    <a:pt x="1834" y="3863"/>
                    <a:pt x="1941" y="3601"/>
                  </a:cubicBezTo>
                  <a:cubicBezTo>
                    <a:pt x="2024" y="3387"/>
                    <a:pt x="2179" y="3149"/>
                    <a:pt x="2429" y="3113"/>
                  </a:cubicBezTo>
                  <a:cubicBezTo>
                    <a:pt x="2450" y="3110"/>
                    <a:pt x="2471" y="3108"/>
                    <a:pt x="2492" y="3108"/>
                  </a:cubicBezTo>
                  <a:close/>
                  <a:moveTo>
                    <a:pt x="2975" y="1"/>
                  </a:moveTo>
                  <a:cubicBezTo>
                    <a:pt x="2567" y="1"/>
                    <a:pt x="2153" y="103"/>
                    <a:pt x="1893" y="434"/>
                  </a:cubicBezTo>
                  <a:cubicBezTo>
                    <a:pt x="1572" y="851"/>
                    <a:pt x="1381" y="1363"/>
                    <a:pt x="1167" y="1839"/>
                  </a:cubicBezTo>
                  <a:cubicBezTo>
                    <a:pt x="703" y="2839"/>
                    <a:pt x="417" y="3911"/>
                    <a:pt x="0" y="4935"/>
                  </a:cubicBezTo>
                  <a:cubicBezTo>
                    <a:pt x="1417" y="5721"/>
                    <a:pt x="2858" y="6483"/>
                    <a:pt x="4322" y="7185"/>
                  </a:cubicBezTo>
                  <a:cubicBezTo>
                    <a:pt x="5072" y="7578"/>
                    <a:pt x="5810" y="7983"/>
                    <a:pt x="6596" y="8304"/>
                  </a:cubicBezTo>
                  <a:cubicBezTo>
                    <a:pt x="8168" y="8947"/>
                    <a:pt x="9668" y="9733"/>
                    <a:pt x="11216" y="10436"/>
                  </a:cubicBezTo>
                  <a:cubicBezTo>
                    <a:pt x="11525" y="10555"/>
                    <a:pt x="11811" y="10781"/>
                    <a:pt x="12144" y="10781"/>
                  </a:cubicBezTo>
                  <a:cubicBezTo>
                    <a:pt x="12335" y="10650"/>
                    <a:pt x="12490" y="10471"/>
                    <a:pt x="12644" y="10293"/>
                  </a:cubicBezTo>
                  <a:cubicBezTo>
                    <a:pt x="13311" y="9495"/>
                    <a:pt x="13907" y="8638"/>
                    <a:pt x="14466" y="7769"/>
                  </a:cubicBezTo>
                  <a:cubicBezTo>
                    <a:pt x="14764" y="7281"/>
                    <a:pt x="15097" y="6828"/>
                    <a:pt x="15311" y="6304"/>
                  </a:cubicBezTo>
                  <a:cubicBezTo>
                    <a:pt x="15419" y="6018"/>
                    <a:pt x="15502" y="5649"/>
                    <a:pt x="15264" y="5399"/>
                  </a:cubicBezTo>
                  <a:cubicBezTo>
                    <a:pt x="14978" y="5114"/>
                    <a:pt x="14621" y="4911"/>
                    <a:pt x="14264" y="4709"/>
                  </a:cubicBezTo>
                  <a:cubicBezTo>
                    <a:pt x="12168" y="3530"/>
                    <a:pt x="10025" y="2435"/>
                    <a:pt x="7822" y="1470"/>
                  </a:cubicBezTo>
                  <a:cubicBezTo>
                    <a:pt x="6394" y="839"/>
                    <a:pt x="4929" y="232"/>
                    <a:pt x="3370" y="30"/>
                  </a:cubicBezTo>
                  <a:cubicBezTo>
                    <a:pt x="3243" y="12"/>
                    <a:pt x="3109" y="1"/>
                    <a:pt x="2975"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73" name="Google Shape;1573;p33"/>
            <p:cNvSpPr/>
            <p:nvPr/>
          </p:nvSpPr>
          <p:spPr>
            <a:xfrm>
              <a:off x="6416693" y="3626311"/>
              <a:ext cx="542908" cy="701458"/>
            </a:xfrm>
            <a:custGeom>
              <a:avLst/>
              <a:gdLst/>
              <a:ahLst/>
              <a:cxnLst/>
              <a:rect l="l" t="t" r="r" b="b"/>
              <a:pathLst>
                <a:path w="26493" h="34230" extrusionOk="0">
                  <a:moveTo>
                    <a:pt x="16956" y="3567"/>
                  </a:moveTo>
                  <a:cubicBezTo>
                    <a:pt x="17025" y="3567"/>
                    <a:pt x="17095" y="3586"/>
                    <a:pt x="17158" y="3620"/>
                  </a:cubicBezTo>
                  <a:cubicBezTo>
                    <a:pt x="17336" y="3846"/>
                    <a:pt x="17217" y="4132"/>
                    <a:pt x="17146" y="4358"/>
                  </a:cubicBezTo>
                  <a:cubicBezTo>
                    <a:pt x="16860" y="5085"/>
                    <a:pt x="16467" y="5763"/>
                    <a:pt x="16134" y="6466"/>
                  </a:cubicBezTo>
                  <a:cubicBezTo>
                    <a:pt x="15372" y="8026"/>
                    <a:pt x="14610" y="9585"/>
                    <a:pt x="13776" y="11121"/>
                  </a:cubicBezTo>
                  <a:cubicBezTo>
                    <a:pt x="12979" y="12633"/>
                    <a:pt x="12098" y="14098"/>
                    <a:pt x="11324" y="15622"/>
                  </a:cubicBezTo>
                  <a:cubicBezTo>
                    <a:pt x="10562" y="17122"/>
                    <a:pt x="9871" y="18670"/>
                    <a:pt x="9133" y="20194"/>
                  </a:cubicBezTo>
                  <a:cubicBezTo>
                    <a:pt x="8550" y="21444"/>
                    <a:pt x="7931" y="22682"/>
                    <a:pt x="7383" y="23956"/>
                  </a:cubicBezTo>
                  <a:cubicBezTo>
                    <a:pt x="6954" y="24909"/>
                    <a:pt x="6537" y="25885"/>
                    <a:pt x="6097" y="26849"/>
                  </a:cubicBezTo>
                  <a:cubicBezTo>
                    <a:pt x="6002" y="27040"/>
                    <a:pt x="5918" y="27254"/>
                    <a:pt x="5764" y="27409"/>
                  </a:cubicBezTo>
                  <a:cubicBezTo>
                    <a:pt x="5697" y="27456"/>
                    <a:pt x="5616" y="27479"/>
                    <a:pt x="5535" y="27479"/>
                  </a:cubicBezTo>
                  <a:cubicBezTo>
                    <a:pt x="5372" y="27479"/>
                    <a:pt x="5212" y="27386"/>
                    <a:pt x="5180" y="27218"/>
                  </a:cubicBezTo>
                  <a:cubicBezTo>
                    <a:pt x="5109" y="26837"/>
                    <a:pt x="5264" y="26468"/>
                    <a:pt x="5371" y="26123"/>
                  </a:cubicBezTo>
                  <a:cubicBezTo>
                    <a:pt x="5966" y="24504"/>
                    <a:pt x="6680" y="22920"/>
                    <a:pt x="7335" y="21325"/>
                  </a:cubicBezTo>
                  <a:cubicBezTo>
                    <a:pt x="8538" y="18444"/>
                    <a:pt x="9836" y="15598"/>
                    <a:pt x="11300" y="12848"/>
                  </a:cubicBezTo>
                  <a:cubicBezTo>
                    <a:pt x="12181" y="11205"/>
                    <a:pt x="13098" y="9585"/>
                    <a:pt x="13967" y="7942"/>
                  </a:cubicBezTo>
                  <a:cubicBezTo>
                    <a:pt x="14705" y="6597"/>
                    <a:pt x="15443" y="5251"/>
                    <a:pt x="16360" y="4025"/>
                  </a:cubicBezTo>
                  <a:cubicBezTo>
                    <a:pt x="16491" y="3858"/>
                    <a:pt x="16622" y="3680"/>
                    <a:pt x="16813" y="3596"/>
                  </a:cubicBezTo>
                  <a:cubicBezTo>
                    <a:pt x="16857" y="3577"/>
                    <a:pt x="16906" y="3567"/>
                    <a:pt x="16956" y="3567"/>
                  </a:cubicBezTo>
                  <a:close/>
                  <a:moveTo>
                    <a:pt x="21666" y="5449"/>
                  </a:moveTo>
                  <a:cubicBezTo>
                    <a:pt x="21781" y="5449"/>
                    <a:pt x="21901" y="5484"/>
                    <a:pt x="21968" y="5585"/>
                  </a:cubicBezTo>
                  <a:cubicBezTo>
                    <a:pt x="22087" y="5740"/>
                    <a:pt x="22051" y="5954"/>
                    <a:pt x="22028" y="6144"/>
                  </a:cubicBezTo>
                  <a:cubicBezTo>
                    <a:pt x="21897" y="6847"/>
                    <a:pt x="21587" y="7502"/>
                    <a:pt x="21277" y="8133"/>
                  </a:cubicBezTo>
                  <a:cubicBezTo>
                    <a:pt x="20468" y="9740"/>
                    <a:pt x="19563" y="11288"/>
                    <a:pt x="18718" y="12871"/>
                  </a:cubicBezTo>
                  <a:cubicBezTo>
                    <a:pt x="17944" y="14288"/>
                    <a:pt x="17182" y="15717"/>
                    <a:pt x="16408" y="17146"/>
                  </a:cubicBezTo>
                  <a:cubicBezTo>
                    <a:pt x="15420" y="18967"/>
                    <a:pt x="14479" y="20825"/>
                    <a:pt x="13443" y="22623"/>
                  </a:cubicBezTo>
                  <a:cubicBezTo>
                    <a:pt x="12693" y="23992"/>
                    <a:pt x="11824" y="25290"/>
                    <a:pt x="11050" y="26647"/>
                  </a:cubicBezTo>
                  <a:cubicBezTo>
                    <a:pt x="10359" y="27838"/>
                    <a:pt x="9693" y="29040"/>
                    <a:pt x="8919" y="30195"/>
                  </a:cubicBezTo>
                  <a:cubicBezTo>
                    <a:pt x="8812" y="30350"/>
                    <a:pt x="8704" y="30516"/>
                    <a:pt x="8538" y="30624"/>
                  </a:cubicBezTo>
                  <a:cubicBezTo>
                    <a:pt x="8473" y="30650"/>
                    <a:pt x="8400" y="30665"/>
                    <a:pt x="8327" y="30665"/>
                  </a:cubicBezTo>
                  <a:cubicBezTo>
                    <a:pt x="8171" y="30665"/>
                    <a:pt x="8015" y="30599"/>
                    <a:pt x="7942" y="30445"/>
                  </a:cubicBezTo>
                  <a:cubicBezTo>
                    <a:pt x="7823" y="30100"/>
                    <a:pt x="8002" y="29743"/>
                    <a:pt x="8145" y="29421"/>
                  </a:cubicBezTo>
                  <a:cubicBezTo>
                    <a:pt x="9026" y="27540"/>
                    <a:pt x="10133" y="25754"/>
                    <a:pt x="11038" y="23873"/>
                  </a:cubicBezTo>
                  <a:cubicBezTo>
                    <a:pt x="12681" y="20634"/>
                    <a:pt x="14348" y="17408"/>
                    <a:pt x="16051" y="14205"/>
                  </a:cubicBezTo>
                  <a:cubicBezTo>
                    <a:pt x="16991" y="12443"/>
                    <a:pt x="18003" y="10716"/>
                    <a:pt x="19015" y="8978"/>
                  </a:cubicBezTo>
                  <a:cubicBezTo>
                    <a:pt x="19515" y="8133"/>
                    <a:pt x="20015" y="7275"/>
                    <a:pt x="20575" y="6466"/>
                  </a:cubicBezTo>
                  <a:cubicBezTo>
                    <a:pt x="20861" y="6109"/>
                    <a:pt x="21111" y="5680"/>
                    <a:pt x="21527" y="5466"/>
                  </a:cubicBezTo>
                  <a:cubicBezTo>
                    <a:pt x="21570" y="5455"/>
                    <a:pt x="21618" y="5449"/>
                    <a:pt x="21666" y="5449"/>
                  </a:cubicBezTo>
                  <a:close/>
                  <a:moveTo>
                    <a:pt x="13979" y="1"/>
                  </a:moveTo>
                  <a:cubicBezTo>
                    <a:pt x="13455" y="1561"/>
                    <a:pt x="12764" y="3061"/>
                    <a:pt x="12086" y="4561"/>
                  </a:cubicBezTo>
                  <a:cubicBezTo>
                    <a:pt x="11336" y="6132"/>
                    <a:pt x="10562" y="7704"/>
                    <a:pt x="9752" y="9252"/>
                  </a:cubicBezTo>
                  <a:cubicBezTo>
                    <a:pt x="7942" y="12657"/>
                    <a:pt x="6037" y="16015"/>
                    <a:pt x="4335" y="19479"/>
                  </a:cubicBezTo>
                  <a:cubicBezTo>
                    <a:pt x="3561" y="21003"/>
                    <a:pt x="2799" y="22527"/>
                    <a:pt x="2096" y="24075"/>
                  </a:cubicBezTo>
                  <a:cubicBezTo>
                    <a:pt x="1442" y="25528"/>
                    <a:pt x="703" y="26933"/>
                    <a:pt x="227" y="28457"/>
                  </a:cubicBezTo>
                  <a:cubicBezTo>
                    <a:pt x="144" y="28778"/>
                    <a:pt x="1" y="29171"/>
                    <a:pt x="203" y="29481"/>
                  </a:cubicBezTo>
                  <a:cubicBezTo>
                    <a:pt x="430" y="29778"/>
                    <a:pt x="739" y="30016"/>
                    <a:pt x="1049" y="30243"/>
                  </a:cubicBezTo>
                  <a:cubicBezTo>
                    <a:pt x="3025" y="31636"/>
                    <a:pt x="5156" y="32826"/>
                    <a:pt x="7395" y="33755"/>
                  </a:cubicBezTo>
                  <a:cubicBezTo>
                    <a:pt x="7983" y="33977"/>
                    <a:pt x="8601" y="34229"/>
                    <a:pt x="9233" y="34229"/>
                  </a:cubicBezTo>
                  <a:cubicBezTo>
                    <a:pt x="9381" y="34229"/>
                    <a:pt x="9531" y="34215"/>
                    <a:pt x="9681" y="34184"/>
                  </a:cubicBezTo>
                  <a:cubicBezTo>
                    <a:pt x="10300" y="34005"/>
                    <a:pt x="10693" y="33445"/>
                    <a:pt x="11074" y="32969"/>
                  </a:cubicBezTo>
                  <a:cubicBezTo>
                    <a:pt x="11633" y="32243"/>
                    <a:pt x="12122" y="31469"/>
                    <a:pt x="12622" y="30707"/>
                  </a:cubicBezTo>
                  <a:cubicBezTo>
                    <a:pt x="13669" y="29088"/>
                    <a:pt x="14729" y="27468"/>
                    <a:pt x="15765" y="25837"/>
                  </a:cubicBezTo>
                  <a:cubicBezTo>
                    <a:pt x="17598" y="23039"/>
                    <a:pt x="19170" y="20075"/>
                    <a:pt x="20730" y="17110"/>
                  </a:cubicBezTo>
                  <a:cubicBezTo>
                    <a:pt x="22266" y="14288"/>
                    <a:pt x="23682" y="11395"/>
                    <a:pt x="25135" y="8538"/>
                  </a:cubicBezTo>
                  <a:cubicBezTo>
                    <a:pt x="25576" y="7680"/>
                    <a:pt x="25957" y="6787"/>
                    <a:pt x="26492" y="5978"/>
                  </a:cubicBezTo>
                  <a:cubicBezTo>
                    <a:pt x="25742" y="5632"/>
                    <a:pt x="25016" y="5228"/>
                    <a:pt x="24266" y="4882"/>
                  </a:cubicBezTo>
                  <a:cubicBezTo>
                    <a:pt x="23290" y="4430"/>
                    <a:pt x="22325" y="3977"/>
                    <a:pt x="21349" y="3513"/>
                  </a:cubicBezTo>
                  <a:cubicBezTo>
                    <a:pt x="19992" y="2858"/>
                    <a:pt x="18610" y="2275"/>
                    <a:pt x="17289" y="1537"/>
                  </a:cubicBezTo>
                  <a:cubicBezTo>
                    <a:pt x="16694" y="1227"/>
                    <a:pt x="16074" y="941"/>
                    <a:pt x="15491" y="596"/>
                  </a:cubicBezTo>
                  <a:cubicBezTo>
                    <a:pt x="15015" y="310"/>
                    <a:pt x="14491" y="156"/>
                    <a:pt x="13979"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74" name="Google Shape;1574;p33"/>
            <p:cNvSpPr/>
            <p:nvPr/>
          </p:nvSpPr>
          <p:spPr>
            <a:xfrm>
              <a:off x="6364496" y="3326426"/>
              <a:ext cx="712709" cy="1108439"/>
            </a:xfrm>
            <a:custGeom>
              <a:avLst/>
              <a:gdLst/>
              <a:ahLst/>
              <a:cxnLst/>
              <a:rect l="l" t="t" r="r" b="b"/>
              <a:pathLst>
                <a:path w="34779" h="54090" extrusionOk="0">
                  <a:moveTo>
                    <a:pt x="20756" y="1869"/>
                  </a:moveTo>
                  <a:cubicBezTo>
                    <a:pt x="20941" y="1869"/>
                    <a:pt x="21128" y="1888"/>
                    <a:pt x="21312" y="1894"/>
                  </a:cubicBezTo>
                  <a:lnTo>
                    <a:pt x="21372" y="1930"/>
                  </a:lnTo>
                  <a:cubicBezTo>
                    <a:pt x="23134" y="2180"/>
                    <a:pt x="24765" y="2942"/>
                    <a:pt x="26384" y="3656"/>
                  </a:cubicBezTo>
                  <a:cubicBezTo>
                    <a:pt x="28325" y="4549"/>
                    <a:pt x="30230" y="5526"/>
                    <a:pt x="32099" y="6585"/>
                  </a:cubicBezTo>
                  <a:cubicBezTo>
                    <a:pt x="32445" y="6788"/>
                    <a:pt x="32814" y="6978"/>
                    <a:pt x="33099" y="7276"/>
                  </a:cubicBezTo>
                  <a:cubicBezTo>
                    <a:pt x="33349" y="7538"/>
                    <a:pt x="33230" y="7931"/>
                    <a:pt x="33111" y="8228"/>
                  </a:cubicBezTo>
                  <a:cubicBezTo>
                    <a:pt x="32826" y="8859"/>
                    <a:pt x="32409" y="9419"/>
                    <a:pt x="32052" y="10014"/>
                  </a:cubicBezTo>
                  <a:cubicBezTo>
                    <a:pt x="31492" y="10860"/>
                    <a:pt x="30885" y="11681"/>
                    <a:pt x="30218" y="12443"/>
                  </a:cubicBezTo>
                  <a:cubicBezTo>
                    <a:pt x="30130" y="12531"/>
                    <a:pt x="30034" y="12667"/>
                    <a:pt x="29904" y="12667"/>
                  </a:cubicBezTo>
                  <a:cubicBezTo>
                    <a:pt x="29875" y="12667"/>
                    <a:pt x="29845" y="12660"/>
                    <a:pt x="29813" y="12645"/>
                  </a:cubicBezTo>
                  <a:cubicBezTo>
                    <a:pt x="27968" y="11836"/>
                    <a:pt x="26170" y="10883"/>
                    <a:pt x="24301" y="10121"/>
                  </a:cubicBezTo>
                  <a:cubicBezTo>
                    <a:pt x="23479" y="9776"/>
                    <a:pt x="22717" y="9336"/>
                    <a:pt x="21919" y="8943"/>
                  </a:cubicBezTo>
                  <a:cubicBezTo>
                    <a:pt x="20538" y="8288"/>
                    <a:pt x="19193" y="7538"/>
                    <a:pt x="17836" y="6823"/>
                  </a:cubicBezTo>
                  <a:cubicBezTo>
                    <a:pt x="18371" y="5359"/>
                    <a:pt x="18812" y="3835"/>
                    <a:pt x="19598" y="2478"/>
                  </a:cubicBezTo>
                  <a:cubicBezTo>
                    <a:pt x="19729" y="2263"/>
                    <a:pt x="19931" y="2061"/>
                    <a:pt x="20169" y="1977"/>
                  </a:cubicBezTo>
                  <a:cubicBezTo>
                    <a:pt x="20360" y="1891"/>
                    <a:pt x="20557" y="1869"/>
                    <a:pt x="20756" y="1869"/>
                  </a:cubicBezTo>
                  <a:close/>
                  <a:moveTo>
                    <a:pt x="16490" y="7704"/>
                  </a:moveTo>
                  <a:cubicBezTo>
                    <a:pt x="18705" y="8931"/>
                    <a:pt x="20919" y="10169"/>
                    <a:pt x="23170" y="11348"/>
                  </a:cubicBezTo>
                  <a:cubicBezTo>
                    <a:pt x="24265" y="11860"/>
                    <a:pt x="25360" y="12407"/>
                    <a:pt x="26456" y="12943"/>
                  </a:cubicBezTo>
                  <a:cubicBezTo>
                    <a:pt x="27242" y="13336"/>
                    <a:pt x="28063" y="13622"/>
                    <a:pt x="28849" y="14015"/>
                  </a:cubicBezTo>
                  <a:cubicBezTo>
                    <a:pt x="29551" y="14527"/>
                    <a:pt x="30397" y="14789"/>
                    <a:pt x="31171" y="15158"/>
                  </a:cubicBezTo>
                  <a:cubicBezTo>
                    <a:pt x="31099" y="15539"/>
                    <a:pt x="30885" y="15860"/>
                    <a:pt x="30718" y="16205"/>
                  </a:cubicBezTo>
                  <a:cubicBezTo>
                    <a:pt x="29778" y="15801"/>
                    <a:pt x="28885" y="15324"/>
                    <a:pt x="27920" y="15003"/>
                  </a:cubicBezTo>
                  <a:cubicBezTo>
                    <a:pt x="27676" y="14924"/>
                    <a:pt x="27426" y="14827"/>
                    <a:pt x="27174" y="14827"/>
                  </a:cubicBezTo>
                  <a:cubicBezTo>
                    <a:pt x="27081" y="14827"/>
                    <a:pt x="26989" y="14840"/>
                    <a:pt x="26896" y="14872"/>
                  </a:cubicBezTo>
                  <a:cubicBezTo>
                    <a:pt x="26861" y="14920"/>
                    <a:pt x="26801" y="15015"/>
                    <a:pt x="26765" y="15062"/>
                  </a:cubicBezTo>
                  <a:lnTo>
                    <a:pt x="26753" y="15372"/>
                  </a:lnTo>
                  <a:cubicBezTo>
                    <a:pt x="26944" y="15622"/>
                    <a:pt x="27242" y="15741"/>
                    <a:pt x="27503" y="15884"/>
                  </a:cubicBezTo>
                  <a:cubicBezTo>
                    <a:pt x="28158" y="16241"/>
                    <a:pt x="28837" y="16586"/>
                    <a:pt x="29492" y="16956"/>
                  </a:cubicBezTo>
                  <a:cubicBezTo>
                    <a:pt x="29575" y="17015"/>
                    <a:pt x="29694" y="17063"/>
                    <a:pt x="29730" y="17182"/>
                  </a:cubicBezTo>
                  <a:cubicBezTo>
                    <a:pt x="29004" y="16967"/>
                    <a:pt x="28349" y="16575"/>
                    <a:pt x="27670" y="16265"/>
                  </a:cubicBezTo>
                  <a:cubicBezTo>
                    <a:pt x="25753" y="15324"/>
                    <a:pt x="23765" y="14550"/>
                    <a:pt x="21812" y="13681"/>
                  </a:cubicBezTo>
                  <a:cubicBezTo>
                    <a:pt x="21086" y="13407"/>
                    <a:pt x="20407" y="13026"/>
                    <a:pt x="19669" y="12776"/>
                  </a:cubicBezTo>
                  <a:cubicBezTo>
                    <a:pt x="18657" y="12372"/>
                    <a:pt x="17609" y="12014"/>
                    <a:pt x="16621" y="11550"/>
                  </a:cubicBezTo>
                  <a:cubicBezTo>
                    <a:pt x="16181" y="11336"/>
                    <a:pt x="15716" y="11110"/>
                    <a:pt x="15383" y="10752"/>
                  </a:cubicBezTo>
                  <a:cubicBezTo>
                    <a:pt x="15431" y="10455"/>
                    <a:pt x="15490" y="10157"/>
                    <a:pt x="15573" y="9871"/>
                  </a:cubicBezTo>
                  <a:cubicBezTo>
                    <a:pt x="16419" y="10121"/>
                    <a:pt x="17252" y="10431"/>
                    <a:pt x="18098" y="10705"/>
                  </a:cubicBezTo>
                  <a:cubicBezTo>
                    <a:pt x="18163" y="10733"/>
                    <a:pt x="18237" y="10749"/>
                    <a:pt x="18309" y="10749"/>
                  </a:cubicBezTo>
                  <a:cubicBezTo>
                    <a:pt x="18448" y="10749"/>
                    <a:pt x="18583" y="10691"/>
                    <a:pt x="18645" y="10550"/>
                  </a:cubicBezTo>
                  <a:cubicBezTo>
                    <a:pt x="18693" y="10359"/>
                    <a:pt x="18538" y="10217"/>
                    <a:pt x="18395" y="10133"/>
                  </a:cubicBezTo>
                  <a:cubicBezTo>
                    <a:pt x="17645" y="9681"/>
                    <a:pt x="16847" y="9336"/>
                    <a:pt x="16133" y="8847"/>
                  </a:cubicBezTo>
                  <a:cubicBezTo>
                    <a:pt x="16252" y="8466"/>
                    <a:pt x="16347" y="8085"/>
                    <a:pt x="16490" y="7704"/>
                  </a:cubicBezTo>
                  <a:close/>
                  <a:moveTo>
                    <a:pt x="15812" y="12503"/>
                  </a:moveTo>
                  <a:cubicBezTo>
                    <a:pt x="16240" y="12622"/>
                    <a:pt x="16681" y="12765"/>
                    <a:pt x="17085" y="12955"/>
                  </a:cubicBezTo>
                  <a:cubicBezTo>
                    <a:pt x="17943" y="13467"/>
                    <a:pt x="18848" y="13872"/>
                    <a:pt x="19705" y="14348"/>
                  </a:cubicBezTo>
                  <a:cubicBezTo>
                    <a:pt x="20312" y="14693"/>
                    <a:pt x="20943" y="14955"/>
                    <a:pt x="21574" y="15253"/>
                  </a:cubicBezTo>
                  <a:cubicBezTo>
                    <a:pt x="23634" y="16241"/>
                    <a:pt x="25729" y="17158"/>
                    <a:pt x="27765" y="18206"/>
                  </a:cubicBezTo>
                  <a:cubicBezTo>
                    <a:pt x="27944" y="18301"/>
                    <a:pt x="28134" y="18384"/>
                    <a:pt x="28325" y="18468"/>
                  </a:cubicBezTo>
                  <a:cubicBezTo>
                    <a:pt x="27730" y="19408"/>
                    <a:pt x="27289" y="20444"/>
                    <a:pt x="26777" y="21432"/>
                  </a:cubicBezTo>
                  <a:cubicBezTo>
                    <a:pt x="25932" y="23063"/>
                    <a:pt x="25122" y="24718"/>
                    <a:pt x="24277" y="26361"/>
                  </a:cubicBezTo>
                  <a:cubicBezTo>
                    <a:pt x="23455" y="27981"/>
                    <a:pt x="22574" y="29576"/>
                    <a:pt x="21729" y="31195"/>
                  </a:cubicBezTo>
                  <a:cubicBezTo>
                    <a:pt x="20979" y="32624"/>
                    <a:pt x="20205" y="34029"/>
                    <a:pt x="19383" y="35422"/>
                  </a:cubicBezTo>
                  <a:cubicBezTo>
                    <a:pt x="18479" y="37006"/>
                    <a:pt x="17466" y="38530"/>
                    <a:pt x="16490" y="40065"/>
                  </a:cubicBezTo>
                  <a:cubicBezTo>
                    <a:pt x="15419" y="41697"/>
                    <a:pt x="14395" y="43352"/>
                    <a:pt x="13287" y="44959"/>
                  </a:cubicBezTo>
                  <a:cubicBezTo>
                    <a:pt x="12835" y="45554"/>
                    <a:pt x="12406" y="46233"/>
                    <a:pt x="11740" y="46602"/>
                  </a:cubicBezTo>
                  <a:cubicBezTo>
                    <a:pt x="11512" y="46691"/>
                    <a:pt x="11281" y="46727"/>
                    <a:pt x="11049" y="46727"/>
                  </a:cubicBezTo>
                  <a:cubicBezTo>
                    <a:pt x="10408" y="46727"/>
                    <a:pt x="9762" y="46448"/>
                    <a:pt x="9168" y="46221"/>
                  </a:cubicBezTo>
                  <a:cubicBezTo>
                    <a:pt x="7430" y="45483"/>
                    <a:pt x="5739" y="44626"/>
                    <a:pt x="4167" y="43602"/>
                  </a:cubicBezTo>
                  <a:cubicBezTo>
                    <a:pt x="3441" y="43125"/>
                    <a:pt x="2667" y="42685"/>
                    <a:pt x="2084" y="42030"/>
                  </a:cubicBezTo>
                  <a:cubicBezTo>
                    <a:pt x="1834" y="41732"/>
                    <a:pt x="1953" y="41328"/>
                    <a:pt x="2048" y="41006"/>
                  </a:cubicBezTo>
                  <a:cubicBezTo>
                    <a:pt x="2512" y="39494"/>
                    <a:pt x="3262" y="38077"/>
                    <a:pt x="3905" y="36636"/>
                  </a:cubicBezTo>
                  <a:cubicBezTo>
                    <a:pt x="4977" y="34279"/>
                    <a:pt x="6167" y="31981"/>
                    <a:pt x="7334" y="29671"/>
                  </a:cubicBezTo>
                  <a:cubicBezTo>
                    <a:pt x="7382" y="29576"/>
                    <a:pt x="7430" y="29481"/>
                    <a:pt x="7477" y="29386"/>
                  </a:cubicBezTo>
                  <a:cubicBezTo>
                    <a:pt x="7751" y="28886"/>
                    <a:pt x="8013" y="28374"/>
                    <a:pt x="8287" y="27874"/>
                  </a:cubicBezTo>
                  <a:cubicBezTo>
                    <a:pt x="9084" y="26385"/>
                    <a:pt x="9882" y="24909"/>
                    <a:pt x="10680" y="23432"/>
                  </a:cubicBezTo>
                  <a:cubicBezTo>
                    <a:pt x="11180" y="22516"/>
                    <a:pt x="11668" y="21611"/>
                    <a:pt x="12144" y="20694"/>
                  </a:cubicBezTo>
                  <a:cubicBezTo>
                    <a:pt x="12180" y="20587"/>
                    <a:pt x="12228" y="20504"/>
                    <a:pt x="12287" y="20408"/>
                  </a:cubicBezTo>
                  <a:cubicBezTo>
                    <a:pt x="12335" y="20289"/>
                    <a:pt x="12394" y="20170"/>
                    <a:pt x="12466" y="20051"/>
                  </a:cubicBezTo>
                  <a:cubicBezTo>
                    <a:pt x="12513" y="19932"/>
                    <a:pt x="12573" y="19813"/>
                    <a:pt x="12633" y="19694"/>
                  </a:cubicBezTo>
                  <a:cubicBezTo>
                    <a:pt x="13395" y="18170"/>
                    <a:pt x="14145" y="16658"/>
                    <a:pt x="14799" y="15086"/>
                  </a:cubicBezTo>
                  <a:cubicBezTo>
                    <a:pt x="15157" y="14241"/>
                    <a:pt x="15538" y="13384"/>
                    <a:pt x="15812" y="12503"/>
                  </a:cubicBezTo>
                  <a:close/>
                  <a:moveTo>
                    <a:pt x="1965" y="44149"/>
                  </a:moveTo>
                  <a:cubicBezTo>
                    <a:pt x="2715" y="44530"/>
                    <a:pt x="3393" y="45054"/>
                    <a:pt x="4131" y="45459"/>
                  </a:cubicBezTo>
                  <a:cubicBezTo>
                    <a:pt x="6072" y="46519"/>
                    <a:pt x="8061" y="47590"/>
                    <a:pt x="10239" y="48043"/>
                  </a:cubicBezTo>
                  <a:cubicBezTo>
                    <a:pt x="9632" y="48376"/>
                    <a:pt x="9073" y="48793"/>
                    <a:pt x="8465" y="49126"/>
                  </a:cubicBezTo>
                  <a:cubicBezTo>
                    <a:pt x="7334" y="49769"/>
                    <a:pt x="6287" y="50531"/>
                    <a:pt x="5167" y="51198"/>
                  </a:cubicBezTo>
                  <a:cubicBezTo>
                    <a:pt x="4882" y="50329"/>
                    <a:pt x="4155" y="49710"/>
                    <a:pt x="3417" y="49233"/>
                  </a:cubicBezTo>
                  <a:cubicBezTo>
                    <a:pt x="2953" y="48924"/>
                    <a:pt x="2417" y="48733"/>
                    <a:pt x="1869" y="48650"/>
                  </a:cubicBezTo>
                  <a:cubicBezTo>
                    <a:pt x="2000" y="47781"/>
                    <a:pt x="1917" y="46900"/>
                    <a:pt x="1941" y="46031"/>
                  </a:cubicBezTo>
                  <a:cubicBezTo>
                    <a:pt x="1953" y="45399"/>
                    <a:pt x="1953" y="44768"/>
                    <a:pt x="1965" y="44149"/>
                  </a:cubicBezTo>
                  <a:close/>
                  <a:moveTo>
                    <a:pt x="20737" y="0"/>
                  </a:moveTo>
                  <a:cubicBezTo>
                    <a:pt x="20385" y="0"/>
                    <a:pt x="20034" y="44"/>
                    <a:pt x="19693" y="156"/>
                  </a:cubicBezTo>
                  <a:cubicBezTo>
                    <a:pt x="18990" y="358"/>
                    <a:pt x="18371" y="846"/>
                    <a:pt x="17990" y="1466"/>
                  </a:cubicBezTo>
                  <a:cubicBezTo>
                    <a:pt x="17121" y="3013"/>
                    <a:pt x="16490" y="4704"/>
                    <a:pt x="16323" y="6478"/>
                  </a:cubicBezTo>
                  <a:cubicBezTo>
                    <a:pt x="16050" y="6561"/>
                    <a:pt x="15752" y="6633"/>
                    <a:pt x="15561" y="6847"/>
                  </a:cubicBezTo>
                  <a:cubicBezTo>
                    <a:pt x="15240" y="7192"/>
                    <a:pt x="15073" y="7645"/>
                    <a:pt x="14930" y="8085"/>
                  </a:cubicBezTo>
                  <a:cubicBezTo>
                    <a:pt x="14811" y="8454"/>
                    <a:pt x="14657" y="8847"/>
                    <a:pt x="14823" y="9228"/>
                  </a:cubicBezTo>
                  <a:cubicBezTo>
                    <a:pt x="14597" y="9764"/>
                    <a:pt x="14347" y="10312"/>
                    <a:pt x="14383" y="10907"/>
                  </a:cubicBezTo>
                  <a:cubicBezTo>
                    <a:pt x="14383" y="11252"/>
                    <a:pt x="14585" y="11550"/>
                    <a:pt x="14788" y="11812"/>
                  </a:cubicBezTo>
                  <a:cubicBezTo>
                    <a:pt x="13799" y="13098"/>
                    <a:pt x="13133" y="14598"/>
                    <a:pt x="12371" y="16015"/>
                  </a:cubicBezTo>
                  <a:cubicBezTo>
                    <a:pt x="11501" y="17670"/>
                    <a:pt x="10620" y="19313"/>
                    <a:pt x="9716" y="20932"/>
                  </a:cubicBezTo>
                  <a:cubicBezTo>
                    <a:pt x="9537" y="21266"/>
                    <a:pt x="9358" y="21587"/>
                    <a:pt x="9180" y="21920"/>
                  </a:cubicBezTo>
                  <a:cubicBezTo>
                    <a:pt x="8608" y="22956"/>
                    <a:pt x="8049" y="23992"/>
                    <a:pt x="7489" y="25028"/>
                  </a:cubicBezTo>
                  <a:cubicBezTo>
                    <a:pt x="7013" y="25909"/>
                    <a:pt x="6525" y="26802"/>
                    <a:pt x="6060" y="27695"/>
                  </a:cubicBezTo>
                  <a:cubicBezTo>
                    <a:pt x="5953" y="27933"/>
                    <a:pt x="5822" y="28171"/>
                    <a:pt x="5703" y="28409"/>
                  </a:cubicBezTo>
                  <a:cubicBezTo>
                    <a:pt x="5644" y="28528"/>
                    <a:pt x="5584" y="28647"/>
                    <a:pt x="5525" y="28766"/>
                  </a:cubicBezTo>
                  <a:cubicBezTo>
                    <a:pt x="5453" y="28921"/>
                    <a:pt x="5370" y="29076"/>
                    <a:pt x="5298" y="29231"/>
                  </a:cubicBezTo>
                  <a:cubicBezTo>
                    <a:pt x="5274" y="29267"/>
                    <a:pt x="5239" y="29362"/>
                    <a:pt x="5215" y="29409"/>
                  </a:cubicBezTo>
                  <a:cubicBezTo>
                    <a:pt x="5144" y="29552"/>
                    <a:pt x="5072" y="29695"/>
                    <a:pt x="5001" y="29838"/>
                  </a:cubicBezTo>
                  <a:cubicBezTo>
                    <a:pt x="4941" y="29945"/>
                    <a:pt x="4882" y="30064"/>
                    <a:pt x="4822" y="30195"/>
                  </a:cubicBezTo>
                  <a:cubicBezTo>
                    <a:pt x="4060" y="31743"/>
                    <a:pt x="3358" y="33315"/>
                    <a:pt x="2691" y="34898"/>
                  </a:cubicBezTo>
                  <a:cubicBezTo>
                    <a:pt x="1976" y="36613"/>
                    <a:pt x="1226" y="38303"/>
                    <a:pt x="655" y="40065"/>
                  </a:cubicBezTo>
                  <a:cubicBezTo>
                    <a:pt x="417" y="40804"/>
                    <a:pt x="191" y="41589"/>
                    <a:pt x="417" y="42363"/>
                  </a:cubicBezTo>
                  <a:cubicBezTo>
                    <a:pt x="524" y="42661"/>
                    <a:pt x="345" y="42959"/>
                    <a:pt x="298" y="43268"/>
                  </a:cubicBezTo>
                  <a:cubicBezTo>
                    <a:pt x="119" y="43899"/>
                    <a:pt x="179" y="44578"/>
                    <a:pt x="167" y="45233"/>
                  </a:cubicBezTo>
                  <a:cubicBezTo>
                    <a:pt x="155" y="46173"/>
                    <a:pt x="191" y="47126"/>
                    <a:pt x="143" y="48078"/>
                  </a:cubicBezTo>
                  <a:cubicBezTo>
                    <a:pt x="0" y="49269"/>
                    <a:pt x="143" y="50460"/>
                    <a:pt x="191" y="51650"/>
                  </a:cubicBezTo>
                  <a:cubicBezTo>
                    <a:pt x="286" y="52103"/>
                    <a:pt x="357" y="52555"/>
                    <a:pt x="560" y="52984"/>
                  </a:cubicBezTo>
                  <a:cubicBezTo>
                    <a:pt x="822" y="53555"/>
                    <a:pt x="1357" y="54031"/>
                    <a:pt x="2000" y="54079"/>
                  </a:cubicBezTo>
                  <a:cubicBezTo>
                    <a:pt x="2074" y="54086"/>
                    <a:pt x="2148" y="54089"/>
                    <a:pt x="2221" y="54089"/>
                  </a:cubicBezTo>
                  <a:cubicBezTo>
                    <a:pt x="2893" y="54089"/>
                    <a:pt x="3542" y="53810"/>
                    <a:pt x="4143" y="53531"/>
                  </a:cubicBezTo>
                  <a:cubicBezTo>
                    <a:pt x="5001" y="53139"/>
                    <a:pt x="5822" y="52662"/>
                    <a:pt x="6620" y="52162"/>
                  </a:cubicBezTo>
                  <a:cubicBezTo>
                    <a:pt x="7977" y="51293"/>
                    <a:pt x="9394" y="50531"/>
                    <a:pt x="10716" y="49590"/>
                  </a:cubicBezTo>
                  <a:cubicBezTo>
                    <a:pt x="11418" y="49067"/>
                    <a:pt x="12168" y="48519"/>
                    <a:pt x="12549" y="47697"/>
                  </a:cubicBezTo>
                  <a:cubicBezTo>
                    <a:pt x="13668" y="46935"/>
                    <a:pt x="14466" y="45792"/>
                    <a:pt x="15228" y="44685"/>
                  </a:cubicBezTo>
                  <a:cubicBezTo>
                    <a:pt x="16133" y="43352"/>
                    <a:pt x="16943" y="41947"/>
                    <a:pt x="17812" y="40601"/>
                  </a:cubicBezTo>
                  <a:cubicBezTo>
                    <a:pt x="18836" y="39030"/>
                    <a:pt x="19872" y="37470"/>
                    <a:pt x="20824" y="35863"/>
                  </a:cubicBezTo>
                  <a:cubicBezTo>
                    <a:pt x="21753" y="34267"/>
                    <a:pt x="22658" y="32648"/>
                    <a:pt x="23551" y="31041"/>
                  </a:cubicBezTo>
                  <a:cubicBezTo>
                    <a:pt x="25444" y="27754"/>
                    <a:pt x="27111" y="24361"/>
                    <a:pt x="28801" y="20980"/>
                  </a:cubicBezTo>
                  <a:cubicBezTo>
                    <a:pt x="29135" y="20301"/>
                    <a:pt x="29528" y="19634"/>
                    <a:pt x="29623" y="18872"/>
                  </a:cubicBezTo>
                  <a:cubicBezTo>
                    <a:pt x="29968" y="18860"/>
                    <a:pt x="30325" y="18741"/>
                    <a:pt x="30575" y="18503"/>
                  </a:cubicBezTo>
                  <a:cubicBezTo>
                    <a:pt x="30873" y="18218"/>
                    <a:pt x="30980" y="17825"/>
                    <a:pt x="31147" y="17456"/>
                  </a:cubicBezTo>
                  <a:cubicBezTo>
                    <a:pt x="31254" y="17277"/>
                    <a:pt x="31456" y="17182"/>
                    <a:pt x="31552" y="16991"/>
                  </a:cubicBezTo>
                  <a:cubicBezTo>
                    <a:pt x="31790" y="16551"/>
                    <a:pt x="32016" y="16110"/>
                    <a:pt x="32183" y="15646"/>
                  </a:cubicBezTo>
                  <a:cubicBezTo>
                    <a:pt x="32290" y="15312"/>
                    <a:pt x="32337" y="14884"/>
                    <a:pt x="32099" y="14586"/>
                  </a:cubicBezTo>
                  <a:cubicBezTo>
                    <a:pt x="31825" y="14229"/>
                    <a:pt x="31385" y="14098"/>
                    <a:pt x="30992" y="13908"/>
                  </a:cubicBezTo>
                  <a:lnTo>
                    <a:pt x="31004" y="13836"/>
                  </a:lnTo>
                  <a:cubicBezTo>
                    <a:pt x="32052" y="12884"/>
                    <a:pt x="32826" y="11657"/>
                    <a:pt x="33552" y="10455"/>
                  </a:cubicBezTo>
                  <a:cubicBezTo>
                    <a:pt x="33969" y="9740"/>
                    <a:pt x="34445" y="9050"/>
                    <a:pt x="34611" y="8228"/>
                  </a:cubicBezTo>
                  <a:cubicBezTo>
                    <a:pt x="34778" y="7550"/>
                    <a:pt x="34576" y="6788"/>
                    <a:pt x="34100" y="6276"/>
                  </a:cubicBezTo>
                  <a:cubicBezTo>
                    <a:pt x="33588" y="5728"/>
                    <a:pt x="32945" y="5335"/>
                    <a:pt x="32314" y="4942"/>
                  </a:cubicBezTo>
                  <a:cubicBezTo>
                    <a:pt x="30730" y="3954"/>
                    <a:pt x="29099" y="3025"/>
                    <a:pt x="27420" y="2204"/>
                  </a:cubicBezTo>
                  <a:cubicBezTo>
                    <a:pt x="25658" y="1335"/>
                    <a:pt x="23848" y="525"/>
                    <a:pt x="21919" y="132"/>
                  </a:cubicBezTo>
                  <a:cubicBezTo>
                    <a:pt x="21534" y="56"/>
                    <a:pt x="21135" y="0"/>
                    <a:pt x="20737"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5" name="Google Shape;1575;p33"/>
            <p:cNvSpPr/>
            <p:nvPr/>
          </p:nvSpPr>
          <p:spPr>
            <a:xfrm>
              <a:off x="6787345" y="3380038"/>
              <a:ext cx="73957" cy="42583"/>
            </a:xfrm>
            <a:custGeom>
              <a:avLst/>
              <a:gdLst/>
              <a:ahLst/>
              <a:cxnLst/>
              <a:rect l="l" t="t" r="r" b="b"/>
              <a:pathLst>
                <a:path w="3609" h="2078" extrusionOk="0">
                  <a:moveTo>
                    <a:pt x="1862" y="1"/>
                  </a:moveTo>
                  <a:cubicBezTo>
                    <a:pt x="1813" y="1"/>
                    <a:pt x="1764" y="2"/>
                    <a:pt x="1715" y="4"/>
                  </a:cubicBezTo>
                  <a:cubicBezTo>
                    <a:pt x="953" y="52"/>
                    <a:pt x="322" y="659"/>
                    <a:pt x="72" y="1362"/>
                  </a:cubicBezTo>
                  <a:cubicBezTo>
                    <a:pt x="24" y="1576"/>
                    <a:pt x="1" y="1897"/>
                    <a:pt x="239" y="2017"/>
                  </a:cubicBezTo>
                  <a:cubicBezTo>
                    <a:pt x="302" y="2059"/>
                    <a:pt x="370" y="2077"/>
                    <a:pt x="438" y="2077"/>
                  </a:cubicBezTo>
                  <a:cubicBezTo>
                    <a:pt x="561" y="2077"/>
                    <a:pt x="682" y="2018"/>
                    <a:pt x="774" y="1933"/>
                  </a:cubicBezTo>
                  <a:cubicBezTo>
                    <a:pt x="1096" y="1671"/>
                    <a:pt x="1417" y="1397"/>
                    <a:pt x="1822" y="1278"/>
                  </a:cubicBezTo>
                  <a:cubicBezTo>
                    <a:pt x="1947" y="1242"/>
                    <a:pt x="2073" y="1228"/>
                    <a:pt x="2200" y="1228"/>
                  </a:cubicBezTo>
                  <a:cubicBezTo>
                    <a:pt x="2448" y="1228"/>
                    <a:pt x="2697" y="1283"/>
                    <a:pt x="2941" y="1338"/>
                  </a:cubicBezTo>
                  <a:cubicBezTo>
                    <a:pt x="2986" y="1354"/>
                    <a:pt x="3034" y="1361"/>
                    <a:pt x="3082" y="1361"/>
                  </a:cubicBezTo>
                  <a:cubicBezTo>
                    <a:pt x="3254" y="1361"/>
                    <a:pt x="3433" y="1264"/>
                    <a:pt x="3489" y="1088"/>
                  </a:cubicBezTo>
                  <a:cubicBezTo>
                    <a:pt x="3608" y="802"/>
                    <a:pt x="3394" y="516"/>
                    <a:pt x="3168" y="350"/>
                  </a:cubicBezTo>
                  <a:cubicBezTo>
                    <a:pt x="2781" y="103"/>
                    <a:pt x="2316" y="1"/>
                    <a:pt x="1862"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6" name="Google Shape;1576;p33"/>
            <p:cNvSpPr/>
            <p:nvPr/>
          </p:nvSpPr>
          <p:spPr>
            <a:xfrm>
              <a:off x="6765150" y="3428629"/>
              <a:ext cx="28075" cy="29837"/>
            </a:xfrm>
            <a:custGeom>
              <a:avLst/>
              <a:gdLst/>
              <a:ahLst/>
              <a:cxnLst/>
              <a:rect l="l" t="t" r="r" b="b"/>
              <a:pathLst>
                <a:path w="1370" h="1456" extrusionOk="0">
                  <a:moveTo>
                    <a:pt x="779" y="1"/>
                  </a:moveTo>
                  <a:cubicBezTo>
                    <a:pt x="642" y="1"/>
                    <a:pt x="507" y="31"/>
                    <a:pt x="417" y="146"/>
                  </a:cubicBezTo>
                  <a:cubicBezTo>
                    <a:pt x="179" y="443"/>
                    <a:pt x="0" y="884"/>
                    <a:pt x="179" y="1265"/>
                  </a:cubicBezTo>
                  <a:cubicBezTo>
                    <a:pt x="232" y="1390"/>
                    <a:pt x="369" y="1455"/>
                    <a:pt x="505" y="1455"/>
                  </a:cubicBezTo>
                  <a:cubicBezTo>
                    <a:pt x="640" y="1455"/>
                    <a:pt x="774" y="1390"/>
                    <a:pt x="822" y="1253"/>
                  </a:cubicBezTo>
                  <a:cubicBezTo>
                    <a:pt x="1000" y="872"/>
                    <a:pt x="1369" y="372"/>
                    <a:pt x="964" y="15"/>
                  </a:cubicBezTo>
                  <a:cubicBezTo>
                    <a:pt x="905" y="7"/>
                    <a:pt x="842" y="1"/>
                    <a:pt x="779"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7" name="Google Shape;1577;p33"/>
            <p:cNvSpPr/>
            <p:nvPr/>
          </p:nvSpPr>
          <p:spPr>
            <a:xfrm>
              <a:off x="6507481" y="3655597"/>
              <a:ext cx="249865" cy="490672"/>
            </a:xfrm>
            <a:custGeom>
              <a:avLst/>
              <a:gdLst/>
              <a:ahLst/>
              <a:cxnLst/>
              <a:rect l="l" t="t" r="r" b="b"/>
              <a:pathLst>
                <a:path w="12193" h="23944" extrusionOk="0">
                  <a:moveTo>
                    <a:pt x="11831" y="0"/>
                  </a:moveTo>
                  <a:cubicBezTo>
                    <a:pt x="11635" y="0"/>
                    <a:pt x="11453" y="155"/>
                    <a:pt x="11335" y="310"/>
                  </a:cubicBezTo>
                  <a:cubicBezTo>
                    <a:pt x="10823" y="941"/>
                    <a:pt x="10406" y="1632"/>
                    <a:pt x="9989" y="2322"/>
                  </a:cubicBezTo>
                  <a:cubicBezTo>
                    <a:pt x="9025" y="3941"/>
                    <a:pt x="8168" y="5632"/>
                    <a:pt x="7251" y="7275"/>
                  </a:cubicBezTo>
                  <a:cubicBezTo>
                    <a:pt x="5525" y="10371"/>
                    <a:pt x="3965" y="13562"/>
                    <a:pt x="2596" y="16824"/>
                  </a:cubicBezTo>
                  <a:cubicBezTo>
                    <a:pt x="1846" y="18598"/>
                    <a:pt x="1072" y="20348"/>
                    <a:pt x="381" y="22146"/>
                  </a:cubicBezTo>
                  <a:cubicBezTo>
                    <a:pt x="238" y="22610"/>
                    <a:pt x="0" y="23063"/>
                    <a:pt x="24" y="23563"/>
                  </a:cubicBezTo>
                  <a:cubicBezTo>
                    <a:pt x="24" y="23753"/>
                    <a:pt x="191" y="23884"/>
                    <a:pt x="357" y="23944"/>
                  </a:cubicBezTo>
                  <a:cubicBezTo>
                    <a:pt x="453" y="23908"/>
                    <a:pt x="536" y="23884"/>
                    <a:pt x="631" y="23861"/>
                  </a:cubicBezTo>
                  <a:cubicBezTo>
                    <a:pt x="857" y="23551"/>
                    <a:pt x="1000" y="23194"/>
                    <a:pt x="1155" y="22849"/>
                  </a:cubicBezTo>
                  <a:cubicBezTo>
                    <a:pt x="1857" y="21289"/>
                    <a:pt x="2512" y="19717"/>
                    <a:pt x="3250" y="18181"/>
                  </a:cubicBezTo>
                  <a:cubicBezTo>
                    <a:pt x="4048" y="16526"/>
                    <a:pt x="4822" y="14860"/>
                    <a:pt x="5620" y="13205"/>
                  </a:cubicBezTo>
                  <a:cubicBezTo>
                    <a:pt x="6382" y="11597"/>
                    <a:pt x="7263" y="10049"/>
                    <a:pt x="8132" y="8490"/>
                  </a:cubicBezTo>
                  <a:cubicBezTo>
                    <a:pt x="9120" y="6704"/>
                    <a:pt x="10037" y="4870"/>
                    <a:pt x="10930" y="3025"/>
                  </a:cubicBezTo>
                  <a:cubicBezTo>
                    <a:pt x="11275" y="2287"/>
                    <a:pt x="11704" y="1572"/>
                    <a:pt x="12002" y="798"/>
                  </a:cubicBezTo>
                  <a:cubicBezTo>
                    <a:pt x="12085" y="560"/>
                    <a:pt x="12192" y="274"/>
                    <a:pt x="12013" y="48"/>
                  </a:cubicBezTo>
                  <a:cubicBezTo>
                    <a:pt x="11952" y="15"/>
                    <a:pt x="11891" y="0"/>
                    <a:pt x="11831"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8" name="Google Shape;1578;p33" descr="small green pencil"/>
            <p:cNvSpPr/>
            <p:nvPr/>
          </p:nvSpPr>
          <p:spPr>
            <a:xfrm>
              <a:off x="6562609" y="3694166"/>
              <a:ext cx="291834" cy="516636"/>
            </a:xfrm>
            <a:custGeom>
              <a:avLst/>
              <a:gdLst/>
              <a:ahLst/>
              <a:cxnLst/>
              <a:rect l="l" t="t" r="r" b="b"/>
              <a:pathLst>
                <a:path w="14241" h="25211" extrusionOk="0">
                  <a:moveTo>
                    <a:pt x="13843" y="1"/>
                  </a:moveTo>
                  <a:cubicBezTo>
                    <a:pt x="13690" y="1"/>
                    <a:pt x="13545" y="71"/>
                    <a:pt x="13443" y="190"/>
                  </a:cubicBezTo>
                  <a:cubicBezTo>
                    <a:pt x="12776" y="869"/>
                    <a:pt x="12300" y="1702"/>
                    <a:pt x="11800" y="2500"/>
                  </a:cubicBezTo>
                  <a:cubicBezTo>
                    <a:pt x="10574" y="4560"/>
                    <a:pt x="9359" y="6643"/>
                    <a:pt x="8216" y="8763"/>
                  </a:cubicBezTo>
                  <a:cubicBezTo>
                    <a:pt x="6359" y="12263"/>
                    <a:pt x="4537" y="15775"/>
                    <a:pt x="2775" y="19324"/>
                  </a:cubicBezTo>
                  <a:cubicBezTo>
                    <a:pt x="2001" y="20776"/>
                    <a:pt x="1168" y="22205"/>
                    <a:pt x="441" y="23681"/>
                  </a:cubicBezTo>
                  <a:cubicBezTo>
                    <a:pt x="263" y="24098"/>
                    <a:pt x="1" y="24527"/>
                    <a:pt x="96" y="25003"/>
                  </a:cubicBezTo>
                  <a:cubicBezTo>
                    <a:pt x="156" y="25062"/>
                    <a:pt x="227" y="25134"/>
                    <a:pt x="287" y="25193"/>
                  </a:cubicBezTo>
                  <a:cubicBezTo>
                    <a:pt x="351" y="25203"/>
                    <a:pt x="418" y="25211"/>
                    <a:pt x="484" y="25211"/>
                  </a:cubicBezTo>
                  <a:cubicBezTo>
                    <a:pt x="651" y="25211"/>
                    <a:pt x="812" y="25165"/>
                    <a:pt x="906" y="25003"/>
                  </a:cubicBezTo>
                  <a:cubicBezTo>
                    <a:pt x="1763" y="23788"/>
                    <a:pt x="2465" y="22479"/>
                    <a:pt x="3216" y="21205"/>
                  </a:cubicBezTo>
                  <a:cubicBezTo>
                    <a:pt x="3906" y="19978"/>
                    <a:pt x="4692" y="18812"/>
                    <a:pt x="5383" y="17585"/>
                  </a:cubicBezTo>
                  <a:cubicBezTo>
                    <a:pt x="6454" y="15764"/>
                    <a:pt x="7395" y="13882"/>
                    <a:pt x="8395" y="12025"/>
                  </a:cubicBezTo>
                  <a:cubicBezTo>
                    <a:pt x="9181" y="10596"/>
                    <a:pt x="9955" y="9156"/>
                    <a:pt x="10728" y="7715"/>
                  </a:cubicBezTo>
                  <a:cubicBezTo>
                    <a:pt x="11598" y="6072"/>
                    <a:pt x="12538" y="4465"/>
                    <a:pt x="13384" y="2810"/>
                  </a:cubicBezTo>
                  <a:cubicBezTo>
                    <a:pt x="13741" y="2107"/>
                    <a:pt x="14086" y="1393"/>
                    <a:pt x="14205" y="619"/>
                  </a:cubicBezTo>
                  <a:cubicBezTo>
                    <a:pt x="14241" y="405"/>
                    <a:pt x="14217" y="154"/>
                    <a:pt x="14026" y="35"/>
                  </a:cubicBezTo>
                  <a:cubicBezTo>
                    <a:pt x="13965" y="12"/>
                    <a:pt x="13903" y="1"/>
                    <a:pt x="13843"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grpSp>
        <p:nvGrpSpPr>
          <p:cNvPr id="1579" name="Google Shape;1579;p33" descr="Fall 2023 ACCJC Peer Team Technical Review 10/18/23">
            <a:extLst>
              <a:ext uri="{C183D7F6-B498-43B3-948B-1728B52AA6E4}">
                <adec:decorative xmlns:adec="http://schemas.microsoft.com/office/drawing/2017/decorative" val="0"/>
              </a:ext>
            </a:extLst>
          </p:cNvPr>
          <p:cNvGrpSpPr/>
          <p:nvPr/>
        </p:nvGrpSpPr>
        <p:grpSpPr>
          <a:xfrm>
            <a:off x="2393369" y="1095574"/>
            <a:ext cx="3705556" cy="2502642"/>
            <a:chOff x="2238105" y="1052605"/>
            <a:chExt cx="2563393" cy="1604594"/>
          </a:xfrm>
        </p:grpSpPr>
        <p:grpSp>
          <p:nvGrpSpPr>
            <p:cNvPr id="1581" name="Google Shape;1581;p33"/>
            <p:cNvGrpSpPr/>
            <p:nvPr/>
          </p:nvGrpSpPr>
          <p:grpSpPr>
            <a:xfrm>
              <a:off x="2238105" y="1052605"/>
              <a:ext cx="2563393" cy="1604594"/>
              <a:chOff x="2123805" y="976405"/>
              <a:chExt cx="2563393" cy="1604594"/>
            </a:xfrm>
          </p:grpSpPr>
          <p:sp>
            <p:nvSpPr>
              <p:cNvPr id="1582" name="Google Shape;1582;p33">
                <a:extLst>
                  <a:ext uri="{C183D7F6-B498-43B3-948B-1728B52AA6E4}">
                    <adec:decorative xmlns:adec="http://schemas.microsoft.com/office/drawing/2017/decorative" val="1"/>
                  </a:ext>
                </a:extLst>
              </p:cNvPr>
              <p:cNvSpPr/>
              <p:nvPr/>
            </p:nvSpPr>
            <p:spPr>
              <a:xfrm>
                <a:off x="3099689" y="1465935"/>
                <a:ext cx="1587509" cy="1115064"/>
              </a:xfrm>
              <a:custGeom>
                <a:avLst/>
                <a:gdLst/>
                <a:ahLst/>
                <a:cxnLst/>
                <a:rect l="l" t="t" r="r" b="b"/>
                <a:pathLst>
                  <a:path w="57461" h="48453" extrusionOk="0">
                    <a:moveTo>
                      <a:pt x="33983" y="1986"/>
                    </a:moveTo>
                    <a:cubicBezTo>
                      <a:pt x="35345" y="1986"/>
                      <a:pt x="36709" y="2021"/>
                      <a:pt x="38076" y="2021"/>
                    </a:cubicBezTo>
                    <a:cubicBezTo>
                      <a:pt x="38294" y="2021"/>
                      <a:pt x="38513" y="2020"/>
                      <a:pt x="38732" y="2018"/>
                    </a:cubicBezTo>
                    <a:cubicBezTo>
                      <a:pt x="39066" y="2021"/>
                      <a:pt x="39400" y="2022"/>
                      <a:pt x="39734" y="2022"/>
                    </a:cubicBezTo>
                    <a:cubicBezTo>
                      <a:pt x="40329" y="2022"/>
                      <a:pt x="40922" y="2019"/>
                      <a:pt x="41517" y="2019"/>
                    </a:cubicBezTo>
                    <a:cubicBezTo>
                      <a:pt x="42060" y="2019"/>
                      <a:pt x="42604" y="2021"/>
                      <a:pt x="43149" y="2030"/>
                    </a:cubicBezTo>
                    <a:cubicBezTo>
                      <a:pt x="44066" y="2137"/>
                      <a:pt x="45007" y="2066"/>
                      <a:pt x="45911" y="2280"/>
                    </a:cubicBezTo>
                    <a:cubicBezTo>
                      <a:pt x="46292" y="2363"/>
                      <a:pt x="46685" y="2459"/>
                      <a:pt x="47066" y="2554"/>
                    </a:cubicBezTo>
                    <a:cubicBezTo>
                      <a:pt x="47185" y="2578"/>
                      <a:pt x="47304" y="2602"/>
                      <a:pt x="47424" y="2637"/>
                    </a:cubicBezTo>
                    <a:cubicBezTo>
                      <a:pt x="47519" y="2661"/>
                      <a:pt x="47602" y="2685"/>
                      <a:pt x="47697" y="2721"/>
                    </a:cubicBezTo>
                    <a:cubicBezTo>
                      <a:pt x="47793" y="2744"/>
                      <a:pt x="47888" y="2780"/>
                      <a:pt x="47983" y="2804"/>
                    </a:cubicBezTo>
                    <a:cubicBezTo>
                      <a:pt x="48066" y="2828"/>
                      <a:pt x="48150" y="2864"/>
                      <a:pt x="48245" y="2899"/>
                    </a:cubicBezTo>
                    <a:cubicBezTo>
                      <a:pt x="48293" y="2911"/>
                      <a:pt x="48388" y="2935"/>
                      <a:pt x="48436" y="2947"/>
                    </a:cubicBezTo>
                    <a:cubicBezTo>
                      <a:pt x="48793" y="3090"/>
                      <a:pt x="49162" y="3209"/>
                      <a:pt x="49507" y="3387"/>
                    </a:cubicBezTo>
                    <a:cubicBezTo>
                      <a:pt x="49543" y="3411"/>
                      <a:pt x="49638" y="3459"/>
                      <a:pt x="49686" y="3471"/>
                    </a:cubicBezTo>
                    <a:cubicBezTo>
                      <a:pt x="49793" y="3542"/>
                      <a:pt x="49900" y="3614"/>
                      <a:pt x="50031" y="3649"/>
                    </a:cubicBezTo>
                    <a:cubicBezTo>
                      <a:pt x="50079" y="3673"/>
                      <a:pt x="50186" y="3721"/>
                      <a:pt x="50233" y="3745"/>
                    </a:cubicBezTo>
                    <a:lnTo>
                      <a:pt x="50257" y="3828"/>
                    </a:lnTo>
                    <a:cubicBezTo>
                      <a:pt x="50293" y="3828"/>
                      <a:pt x="50364" y="3816"/>
                      <a:pt x="50412" y="3816"/>
                    </a:cubicBezTo>
                    <a:lnTo>
                      <a:pt x="50412" y="3923"/>
                    </a:lnTo>
                    <a:lnTo>
                      <a:pt x="50519" y="3899"/>
                    </a:lnTo>
                    <a:lnTo>
                      <a:pt x="50519" y="3995"/>
                    </a:lnTo>
                    <a:cubicBezTo>
                      <a:pt x="50567" y="3995"/>
                      <a:pt x="50638" y="3983"/>
                      <a:pt x="50686" y="3983"/>
                    </a:cubicBezTo>
                    <a:lnTo>
                      <a:pt x="50686" y="4090"/>
                    </a:lnTo>
                    <a:lnTo>
                      <a:pt x="50793" y="4066"/>
                    </a:lnTo>
                    <a:lnTo>
                      <a:pt x="50805" y="4173"/>
                    </a:lnTo>
                    <a:cubicBezTo>
                      <a:pt x="50841" y="4161"/>
                      <a:pt x="50912" y="4161"/>
                      <a:pt x="50948" y="4161"/>
                    </a:cubicBezTo>
                    <a:lnTo>
                      <a:pt x="50960" y="4233"/>
                    </a:lnTo>
                    <a:cubicBezTo>
                      <a:pt x="51055" y="4292"/>
                      <a:pt x="51150" y="4352"/>
                      <a:pt x="51257" y="4411"/>
                    </a:cubicBezTo>
                    <a:cubicBezTo>
                      <a:pt x="51781" y="4804"/>
                      <a:pt x="52234" y="5280"/>
                      <a:pt x="52627" y="5792"/>
                    </a:cubicBezTo>
                    <a:cubicBezTo>
                      <a:pt x="52710" y="5935"/>
                      <a:pt x="52805" y="6054"/>
                      <a:pt x="52912" y="6162"/>
                    </a:cubicBezTo>
                    <a:cubicBezTo>
                      <a:pt x="52912" y="6185"/>
                      <a:pt x="52912" y="6257"/>
                      <a:pt x="52912" y="6293"/>
                    </a:cubicBezTo>
                    <a:lnTo>
                      <a:pt x="53019" y="6293"/>
                    </a:lnTo>
                    <a:lnTo>
                      <a:pt x="52996" y="6400"/>
                    </a:lnTo>
                    <a:lnTo>
                      <a:pt x="53103" y="6400"/>
                    </a:lnTo>
                    <a:cubicBezTo>
                      <a:pt x="53091" y="6447"/>
                      <a:pt x="53091" y="6519"/>
                      <a:pt x="53091" y="6566"/>
                    </a:cubicBezTo>
                    <a:lnTo>
                      <a:pt x="53198" y="6578"/>
                    </a:lnTo>
                    <a:cubicBezTo>
                      <a:pt x="53186" y="6614"/>
                      <a:pt x="53186" y="6697"/>
                      <a:pt x="53174" y="6733"/>
                    </a:cubicBezTo>
                    <a:lnTo>
                      <a:pt x="53258" y="6745"/>
                    </a:lnTo>
                    <a:cubicBezTo>
                      <a:pt x="53293" y="6828"/>
                      <a:pt x="53329" y="6912"/>
                      <a:pt x="53365" y="6995"/>
                    </a:cubicBezTo>
                    <a:cubicBezTo>
                      <a:pt x="53448" y="7138"/>
                      <a:pt x="53531" y="7293"/>
                      <a:pt x="53543" y="7459"/>
                    </a:cubicBezTo>
                    <a:lnTo>
                      <a:pt x="53603" y="7471"/>
                    </a:lnTo>
                    <a:cubicBezTo>
                      <a:pt x="53639" y="7614"/>
                      <a:pt x="53686" y="7745"/>
                      <a:pt x="53734" y="7888"/>
                    </a:cubicBezTo>
                    <a:cubicBezTo>
                      <a:pt x="53924" y="8400"/>
                      <a:pt x="54079" y="8936"/>
                      <a:pt x="54186" y="9471"/>
                    </a:cubicBezTo>
                    <a:cubicBezTo>
                      <a:pt x="54270" y="9829"/>
                      <a:pt x="54329" y="10186"/>
                      <a:pt x="54365" y="10555"/>
                    </a:cubicBezTo>
                    <a:cubicBezTo>
                      <a:pt x="54484" y="11436"/>
                      <a:pt x="54567" y="12329"/>
                      <a:pt x="54627" y="13210"/>
                    </a:cubicBezTo>
                    <a:cubicBezTo>
                      <a:pt x="54734" y="13734"/>
                      <a:pt x="54663" y="14270"/>
                      <a:pt x="54746" y="14805"/>
                    </a:cubicBezTo>
                    <a:cubicBezTo>
                      <a:pt x="54817" y="16056"/>
                      <a:pt x="54758" y="17306"/>
                      <a:pt x="54805" y="18568"/>
                    </a:cubicBezTo>
                    <a:cubicBezTo>
                      <a:pt x="54877" y="19032"/>
                      <a:pt x="54841" y="19508"/>
                      <a:pt x="54877" y="19973"/>
                    </a:cubicBezTo>
                    <a:cubicBezTo>
                      <a:pt x="55032" y="21390"/>
                      <a:pt x="54948" y="22818"/>
                      <a:pt x="54984" y="24235"/>
                    </a:cubicBezTo>
                    <a:cubicBezTo>
                      <a:pt x="55067" y="24997"/>
                      <a:pt x="55020" y="25759"/>
                      <a:pt x="55127" y="26521"/>
                    </a:cubicBezTo>
                    <a:lnTo>
                      <a:pt x="55163" y="26509"/>
                    </a:lnTo>
                    <a:lnTo>
                      <a:pt x="55163" y="26509"/>
                    </a:lnTo>
                    <a:cubicBezTo>
                      <a:pt x="55139" y="26640"/>
                      <a:pt x="55139" y="26771"/>
                      <a:pt x="55151" y="26914"/>
                    </a:cubicBezTo>
                    <a:cubicBezTo>
                      <a:pt x="55282" y="27605"/>
                      <a:pt x="55222" y="28319"/>
                      <a:pt x="55234" y="29022"/>
                    </a:cubicBezTo>
                    <a:cubicBezTo>
                      <a:pt x="55222" y="30450"/>
                      <a:pt x="55258" y="31879"/>
                      <a:pt x="55210" y="33296"/>
                    </a:cubicBezTo>
                    <a:cubicBezTo>
                      <a:pt x="55198" y="33439"/>
                      <a:pt x="55186" y="33582"/>
                      <a:pt x="55151" y="33713"/>
                    </a:cubicBezTo>
                    <a:cubicBezTo>
                      <a:pt x="55127" y="34058"/>
                      <a:pt x="55055" y="34391"/>
                      <a:pt x="55020" y="34736"/>
                    </a:cubicBezTo>
                    <a:cubicBezTo>
                      <a:pt x="54936" y="35022"/>
                      <a:pt x="54948" y="35332"/>
                      <a:pt x="54924" y="35629"/>
                    </a:cubicBezTo>
                    <a:lnTo>
                      <a:pt x="54853" y="35641"/>
                    </a:lnTo>
                    <a:cubicBezTo>
                      <a:pt x="54841" y="35820"/>
                      <a:pt x="54865" y="36022"/>
                      <a:pt x="54794" y="36201"/>
                    </a:cubicBezTo>
                    <a:cubicBezTo>
                      <a:pt x="54770" y="36272"/>
                      <a:pt x="54746" y="36415"/>
                      <a:pt x="54734" y="36487"/>
                    </a:cubicBezTo>
                    <a:cubicBezTo>
                      <a:pt x="54639" y="37022"/>
                      <a:pt x="54567" y="37558"/>
                      <a:pt x="54448" y="38094"/>
                    </a:cubicBezTo>
                    <a:cubicBezTo>
                      <a:pt x="54424" y="38189"/>
                      <a:pt x="54413" y="38273"/>
                      <a:pt x="54401" y="38368"/>
                    </a:cubicBezTo>
                    <a:cubicBezTo>
                      <a:pt x="54353" y="38511"/>
                      <a:pt x="54317" y="38654"/>
                      <a:pt x="54270" y="38808"/>
                    </a:cubicBezTo>
                    <a:cubicBezTo>
                      <a:pt x="54234" y="39011"/>
                      <a:pt x="54174" y="39213"/>
                      <a:pt x="54103" y="39416"/>
                    </a:cubicBezTo>
                    <a:cubicBezTo>
                      <a:pt x="54055" y="39547"/>
                      <a:pt x="54008" y="39678"/>
                      <a:pt x="53960" y="39809"/>
                    </a:cubicBezTo>
                    <a:cubicBezTo>
                      <a:pt x="53889" y="39975"/>
                      <a:pt x="53817" y="40154"/>
                      <a:pt x="53734" y="40321"/>
                    </a:cubicBezTo>
                    <a:cubicBezTo>
                      <a:pt x="53639" y="40499"/>
                      <a:pt x="53531" y="40690"/>
                      <a:pt x="53424" y="40868"/>
                    </a:cubicBezTo>
                    <a:cubicBezTo>
                      <a:pt x="53353" y="40975"/>
                      <a:pt x="53281" y="41083"/>
                      <a:pt x="53210" y="41190"/>
                    </a:cubicBezTo>
                    <a:cubicBezTo>
                      <a:pt x="52936" y="41547"/>
                      <a:pt x="52662" y="41904"/>
                      <a:pt x="52305" y="42166"/>
                    </a:cubicBezTo>
                    <a:cubicBezTo>
                      <a:pt x="52007" y="42404"/>
                      <a:pt x="51674" y="42559"/>
                      <a:pt x="51365" y="42749"/>
                    </a:cubicBezTo>
                    <a:cubicBezTo>
                      <a:pt x="51198" y="42797"/>
                      <a:pt x="51067" y="42916"/>
                      <a:pt x="50900" y="42964"/>
                    </a:cubicBezTo>
                    <a:cubicBezTo>
                      <a:pt x="50853" y="42988"/>
                      <a:pt x="50769" y="43023"/>
                      <a:pt x="50722" y="43047"/>
                    </a:cubicBezTo>
                    <a:cubicBezTo>
                      <a:pt x="50436" y="43190"/>
                      <a:pt x="50138" y="43309"/>
                      <a:pt x="49841" y="43416"/>
                    </a:cubicBezTo>
                    <a:cubicBezTo>
                      <a:pt x="49721" y="43452"/>
                      <a:pt x="49602" y="43499"/>
                      <a:pt x="49495" y="43535"/>
                    </a:cubicBezTo>
                    <a:cubicBezTo>
                      <a:pt x="49090" y="43678"/>
                      <a:pt x="48674" y="43785"/>
                      <a:pt x="48257" y="43904"/>
                    </a:cubicBezTo>
                    <a:cubicBezTo>
                      <a:pt x="48209" y="43916"/>
                      <a:pt x="48102" y="43940"/>
                      <a:pt x="48055" y="43952"/>
                    </a:cubicBezTo>
                    <a:cubicBezTo>
                      <a:pt x="47924" y="44000"/>
                      <a:pt x="47793" y="44011"/>
                      <a:pt x="47662" y="44023"/>
                    </a:cubicBezTo>
                    <a:lnTo>
                      <a:pt x="47662" y="44095"/>
                    </a:lnTo>
                    <a:cubicBezTo>
                      <a:pt x="47543" y="44095"/>
                      <a:pt x="47424" y="44095"/>
                      <a:pt x="47304" y="44107"/>
                    </a:cubicBezTo>
                    <a:lnTo>
                      <a:pt x="47304" y="44166"/>
                    </a:lnTo>
                    <a:cubicBezTo>
                      <a:pt x="47138" y="44178"/>
                      <a:pt x="46971" y="44190"/>
                      <a:pt x="46828" y="44250"/>
                    </a:cubicBezTo>
                    <a:cubicBezTo>
                      <a:pt x="46697" y="44273"/>
                      <a:pt x="46578" y="44297"/>
                      <a:pt x="46459" y="44309"/>
                    </a:cubicBezTo>
                    <a:cubicBezTo>
                      <a:pt x="46161" y="44392"/>
                      <a:pt x="45852" y="44440"/>
                      <a:pt x="45554" y="44488"/>
                    </a:cubicBezTo>
                    <a:cubicBezTo>
                      <a:pt x="45411" y="44523"/>
                      <a:pt x="45257" y="44535"/>
                      <a:pt x="45114" y="44559"/>
                    </a:cubicBezTo>
                    <a:cubicBezTo>
                      <a:pt x="44911" y="44631"/>
                      <a:pt x="44697" y="44631"/>
                      <a:pt x="44483" y="44654"/>
                    </a:cubicBezTo>
                    <a:cubicBezTo>
                      <a:pt x="43804" y="44750"/>
                      <a:pt x="43125" y="44857"/>
                      <a:pt x="42447" y="44916"/>
                    </a:cubicBezTo>
                    <a:cubicBezTo>
                      <a:pt x="41887" y="45023"/>
                      <a:pt x="41304" y="45023"/>
                      <a:pt x="40744" y="45095"/>
                    </a:cubicBezTo>
                    <a:cubicBezTo>
                      <a:pt x="40292" y="45226"/>
                      <a:pt x="39815" y="45143"/>
                      <a:pt x="39351" y="45214"/>
                    </a:cubicBezTo>
                    <a:cubicBezTo>
                      <a:pt x="39196" y="45250"/>
                      <a:pt x="38982" y="45202"/>
                      <a:pt x="38863" y="45345"/>
                    </a:cubicBezTo>
                    <a:cubicBezTo>
                      <a:pt x="38711" y="45334"/>
                      <a:pt x="38559" y="45330"/>
                      <a:pt x="38407" y="45330"/>
                    </a:cubicBezTo>
                    <a:cubicBezTo>
                      <a:pt x="38059" y="45330"/>
                      <a:pt x="37711" y="45352"/>
                      <a:pt x="37363" y="45369"/>
                    </a:cubicBezTo>
                    <a:cubicBezTo>
                      <a:pt x="36779" y="45464"/>
                      <a:pt x="36184" y="45416"/>
                      <a:pt x="35601" y="45464"/>
                    </a:cubicBezTo>
                    <a:cubicBezTo>
                      <a:pt x="35029" y="45559"/>
                      <a:pt x="34434" y="45500"/>
                      <a:pt x="33850" y="45583"/>
                    </a:cubicBezTo>
                    <a:cubicBezTo>
                      <a:pt x="33350" y="45655"/>
                      <a:pt x="32838" y="45583"/>
                      <a:pt x="32338" y="45678"/>
                    </a:cubicBezTo>
                    <a:cubicBezTo>
                      <a:pt x="31719" y="45726"/>
                      <a:pt x="31088" y="45666"/>
                      <a:pt x="30469" y="45762"/>
                    </a:cubicBezTo>
                    <a:cubicBezTo>
                      <a:pt x="29695" y="45797"/>
                      <a:pt x="28909" y="45797"/>
                      <a:pt x="28135" y="45821"/>
                    </a:cubicBezTo>
                    <a:cubicBezTo>
                      <a:pt x="27804" y="45868"/>
                      <a:pt x="27470" y="45878"/>
                      <a:pt x="27135" y="45878"/>
                    </a:cubicBezTo>
                    <a:cubicBezTo>
                      <a:pt x="26857" y="45878"/>
                      <a:pt x="26579" y="45871"/>
                      <a:pt x="26300" y="45871"/>
                    </a:cubicBezTo>
                    <a:cubicBezTo>
                      <a:pt x="26142" y="45871"/>
                      <a:pt x="25984" y="45873"/>
                      <a:pt x="25826" y="45881"/>
                    </a:cubicBezTo>
                    <a:cubicBezTo>
                      <a:pt x="25127" y="45897"/>
                      <a:pt x="24431" y="45903"/>
                      <a:pt x="23735" y="45903"/>
                    </a:cubicBezTo>
                    <a:cubicBezTo>
                      <a:pt x="22889" y="45903"/>
                      <a:pt x="22043" y="45894"/>
                      <a:pt x="21194" y="45881"/>
                    </a:cubicBezTo>
                    <a:cubicBezTo>
                      <a:pt x="20146" y="45785"/>
                      <a:pt x="19087" y="45797"/>
                      <a:pt x="18027" y="45785"/>
                    </a:cubicBezTo>
                    <a:cubicBezTo>
                      <a:pt x="18039" y="45774"/>
                      <a:pt x="18051" y="45738"/>
                      <a:pt x="18063" y="45726"/>
                    </a:cubicBezTo>
                    <a:lnTo>
                      <a:pt x="18063" y="45726"/>
                    </a:lnTo>
                    <a:cubicBezTo>
                      <a:pt x="17984" y="45728"/>
                      <a:pt x="17906" y="45728"/>
                      <a:pt x="17827" y="45728"/>
                    </a:cubicBezTo>
                    <a:cubicBezTo>
                      <a:pt x="17355" y="45728"/>
                      <a:pt x="16877" y="45702"/>
                      <a:pt x="16408" y="45702"/>
                    </a:cubicBezTo>
                    <a:cubicBezTo>
                      <a:pt x="16110" y="45690"/>
                      <a:pt x="15812" y="45714"/>
                      <a:pt x="15527" y="45643"/>
                    </a:cubicBezTo>
                    <a:cubicBezTo>
                      <a:pt x="15039" y="45619"/>
                      <a:pt x="14538" y="45607"/>
                      <a:pt x="14050" y="45607"/>
                    </a:cubicBezTo>
                    <a:lnTo>
                      <a:pt x="14050" y="45535"/>
                    </a:lnTo>
                    <a:cubicBezTo>
                      <a:pt x="13964" y="45538"/>
                      <a:pt x="13878" y="45540"/>
                      <a:pt x="13791" y="45540"/>
                    </a:cubicBezTo>
                    <a:cubicBezTo>
                      <a:pt x="13532" y="45540"/>
                      <a:pt x="13273" y="45527"/>
                      <a:pt x="13014" y="45500"/>
                    </a:cubicBezTo>
                    <a:cubicBezTo>
                      <a:pt x="12586" y="45440"/>
                      <a:pt x="12157" y="45357"/>
                      <a:pt x="11729" y="45345"/>
                    </a:cubicBezTo>
                    <a:lnTo>
                      <a:pt x="11729" y="45285"/>
                    </a:lnTo>
                    <a:cubicBezTo>
                      <a:pt x="11598" y="45274"/>
                      <a:pt x="11455" y="45262"/>
                      <a:pt x="11324" y="45250"/>
                    </a:cubicBezTo>
                    <a:cubicBezTo>
                      <a:pt x="11205" y="45190"/>
                      <a:pt x="11074" y="45178"/>
                      <a:pt x="10943" y="45178"/>
                    </a:cubicBezTo>
                    <a:cubicBezTo>
                      <a:pt x="10728" y="45035"/>
                      <a:pt x="10419" y="45071"/>
                      <a:pt x="10169" y="44964"/>
                    </a:cubicBezTo>
                    <a:cubicBezTo>
                      <a:pt x="10086" y="44928"/>
                      <a:pt x="9990" y="44904"/>
                      <a:pt x="9907" y="44869"/>
                    </a:cubicBezTo>
                    <a:cubicBezTo>
                      <a:pt x="9812" y="44833"/>
                      <a:pt x="9705" y="44809"/>
                      <a:pt x="9597" y="44797"/>
                    </a:cubicBezTo>
                    <a:lnTo>
                      <a:pt x="9597" y="44750"/>
                    </a:lnTo>
                    <a:cubicBezTo>
                      <a:pt x="9455" y="44714"/>
                      <a:pt x="9312" y="44678"/>
                      <a:pt x="9181" y="44619"/>
                    </a:cubicBezTo>
                    <a:cubicBezTo>
                      <a:pt x="9074" y="44559"/>
                      <a:pt x="8931" y="44559"/>
                      <a:pt x="8847" y="44452"/>
                    </a:cubicBezTo>
                    <a:lnTo>
                      <a:pt x="8716" y="44488"/>
                    </a:lnTo>
                    <a:lnTo>
                      <a:pt x="8704" y="44369"/>
                    </a:lnTo>
                    <a:cubicBezTo>
                      <a:pt x="8669" y="44369"/>
                      <a:pt x="8597" y="44381"/>
                      <a:pt x="8562" y="44381"/>
                    </a:cubicBezTo>
                    <a:cubicBezTo>
                      <a:pt x="8550" y="44357"/>
                      <a:pt x="8514" y="44321"/>
                      <a:pt x="8502" y="44297"/>
                    </a:cubicBezTo>
                    <a:lnTo>
                      <a:pt x="8371" y="44285"/>
                    </a:lnTo>
                    <a:cubicBezTo>
                      <a:pt x="8359" y="44261"/>
                      <a:pt x="8347" y="44214"/>
                      <a:pt x="8335" y="44178"/>
                    </a:cubicBezTo>
                    <a:lnTo>
                      <a:pt x="8192" y="44214"/>
                    </a:lnTo>
                    <a:cubicBezTo>
                      <a:pt x="8181" y="44190"/>
                      <a:pt x="8169" y="44119"/>
                      <a:pt x="8169" y="44095"/>
                    </a:cubicBezTo>
                    <a:lnTo>
                      <a:pt x="8014" y="44119"/>
                    </a:lnTo>
                    <a:lnTo>
                      <a:pt x="8002" y="44035"/>
                    </a:lnTo>
                    <a:cubicBezTo>
                      <a:pt x="7895" y="43988"/>
                      <a:pt x="7800" y="43916"/>
                      <a:pt x="7704" y="43857"/>
                    </a:cubicBezTo>
                    <a:cubicBezTo>
                      <a:pt x="7597" y="43785"/>
                      <a:pt x="7514" y="43678"/>
                      <a:pt x="7395" y="43642"/>
                    </a:cubicBezTo>
                    <a:lnTo>
                      <a:pt x="7383" y="43595"/>
                    </a:lnTo>
                    <a:cubicBezTo>
                      <a:pt x="7347" y="43571"/>
                      <a:pt x="7288" y="43535"/>
                      <a:pt x="7252" y="43511"/>
                    </a:cubicBezTo>
                    <a:cubicBezTo>
                      <a:pt x="6954" y="43249"/>
                      <a:pt x="6668" y="42964"/>
                      <a:pt x="6418" y="42654"/>
                    </a:cubicBezTo>
                    <a:cubicBezTo>
                      <a:pt x="6335" y="42559"/>
                      <a:pt x="6264" y="42452"/>
                      <a:pt x="6204" y="42333"/>
                    </a:cubicBezTo>
                    <a:lnTo>
                      <a:pt x="6145" y="42321"/>
                    </a:lnTo>
                    <a:cubicBezTo>
                      <a:pt x="6037" y="42071"/>
                      <a:pt x="5823" y="41892"/>
                      <a:pt x="5752" y="41630"/>
                    </a:cubicBezTo>
                    <a:lnTo>
                      <a:pt x="5680" y="41618"/>
                    </a:lnTo>
                    <a:lnTo>
                      <a:pt x="5704" y="41523"/>
                    </a:lnTo>
                    <a:cubicBezTo>
                      <a:pt x="5668" y="41511"/>
                      <a:pt x="5621" y="41499"/>
                      <a:pt x="5585" y="41499"/>
                    </a:cubicBezTo>
                    <a:lnTo>
                      <a:pt x="5621" y="41356"/>
                    </a:lnTo>
                    <a:lnTo>
                      <a:pt x="5525" y="41344"/>
                    </a:lnTo>
                    <a:cubicBezTo>
                      <a:pt x="5502" y="41285"/>
                      <a:pt x="5466" y="41190"/>
                      <a:pt x="5442" y="41130"/>
                    </a:cubicBezTo>
                    <a:cubicBezTo>
                      <a:pt x="5394" y="41035"/>
                      <a:pt x="5347" y="40928"/>
                      <a:pt x="5323" y="40832"/>
                    </a:cubicBezTo>
                    <a:lnTo>
                      <a:pt x="5252" y="40809"/>
                    </a:lnTo>
                    <a:cubicBezTo>
                      <a:pt x="5228" y="40725"/>
                      <a:pt x="5192" y="40642"/>
                      <a:pt x="5156" y="40571"/>
                    </a:cubicBezTo>
                    <a:cubicBezTo>
                      <a:pt x="5061" y="40428"/>
                      <a:pt x="4990" y="40273"/>
                      <a:pt x="4966" y="40106"/>
                    </a:cubicBezTo>
                    <a:lnTo>
                      <a:pt x="4871" y="40094"/>
                    </a:lnTo>
                    <a:cubicBezTo>
                      <a:pt x="4883" y="40059"/>
                      <a:pt x="4894" y="39987"/>
                      <a:pt x="4894" y="39951"/>
                    </a:cubicBezTo>
                    <a:cubicBezTo>
                      <a:pt x="4871" y="39904"/>
                      <a:pt x="4811" y="39820"/>
                      <a:pt x="4787" y="39785"/>
                    </a:cubicBezTo>
                    <a:cubicBezTo>
                      <a:pt x="4728" y="39666"/>
                      <a:pt x="4704" y="39535"/>
                      <a:pt x="4609" y="39439"/>
                    </a:cubicBezTo>
                    <a:cubicBezTo>
                      <a:pt x="4621" y="39404"/>
                      <a:pt x="4644" y="39344"/>
                      <a:pt x="4656" y="39308"/>
                    </a:cubicBezTo>
                    <a:lnTo>
                      <a:pt x="4561" y="39308"/>
                    </a:lnTo>
                    <a:cubicBezTo>
                      <a:pt x="4537" y="39106"/>
                      <a:pt x="4466" y="38916"/>
                      <a:pt x="4371" y="38737"/>
                    </a:cubicBezTo>
                    <a:cubicBezTo>
                      <a:pt x="3954" y="37451"/>
                      <a:pt x="3716" y="36106"/>
                      <a:pt x="3382" y="34796"/>
                    </a:cubicBezTo>
                    <a:cubicBezTo>
                      <a:pt x="3001" y="32843"/>
                      <a:pt x="2716" y="30843"/>
                      <a:pt x="2656" y="28855"/>
                    </a:cubicBezTo>
                    <a:cubicBezTo>
                      <a:pt x="2561" y="28319"/>
                      <a:pt x="2620" y="27783"/>
                      <a:pt x="2573" y="27259"/>
                    </a:cubicBezTo>
                    <a:cubicBezTo>
                      <a:pt x="2477" y="26664"/>
                      <a:pt x="2513" y="26069"/>
                      <a:pt x="2430" y="25473"/>
                    </a:cubicBezTo>
                    <a:cubicBezTo>
                      <a:pt x="2418" y="24700"/>
                      <a:pt x="2418" y="23926"/>
                      <a:pt x="2430" y="23152"/>
                    </a:cubicBezTo>
                    <a:cubicBezTo>
                      <a:pt x="2549" y="22330"/>
                      <a:pt x="2489" y="21509"/>
                      <a:pt x="2513" y="20687"/>
                    </a:cubicBezTo>
                    <a:cubicBezTo>
                      <a:pt x="2561" y="20211"/>
                      <a:pt x="2597" y="19723"/>
                      <a:pt x="2597" y="19246"/>
                    </a:cubicBezTo>
                    <a:cubicBezTo>
                      <a:pt x="2716" y="17794"/>
                      <a:pt x="2835" y="16329"/>
                      <a:pt x="3108" y="14889"/>
                    </a:cubicBezTo>
                    <a:cubicBezTo>
                      <a:pt x="3251" y="14115"/>
                      <a:pt x="3359" y="13341"/>
                      <a:pt x="3501" y="12567"/>
                    </a:cubicBezTo>
                    <a:cubicBezTo>
                      <a:pt x="3644" y="11841"/>
                      <a:pt x="3942" y="11138"/>
                      <a:pt x="4025" y="10400"/>
                    </a:cubicBezTo>
                    <a:lnTo>
                      <a:pt x="4085" y="10400"/>
                    </a:lnTo>
                    <a:cubicBezTo>
                      <a:pt x="4085" y="10281"/>
                      <a:pt x="4097" y="10162"/>
                      <a:pt x="4109" y="10043"/>
                    </a:cubicBezTo>
                    <a:lnTo>
                      <a:pt x="4168" y="10043"/>
                    </a:lnTo>
                    <a:cubicBezTo>
                      <a:pt x="4192" y="9864"/>
                      <a:pt x="4240" y="9710"/>
                      <a:pt x="4287" y="9543"/>
                    </a:cubicBezTo>
                    <a:cubicBezTo>
                      <a:pt x="4335" y="9424"/>
                      <a:pt x="4371" y="9317"/>
                      <a:pt x="4418" y="9198"/>
                    </a:cubicBezTo>
                    <a:cubicBezTo>
                      <a:pt x="4430" y="9150"/>
                      <a:pt x="4454" y="9055"/>
                      <a:pt x="4466" y="9007"/>
                    </a:cubicBezTo>
                    <a:cubicBezTo>
                      <a:pt x="4513" y="8900"/>
                      <a:pt x="4549" y="8781"/>
                      <a:pt x="4609" y="8674"/>
                    </a:cubicBezTo>
                    <a:cubicBezTo>
                      <a:pt x="4656" y="8567"/>
                      <a:pt x="4704" y="8471"/>
                      <a:pt x="4716" y="8352"/>
                    </a:cubicBezTo>
                    <a:lnTo>
                      <a:pt x="4775" y="8340"/>
                    </a:lnTo>
                    <a:cubicBezTo>
                      <a:pt x="4823" y="8162"/>
                      <a:pt x="4918" y="7983"/>
                      <a:pt x="4990" y="7817"/>
                    </a:cubicBezTo>
                    <a:lnTo>
                      <a:pt x="5073" y="7805"/>
                    </a:lnTo>
                    <a:cubicBezTo>
                      <a:pt x="5061" y="7757"/>
                      <a:pt x="5061" y="7686"/>
                      <a:pt x="5049" y="7650"/>
                    </a:cubicBezTo>
                    <a:lnTo>
                      <a:pt x="5156" y="7638"/>
                    </a:lnTo>
                    <a:cubicBezTo>
                      <a:pt x="5156" y="7602"/>
                      <a:pt x="5156" y="7531"/>
                      <a:pt x="5156" y="7507"/>
                    </a:cubicBezTo>
                    <a:cubicBezTo>
                      <a:pt x="5240" y="7412"/>
                      <a:pt x="5311" y="7316"/>
                      <a:pt x="5359" y="7197"/>
                    </a:cubicBezTo>
                    <a:lnTo>
                      <a:pt x="5406" y="7185"/>
                    </a:lnTo>
                    <a:cubicBezTo>
                      <a:pt x="5430" y="7043"/>
                      <a:pt x="5597" y="6995"/>
                      <a:pt x="5621" y="6840"/>
                    </a:cubicBezTo>
                    <a:lnTo>
                      <a:pt x="5680" y="6852"/>
                    </a:lnTo>
                    <a:lnTo>
                      <a:pt x="5704" y="6769"/>
                    </a:lnTo>
                    <a:lnTo>
                      <a:pt x="5787" y="6733"/>
                    </a:lnTo>
                    <a:lnTo>
                      <a:pt x="5764" y="6650"/>
                    </a:lnTo>
                    <a:lnTo>
                      <a:pt x="5859" y="6650"/>
                    </a:lnTo>
                    <a:cubicBezTo>
                      <a:pt x="5859" y="6531"/>
                      <a:pt x="5918" y="6471"/>
                      <a:pt x="6037" y="6471"/>
                    </a:cubicBezTo>
                    <a:lnTo>
                      <a:pt x="6037" y="6376"/>
                    </a:lnTo>
                    <a:lnTo>
                      <a:pt x="6121" y="6388"/>
                    </a:lnTo>
                    <a:cubicBezTo>
                      <a:pt x="6133" y="6269"/>
                      <a:pt x="6192" y="6209"/>
                      <a:pt x="6311" y="6209"/>
                    </a:cubicBezTo>
                    <a:lnTo>
                      <a:pt x="6299" y="6114"/>
                    </a:lnTo>
                    <a:lnTo>
                      <a:pt x="6407" y="6138"/>
                    </a:lnTo>
                    <a:lnTo>
                      <a:pt x="6407" y="6066"/>
                    </a:lnTo>
                    <a:cubicBezTo>
                      <a:pt x="6561" y="6007"/>
                      <a:pt x="6645" y="5864"/>
                      <a:pt x="6788" y="5792"/>
                    </a:cubicBezTo>
                    <a:cubicBezTo>
                      <a:pt x="6966" y="5650"/>
                      <a:pt x="7157" y="5519"/>
                      <a:pt x="7359" y="5388"/>
                    </a:cubicBezTo>
                    <a:cubicBezTo>
                      <a:pt x="7430" y="5340"/>
                      <a:pt x="7502" y="5292"/>
                      <a:pt x="7573" y="5245"/>
                    </a:cubicBezTo>
                    <a:lnTo>
                      <a:pt x="7633" y="5233"/>
                    </a:lnTo>
                    <a:cubicBezTo>
                      <a:pt x="7704" y="5173"/>
                      <a:pt x="7788" y="5114"/>
                      <a:pt x="7859" y="5054"/>
                    </a:cubicBezTo>
                    <a:cubicBezTo>
                      <a:pt x="7895" y="5054"/>
                      <a:pt x="7954" y="5066"/>
                      <a:pt x="7990" y="5066"/>
                    </a:cubicBezTo>
                    <a:lnTo>
                      <a:pt x="8002" y="4995"/>
                    </a:lnTo>
                    <a:cubicBezTo>
                      <a:pt x="8109" y="4935"/>
                      <a:pt x="8228" y="4888"/>
                      <a:pt x="8323" y="4792"/>
                    </a:cubicBezTo>
                    <a:lnTo>
                      <a:pt x="8431" y="4816"/>
                    </a:lnTo>
                    <a:lnTo>
                      <a:pt x="8454" y="4697"/>
                    </a:lnTo>
                    <a:cubicBezTo>
                      <a:pt x="8502" y="4709"/>
                      <a:pt x="8573" y="4709"/>
                      <a:pt x="8621" y="4721"/>
                    </a:cubicBezTo>
                    <a:lnTo>
                      <a:pt x="8633" y="4602"/>
                    </a:lnTo>
                    <a:cubicBezTo>
                      <a:pt x="8681" y="4614"/>
                      <a:pt x="8764" y="4626"/>
                      <a:pt x="8800" y="4638"/>
                    </a:cubicBezTo>
                    <a:lnTo>
                      <a:pt x="8800" y="4542"/>
                    </a:lnTo>
                    <a:cubicBezTo>
                      <a:pt x="8813" y="4544"/>
                      <a:pt x="8826" y="4544"/>
                      <a:pt x="8839" y="4544"/>
                    </a:cubicBezTo>
                    <a:cubicBezTo>
                      <a:pt x="8950" y="4544"/>
                      <a:pt x="9033" y="4498"/>
                      <a:pt x="9097" y="4423"/>
                    </a:cubicBezTo>
                    <a:cubicBezTo>
                      <a:pt x="9133" y="4423"/>
                      <a:pt x="9204" y="4447"/>
                      <a:pt x="9240" y="4459"/>
                    </a:cubicBezTo>
                    <a:lnTo>
                      <a:pt x="9240" y="4364"/>
                    </a:lnTo>
                    <a:cubicBezTo>
                      <a:pt x="9407" y="4328"/>
                      <a:pt x="9574" y="4268"/>
                      <a:pt x="9752" y="4221"/>
                    </a:cubicBezTo>
                    <a:cubicBezTo>
                      <a:pt x="9955" y="4149"/>
                      <a:pt x="10169" y="4102"/>
                      <a:pt x="10383" y="4054"/>
                    </a:cubicBezTo>
                    <a:cubicBezTo>
                      <a:pt x="10490" y="4018"/>
                      <a:pt x="10609" y="3995"/>
                      <a:pt x="10728" y="3971"/>
                    </a:cubicBezTo>
                    <a:cubicBezTo>
                      <a:pt x="10848" y="3923"/>
                      <a:pt x="10979" y="3899"/>
                      <a:pt x="11109" y="3899"/>
                    </a:cubicBezTo>
                    <a:cubicBezTo>
                      <a:pt x="11121" y="3876"/>
                      <a:pt x="11121" y="3852"/>
                      <a:pt x="11133" y="3828"/>
                    </a:cubicBezTo>
                    <a:cubicBezTo>
                      <a:pt x="11264" y="3828"/>
                      <a:pt x="11395" y="3816"/>
                      <a:pt x="11526" y="3804"/>
                    </a:cubicBezTo>
                    <a:cubicBezTo>
                      <a:pt x="11645" y="3709"/>
                      <a:pt x="11824" y="3733"/>
                      <a:pt x="11967" y="3697"/>
                    </a:cubicBezTo>
                    <a:cubicBezTo>
                      <a:pt x="12110" y="3637"/>
                      <a:pt x="12264" y="3637"/>
                      <a:pt x="12419" y="3602"/>
                    </a:cubicBezTo>
                    <a:cubicBezTo>
                      <a:pt x="12550" y="3566"/>
                      <a:pt x="12681" y="3554"/>
                      <a:pt x="12812" y="3542"/>
                    </a:cubicBezTo>
                    <a:lnTo>
                      <a:pt x="12824" y="3483"/>
                    </a:lnTo>
                    <a:cubicBezTo>
                      <a:pt x="12991" y="3483"/>
                      <a:pt x="13145" y="3471"/>
                      <a:pt x="13312" y="3447"/>
                    </a:cubicBezTo>
                    <a:cubicBezTo>
                      <a:pt x="13681" y="3316"/>
                      <a:pt x="14098" y="3375"/>
                      <a:pt x="14479" y="3268"/>
                    </a:cubicBezTo>
                    <a:cubicBezTo>
                      <a:pt x="14646" y="3209"/>
                      <a:pt x="14836" y="3209"/>
                      <a:pt x="15015" y="3197"/>
                    </a:cubicBezTo>
                    <a:cubicBezTo>
                      <a:pt x="15348" y="3066"/>
                      <a:pt x="15729" y="3137"/>
                      <a:pt x="16074" y="3078"/>
                    </a:cubicBezTo>
                    <a:cubicBezTo>
                      <a:pt x="16436" y="3033"/>
                      <a:pt x="16786" y="2934"/>
                      <a:pt x="17156" y="2934"/>
                    </a:cubicBezTo>
                    <a:cubicBezTo>
                      <a:pt x="17177" y="2934"/>
                      <a:pt x="17197" y="2934"/>
                      <a:pt x="17217" y="2935"/>
                    </a:cubicBezTo>
                    <a:cubicBezTo>
                      <a:pt x="17601" y="2935"/>
                      <a:pt x="17974" y="2839"/>
                      <a:pt x="18356" y="2839"/>
                    </a:cubicBezTo>
                    <a:cubicBezTo>
                      <a:pt x="18377" y="2839"/>
                      <a:pt x="18399" y="2839"/>
                      <a:pt x="18420" y="2840"/>
                    </a:cubicBezTo>
                    <a:lnTo>
                      <a:pt x="18420" y="2780"/>
                    </a:lnTo>
                    <a:cubicBezTo>
                      <a:pt x="19337" y="2780"/>
                      <a:pt x="20230" y="2637"/>
                      <a:pt x="21146" y="2637"/>
                    </a:cubicBezTo>
                    <a:cubicBezTo>
                      <a:pt x="21635" y="2542"/>
                      <a:pt x="22147" y="2590"/>
                      <a:pt x="22647" y="2554"/>
                    </a:cubicBezTo>
                    <a:cubicBezTo>
                      <a:pt x="23206" y="2447"/>
                      <a:pt x="23766" y="2506"/>
                      <a:pt x="24325" y="2447"/>
                    </a:cubicBezTo>
                    <a:cubicBezTo>
                      <a:pt x="24802" y="2352"/>
                      <a:pt x="25278" y="2411"/>
                      <a:pt x="25754" y="2363"/>
                    </a:cubicBezTo>
                    <a:cubicBezTo>
                      <a:pt x="26219" y="2268"/>
                      <a:pt x="26707" y="2316"/>
                      <a:pt x="27183" y="2268"/>
                    </a:cubicBezTo>
                    <a:cubicBezTo>
                      <a:pt x="27921" y="2185"/>
                      <a:pt x="28683" y="2221"/>
                      <a:pt x="29433" y="2197"/>
                    </a:cubicBezTo>
                    <a:lnTo>
                      <a:pt x="29433" y="2137"/>
                    </a:lnTo>
                    <a:cubicBezTo>
                      <a:pt x="29555" y="2137"/>
                      <a:pt x="29677" y="2138"/>
                      <a:pt x="29799" y="2138"/>
                    </a:cubicBezTo>
                    <a:cubicBezTo>
                      <a:pt x="30287" y="2138"/>
                      <a:pt x="30779" y="2130"/>
                      <a:pt x="31255" y="2054"/>
                    </a:cubicBezTo>
                    <a:cubicBezTo>
                      <a:pt x="32164" y="2002"/>
                      <a:pt x="33073" y="1986"/>
                      <a:pt x="33983" y="1986"/>
                    </a:cubicBezTo>
                    <a:close/>
                    <a:moveTo>
                      <a:pt x="38316" y="1"/>
                    </a:moveTo>
                    <a:cubicBezTo>
                      <a:pt x="37669" y="1"/>
                      <a:pt x="37033" y="106"/>
                      <a:pt x="36385" y="106"/>
                    </a:cubicBezTo>
                    <a:cubicBezTo>
                      <a:pt x="36306" y="106"/>
                      <a:pt x="36228" y="105"/>
                      <a:pt x="36148" y="101"/>
                    </a:cubicBezTo>
                    <a:cubicBezTo>
                      <a:pt x="36024" y="103"/>
                      <a:pt x="35899" y="103"/>
                      <a:pt x="35775" y="103"/>
                    </a:cubicBezTo>
                    <a:cubicBezTo>
                      <a:pt x="35133" y="103"/>
                      <a:pt x="34494" y="88"/>
                      <a:pt x="33853" y="88"/>
                    </a:cubicBezTo>
                    <a:cubicBezTo>
                      <a:pt x="33551" y="88"/>
                      <a:pt x="33249" y="91"/>
                      <a:pt x="32946" y="101"/>
                    </a:cubicBezTo>
                    <a:cubicBezTo>
                      <a:pt x="32899" y="100"/>
                      <a:pt x="32852" y="99"/>
                      <a:pt x="32805" y="99"/>
                    </a:cubicBezTo>
                    <a:cubicBezTo>
                      <a:pt x="32146" y="99"/>
                      <a:pt x="31493" y="224"/>
                      <a:pt x="30835" y="224"/>
                    </a:cubicBezTo>
                    <a:cubicBezTo>
                      <a:pt x="30709" y="224"/>
                      <a:pt x="30583" y="219"/>
                      <a:pt x="30457" y="208"/>
                    </a:cubicBezTo>
                    <a:cubicBezTo>
                      <a:pt x="30388" y="203"/>
                      <a:pt x="30319" y="200"/>
                      <a:pt x="30250" y="200"/>
                    </a:cubicBezTo>
                    <a:cubicBezTo>
                      <a:pt x="29875" y="200"/>
                      <a:pt x="29495" y="270"/>
                      <a:pt x="29124" y="280"/>
                    </a:cubicBezTo>
                    <a:cubicBezTo>
                      <a:pt x="28552" y="280"/>
                      <a:pt x="27988" y="265"/>
                      <a:pt x="27420" y="265"/>
                    </a:cubicBezTo>
                    <a:cubicBezTo>
                      <a:pt x="27278" y="265"/>
                      <a:pt x="27135" y="266"/>
                      <a:pt x="26992" y="268"/>
                    </a:cubicBezTo>
                    <a:cubicBezTo>
                      <a:pt x="26965" y="267"/>
                      <a:pt x="26938" y="267"/>
                      <a:pt x="26911" y="267"/>
                    </a:cubicBezTo>
                    <a:cubicBezTo>
                      <a:pt x="26479" y="267"/>
                      <a:pt x="26055" y="343"/>
                      <a:pt x="25631" y="343"/>
                    </a:cubicBezTo>
                    <a:cubicBezTo>
                      <a:pt x="25581" y="343"/>
                      <a:pt x="25531" y="342"/>
                      <a:pt x="25480" y="339"/>
                    </a:cubicBezTo>
                    <a:cubicBezTo>
                      <a:pt x="24897" y="363"/>
                      <a:pt x="24302" y="328"/>
                      <a:pt x="23718" y="411"/>
                    </a:cubicBezTo>
                    <a:cubicBezTo>
                      <a:pt x="23218" y="458"/>
                      <a:pt x="22706" y="411"/>
                      <a:pt x="22206" y="506"/>
                    </a:cubicBezTo>
                    <a:cubicBezTo>
                      <a:pt x="21682" y="530"/>
                      <a:pt x="21158" y="542"/>
                      <a:pt x="20646" y="542"/>
                    </a:cubicBezTo>
                    <a:lnTo>
                      <a:pt x="20623" y="601"/>
                    </a:lnTo>
                    <a:cubicBezTo>
                      <a:pt x="20170" y="601"/>
                      <a:pt x="19706" y="613"/>
                      <a:pt x="19241" y="649"/>
                    </a:cubicBezTo>
                    <a:cubicBezTo>
                      <a:pt x="18777" y="744"/>
                      <a:pt x="18301" y="673"/>
                      <a:pt x="17837" y="768"/>
                    </a:cubicBezTo>
                    <a:cubicBezTo>
                      <a:pt x="17265" y="780"/>
                      <a:pt x="16705" y="887"/>
                      <a:pt x="16134" y="911"/>
                    </a:cubicBezTo>
                    <a:cubicBezTo>
                      <a:pt x="15860" y="982"/>
                      <a:pt x="15574" y="982"/>
                      <a:pt x="15300" y="982"/>
                    </a:cubicBezTo>
                    <a:lnTo>
                      <a:pt x="15300" y="1054"/>
                    </a:lnTo>
                    <a:cubicBezTo>
                      <a:pt x="15039" y="1054"/>
                      <a:pt x="14789" y="1054"/>
                      <a:pt x="14538" y="1090"/>
                    </a:cubicBezTo>
                    <a:cubicBezTo>
                      <a:pt x="14353" y="1154"/>
                      <a:pt x="14154" y="1162"/>
                      <a:pt x="13956" y="1162"/>
                    </a:cubicBezTo>
                    <a:cubicBezTo>
                      <a:pt x="13900" y="1162"/>
                      <a:pt x="13844" y="1161"/>
                      <a:pt x="13788" y="1161"/>
                    </a:cubicBezTo>
                    <a:lnTo>
                      <a:pt x="13776" y="1220"/>
                    </a:lnTo>
                    <a:cubicBezTo>
                      <a:pt x="13574" y="1232"/>
                      <a:pt x="13372" y="1244"/>
                      <a:pt x="13157" y="1256"/>
                    </a:cubicBezTo>
                    <a:lnTo>
                      <a:pt x="13169" y="1316"/>
                    </a:lnTo>
                    <a:cubicBezTo>
                      <a:pt x="12991" y="1328"/>
                      <a:pt x="12824" y="1340"/>
                      <a:pt x="12657" y="1351"/>
                    </a:cubicBezTo>
                    <a:cubicBezTo>
                      <a:pt x="12491" y="1399"/>
                      <a:pt x="12312" y="1423"/>
                      <a:pt x="12133" y="1447"/>
                    </a:cubicBezTo>
                    <a:cubicBezTo>
                      <a:pt x="11943" y="1506"/>
                      <a:pt x="11752" y="1506"/>
                      <a:pt x="11562" y="1518"/>
                    </a:cubicBezTo>
                    <a:lnTo>
                      <a:pt x="11562" y="1578"/>
                    </a:lnTo>
                    <a:cubicBezTo>
                      <a:pt x="11264" y="1578"/>
                      <a:pt x="10990" y="1661"/>
                      <a:pt x="10705" y="1721"/>
                    </a:cubicBezTo>
                    <a:cubicBezTo>
                      <a:pt x="10562" y="1756"/>
                      <a:pt x="10407" y="1780"/>
                      <a:pt x="10264" y="1804"/>
                    </a:cubicBezTo>
                    <a:cubicBezTo>
                      <a:pt x="9990" y="1863"/>
                      <a:pt x="9716" y="1947"/>
                      <a:pt x="9431" y="1971"/>
                    </a:cubicBezTo>
                    <a:lnTo>
                      <a:pt x="9431" y="2018"/>
                    </a:lnTo>
                    <a:cubicBezTo>
                      <a:pt x="9228" y="2042"/>
                      <a:pt x="9038" y="2102"/>
                      <a:pt x="8835" y="2149"/>
                    </a:cubicBezTo>
                    <a:cubicBezTo>
                      <a:pt x="8454" y="2292"/>
                      <a:pt x="8050" y="2363"/>
                      <a:pt x="7692" y="2566"/>
                    </a:cubicBezTo>
                    <a:lnTo>
                      <a:pt x="7585" y="2566"/>
                    </a:lnTo>
                    <a:cubicBezTo>
                      <a:pt x="7502" y="2661"/>
                      <a:pt x="7347" y="2649"/>
                      <a:pt x="7264" y="2756"/>
                    </a:cubicBezTo>
                    <a:cubicBezTo>
                      <a:pt x="7228" y="2756"/>
                      <a:pt x="7157" y="2744"/>
                      <a:pt x="7121" y="2744"/>
                    </a:cubicBezTo>
                    <a:lnTo>
                      <a:pt x="7109" y="2864"/>
                    </a:lnTo>
                    <a:cubicBezTo>
                      <a:pt x="7073" y="2852"/>
                      <a:pt x="6990" y="2840"/>
                      <a:pt x="6942" y="2828"/>
                    </a:cubicBezTo>
                    <a:lnTo>
                      <a:pt x="6942" y="2923"/>
                    </a:lnTo>
                    <a:cubicBezTo>
                      <a:pt x="6847" y="2959"/>
                      <a:pt x="6752" y="2994"/>
                      <a:pt x="6657" y="3030"/>
                    </a:cubicBezTo>
                    <a:lnTo>
                      <a:pt x="6657" y="3114"/>
                    </a:lnTo>
                    <a:cubicBezTo>
                      <a:pt x="6621" y="3114"/>
                      <a:pt x="6537" y="3102"/>
                      <a:pt x="6502" y="3090"/>
                    </a:cubicBezTo>
                    <a:lnTo>
                      <a:pt x="6490" y="3209"/>
                    </a:lnTo>
                    <a:cubicBezTo>
                      <a:pt x="6442" y="3197"/>
                      <a:pt x="6359" y="3197"/>
                      <a:pt x="6323" y="3197"/>
                    </a:cubicBezTo>
                    <a:lnTo>
                      <a:pt x="6323" y="3304"/>
                    </a:lnTo>
                    <a:lnTo>
                      <a:pt x="6216" y="3268"/>
                    </a:lnTo>
                    <a:lnTo>
                      <a:pt x="6204" y="3375"/>
                    </a:lnTo>
                    <a:cubicBezTo>
                      <a:pt x="6168" y="3375"/>
                      <a:pt x="6097" y="3364"/>
                      <a:pt x="6049" y="3364"/>
                    </a:cubicBezTo>
                    <a:lnTo>
                      <a:pt x="6049" y="3447"/>
                    </a:lnTo>
                    <a:cubicBezTo>
                      <a:pt x="5966" y="3483"/>
                      <a:pt x="5883" y="3518"/>
                      <a:pt x="5811" y="3566"/>
                    </a:cubicBezTo>
                    <a:cubicBezTo>
                      <a:pt x="5716" y="3637"/>
                      <a:pt x="5621" y="3697"/>
                      <a:pt x="5514" y="3756"/>
                    </a:cubicBezTo>
                    <a:lnTo>
                      <a:pt x="5502" y="3792"/>
                    </a:lnTo>
                    <a:cubicBezTo>
                      <a:pt x="5240" y="3935"/>
                      <a:pt x="5013" y="4137"/>
                      <a:pt x="4775" y="4328"/>
                    </a:cubicBezTo>
                    <a:cubicBezTo>
                      <a:pt x="4394" y="4661"/>
                      <a:pt x="4001" y="4995"/>
                      <a:pt x="3716" y="5411"/>
                    </a:cubicBezTo>
                    <a:lnTo>
                      <a:pt x="3668" y="5423"/>
                    </a:lnTo>
                    <a:cubicBezTo>
                      <a:pt x="3609" y="5542"/>
                      <a:pt x="3525" y="5638"/>
                      <a:pt x="3442" y="5733"/>
                    </a:cubicBezTo>
                    <a:cubicBezTo>
                      <a:pt x="3418" y="5781"/>
                      <a:pt x="3370" y="5888"/>
                      <a:pt x="3359" y="5935"/>
                    </a:cubicBezTo>
                    <a:lnTo>
                      <a:pt x="3275" y="5947"/>
                    </a:lnTo>
                    <a:lnTo>
                      <a:pt x="3299" y="6042"/>
                    </a:lnTo>
                    <a:lnTo>
                      <a:pt x="3192" y="6042"/>
                    </a:lnTo>
                    <a:cubicBezTo>
                      <a:pt x="3192" y="6090"/>
                      <a:pt x="3204" y="6162"/>
                      <a:pt x="3204" y="6209"/>
                    </a:cubicBezTo>
                    <a:lnTo>
                      <a:pt x="3132" y="6209"/>
                    </a:lnTo>
                    <a:cubicBezTo>
                      <a:pt x="2608" y="7209"/>
                      <a:pt x="2239" y="8293"/>
                      <a:pt x="2049" y="9400"/>
                    </a:cubicBezTo>
                    <a:cubicBezTo>
                      <a:pt x="1584" y="11996"/>
                      <a:pt x="953" y="14567"/>
                      <a:pt x="727" y="17199"/>
                    </a:cubicBezTo>
                    <a:cubicBezTo>
                      <a:pt x="596" y="18461"/>
                      <a:pt x="477" y="19735"/>
                      <a:pt x="370" y="21009"/>
                    </a:cubicBezTo>
                    <a:cubicBezTo>
                      <a:pt x="239" y="22104"/>
                      <a:pt x="168" y="23211"/>
                      <a:pt x="120" y="24319"/>
                    </a:cubicBezTo>
                    <a:cubicBezTo>
                      <a:pt x="25" y="25438"/>
                      <a:pt x="1" y="26569"/>
                      <a:pt x="60" y="27700"/>
                    </a:cubicBezTo>
                    <a:cubicBezTo>
                      <a:pt x="203" y="28998"/>
                      <a:pt x="311" y="30307"/>
                      <a:pt x="441" y="31605"/>
                    </a:cubicBezTo>
                    <a:cubicBezTo>
                      <a:pt x="608" y="33391"/>
                      <a:pt x="930" y="35165"/>
                      <a:pt x="1156" y="36939"/>
                    </a:cubicBezTo>
                    <a:cubicBezTo>
                      <a:pt x="1418" y="38642"/>
                      <a:pt x="1739" y="40344"/>
                      <a:pt x="2418" y="41928"/>
                    </a:cubicBezTo>
                    <a:cubicBezTo>
                      <a:pt x="2466" y="42011"/>
                      <a:pt x="2525" y="42095"/>
                      <a:pt x="2585" y="42178"/>
                    </a:cubicBezTo>
                    <a:cubicBezTo>
                      <a:pt x="2585" y="42214"/>
                      <a:pt x="2585" y="42285"/>
                      <a:pt x="2573" y="42321"/>
                    </a:cubicBezTo>
                    <a:lnTo>
                      <a:pt x="2680" y="42309"/>
                    </a:lnTo>
                    <a:lnTo>
                      <a:pt x="2680" y="42309"/>
                    </a:lnTo>
                    <a:lnTo>
                      <a:pt x="2656" y="42416"/>
                    </a:lnTo>
                    <a:lnTo>
                      <a:pt x="2751" y="42428"/>
                    </a:lnTo>
                    <a:cubicBezTo>
                      <a:pt x="2751" y="42464"/>
                      <a:pt x="2751" y="42547"/>
                      <a:pt x="2739" y="42595"/>
                    </a:cubicBezTo>
                    <a:lnTo>
                      <a:pt x="2858" y="42595"/>
                    </a:lnTo>
                    <a:cubicBezTo>
                      <a:pt x="2847" y="42642"/>
                      <a:pt x="2847" y="42714"/>
                      <a:pt x="2835" y="42749"/>
                    </a:cubicBezTo>
                    <a:lnTo>
                      <a:pt x="2942" y="42761"/>
                    </a:lnTo>
                    <a:lnTo>
                      <a:pt x="2918" y="42868"/>
                    </a:lnTo>
                    <a:lnTo>
                      <a:pt x="3025" y="42880"/>
                    </a:lnTo>
                    <a:cubicBezTo>
                      <a:pt x="3025" y="42916"/>
                      <a:pt x="3013" y="42999"/>
                      <a:pt x="3013" y="43035"/>
                    </a:cubicBezTo>
                    <a:lnTo>
                      <a:pt x="3097" y="43035"/>
                    </a:lnTo>
                    <a:cubicBezTo>
                      <a:pt x="3168" y="43249"/>
                      <a:pt x="3311" y="43428"/>
                      <a:pt x="3454" y="43607"/>
                    </a:cubicBezTo>
                    <a:cubicBezTo>
                      <a:pt x="3513" y="43714"/>
                      <a:pt x="3632" y="43797"/>
                      <a:pt x="3656" y="43928"/>
                    </a:cubicBezTo>
                    <a:lnTo>
                      <a:pt x="3716" y="43928"/>
                    </a:lnTo>
                    <a:cubicBezTo>
                      <a:pt x="3751" y="44083"/>
                      <a:pt x="3906" y="44166"/>
                      <a:pt x="3978" y="44297"/>
                    </a:cubicBezTo>
                    <a:cubicBezTo>
                      <a:pt x="4132" y="44500"/>
                      <a:pt x="4311" y="44678"/>
                      <a:pt x="4478" y="44869"/>
                    </a:cubicBezTo>
                    <a:cubicBezTo>
                      <a:pt x="4728" y="45095"/>
                      <a:pt x="4954" y="45357"/>
                      <a:pt x="5240" y="45559"/>
                    </a:cubicBezTo>
                    <a:lnTo>
                      <a:pt x="5252" y="45583"/>
                    </a:lnTo>
                    <a:cubicBezTo>
                      <a:pt x="5394" y="45690"/>
                      <a:pt x="5525" y="45797"/>
                      <a:pt x="5668" y="45905"/>
                    </a:cubicBezTo>
                    <a:cubicBezTo>
                      <a:pt x="5692" y="45928"/>
                      <a:pt x="5740" y="45964"/>
                      <a:pt x="5764" y="45988"/>
                    </a:cubicBezTo>
                    <a:cubicBezTo>
                      <a:pt x="5811" y="46012"/>
                      <a:pt x="5906" y="46059"/>
                      <a:pt x="5954" y="46083"/>
                    </a:cubicBezTo>
                    <a:lnTo>
                      <a:pt x="5954" y="46143"/>
                    </a:lnTo>
                    <a:cubicBezTo>
                      <a:pt x="6049" y="46178"/>
                      <a:pt x="6133" y="46214"/>
                      <a:pt x="6216" y="46250"/>
                    </a:cubicBezTo>
                    <a:lnTo>
                      <a:pt x="6228" y="46309"/>
                    </a:lnTo>
                    <a:cubicBezTo>
                      <a:pt x="6311" y="46345"/>
                      <a:pt x="6407" y="46381"/>
                      <a:pt x="6490" y="46428"/>
                    </a:cubicBezTo>
                    <a:lnTo>
                      <a:pt x="6502" y="46512"/>
                    </a:lnTo>
                    <a:cubicBezTo>
                      <a:pt x="6549" y="46500"/>
                      <a:pt x="6621" y="46500"/>
                      <a:pt x="6668" y="46500"/>
                    </a:cubicBezTo>
                    <a:lnTo>
                      <a:pt x="6680" y="46607"/>
                    </a:lnTo>
                    <a:cubicBezTo>
                      <a:pt x="6716" y="46595"/>
                      <a:pt x="6799" y="46595"/>
                      <a:pt x="6835" y="46583"/>
                    </a:cubicBezTo>
                    <a:lnTo>
                      <a:pt x="6859" y="46690"/>
                    </a:lnTo>
                    <a:cubicBezTo>
                      <a:pt x="6895" y="46690"/>
                      <a:pt x="6978" y="46678"/>
                      <a:pt x="7014" y="46678"/>
                    </a:cubicBezTo>
                    <a:lnTo>
                      <a:pt x="7038" y="46786"/>
                    </a:lnTo>
                    <a:cubicBezTo>
                      <a:pt x="7073" y="46786"/>
                      <a:pt x="7157" y="46774"/>
                      <a:pt x="7192" y="46762"/>
                    </a:cubicBezTo>
                    <a:lnTo>
                      <a:pt x="7216" y="46869"/>
                    </a:lnTo>
                    <a:cubicBezTo>
                      <a:pt x="7252" y="46869"/>
                      <a:pt x="7335" y="46857"/>
                      <a:pt x="7371" y="46845"/>
                    </a:cubicBezTo>
                    <a:lnTo>
                      <a:pt x="7383" y="46928"/>
                    </a:lnTo>
                    <a:cubicBezTo>
                      <a:pt x="7538" y="46964"/>
                      <a:pt x="7680" y="47012"/>
                      <a:pt x="7823" y="47059"/>
                    </a:cubicBezTo>
                    <a:lnTo>
                      <a:pt x="7835" y="47143"/>
                    </a:lnTo>
                    <a:cubicBezTo>
                      <a:pt x="7859" y="47131"/>
                      <a:pt x="7931" y="47119"/>
                      <a:pt x="7966" y="47119"/>
                    </a:cubicBezTo>
                    <a:cubicBezTo>
                      <a:pt x="8039" y="47192"/>
                      <a:pt x="8121" y="47228"/>
                      <a:pt x="8220" y="47228"/>
                    </a:cubicBezTo>
                    <a:cubicBezTo>
                      <a:pt x="8234" y="47228"/>
                      <a:pt x="8249" y="47228"/>
                      <a:pt x="8264" y="47226"/>
                    </a:cubicBezTo>
                    <a:lnTo>
                      <a:pt x="8276" y="47298"/>
                    </a:lnTo>
                    <a:lnTo>
                      <a:pt x="8538" y="47298"/>
                    </a:lnTo>
                    <a:lnTo>
                      <a:pt x="8538" y="47381"/>
                    </a:lnTo>
                    <a:cubicBezTo>
                      <a:pt x="8645" y="47381"/>
                      <a:pt x="8752" y="47405"/>
                      <a:pt x="8847" y="47452"/>
                    </a:cubicBezTo>
                    <a:cubicBezTo>
                      <a:pt x="8954" y="47476"/>
                      <a:pt x="9074" y="47500"/>
                      <a:pt x="9193" y="47536"/>
                    </a:cubicBezTo>
                    <a:cubicBezTo>
                      <a:pt x="9538" y="47631"/>
                      <a:pt x="9871" y="47750"/>
                      <a:pt x="10228" y="47762"/>
                    </a:cubicBezTo>
                    <a:lnTo>
                      <a:pt x="10228" y="47821"/>
                    </a:lnTo>
                    <a:cubicBezTo>
                      <a:pt x="10383" y="47833"/>
                      <a:pt x="10526" y="47833"/>
                      <a:pt x="10669" y="47845"/>
                    </a:cubicBezTo>
                    <a:lnTo>
                      <a:pt x="10681" y="47917"/>
                    </a:lnTo>
                    <a:cubicBezTo>
                      <a:pt x="10848" y="47917"/>
                      <a:pt x="11026" y="47929"/>
                      <a:pt x="11205" y="47940"/>
                    </a:cubicBezTo>
                    <a:lnTo>
                      <a:pt x="11205" y="48000"/>
                    </a:lnTo>
                    <a:cubicBezTo>
                      <a:pt x="11455" y="48012"/>
                      <a:pt x="11717" y="47988"/>
                      <a:pt x="11955" y="48071"/>
                    </a:cubicBezTo>
                    <a:cubicBezTo>
                      <a:pt x="12193" y="48095"/>
                      <a:pt x="12443" y="48107"/>
                      <a:pt x="12681" y="48131"/>
                    </a:cubicBezTo>
                    <a:cubicBezTo>
                      <a:pt x="12878" y="48188"/>
                      <a:pt x="13083" y="48195"/>
                      <a:pt x="13290" y="48195"/>
                    </a:cubicBezTo>
                    <a:cubicBezTo>
                      <a:pt x="13363" y="48195"/>
                      <a:pt x="13437" y="48194"/>
                      <a:pt x="13510" y="48194"/>
                    </a:cubicBezTo>
                    <a:cubicBezTo>
                      <a:pt x="13706" y="48194"/>
                      <a:pt x="13900" y="48201"/>
                      <a:pt x="14086" y="48250"/>
                    </a:cubicBezTo>
                    <a:cubicBezTo>
                      <a:pt x="14777" y="48286"/>
                      <a:pt x="15479" y="48298"/>
                      <a:pt x="16182" y="48298"/>
                    </a:cubicBezTo>
                    <a:lnTo>
                      <a:pt x="16193" y="48357"/>
                    </a:lnTo>
                    <a:cubicBezTo>
                      <a:pt x="16302" y="48356"/>
                      <a:pt x="16410" y="48356"/>
                      <a:pt x="16518" y="48356"/>
                    </a:cubicBezTo>
                    <a:cubicBezTo>
                      <a:pt x="17480" y="48356"/>
                      <a:pt x="18443" y="48395"/>
                      <a:pt x="19405" y="48395"/>
                    </a:cubicBezTo>
                    <a:cubicBezTo>
                      <a:pt x="19513" y="48395"/>
                      <a:pt x="19621" y="48394"/>
                      <a:pt x="19730" y="48393"/>
                    </a:cubicBezTo>
                    <a:lnTo>
                      <a:pt x="19742" y="48452"/>
                    </a:lnTo>
                    <a:cubicBezTo>
                      <a:pt x="19955" y="48447"/>
                      <a:pt x="20168" y="48445"/>
                      <a:pt x="20381" y="48445"/>
                    </a:cubicBezTo>
                    <a:cubicBezTo>
                      <a:pt x="20761" y="48445"/>
                      <a:pt x="21141" y="48451"/>
                      <a:pt x="21521" y="48451"/>
                    </a:cubicBezTo>
                    <a:cubicBezTo>
                      <a:pt x="21868" y="48451"/>
                      <a:pt x="22216" y="48446"/>
                      <a:pt x="22563" y="48429"/>
                    </a:cubicBezTo>
                    <a:cubicBezTo>
                      <a:pt x="22752" y="48398"/>
                      <a:pt x="22941" y="48389"/>
                      <a:pt x="23129" y="48389"/>
                    </a:cubicBezTo>
                    <a:cubicBezTo>
                      <a:pt x="23379" y="48389"/>
                      <a:pt x="23628" y="48405"/>
                      <a:pt x="23873" y="48405"/>
                    </a:cubicBezTo>
                    <a:cubicBezTo>
                      <a:pt x="24587" y="48381"/>
                      <a:pt x="25314" y="48369"/>
                      <a:pt x="26028" y="48357"/>
                    </a:cubicBezTo>
                    <a:cubicBezTo>
                      <a:pt x="26156" y="48307"/>
                      <a:pt x="26292" y="48296"/>
                      <a:pt x="26430" y="48296"/>
                    </a:cubicBezTo>
                    <a:cubicBezTo>
                      <a:pt x="26538" y="48296"/>
                      <a:pt x="26648" y="48303"/>
                      <a:pt x="26755" y="48303"/>
                    </a:cubicBezTo>
                    <a:cubicBezTo>
                      <a:pt x="26803" y="48303"/>
                      <a:pt x="26850" y="48302"/>
                      <a:pt x="26897" y="48298"/>
                    </a:cubicBezTo>
                    <a:cubicBezTo>
                      <a:pt x="26967" y="48298"/>
                      <a:pt x="27038" y="48299"/>
                      <a:pt x="27108" y="48299"/>
                    </a:cubicBezTo>
                    <a:cubicBezTo>
                      <a:pt x="28383" y="48299"/>
                      <a:pt x="29658" y="48201"/>
                      <a:pt x="30933" y="48167"/>
                    </a:cubicBezTo>
                    <a:cubicBezTo>
                      <a:pt x="31600" y="48060"/>
                      <a:pt x="32279" y="48143"/>
                      <a:pt x="32957" y="48036"/>
                    </a:cubicBezTo>
                    <a:cubicBezTo>
                      <a:pt x="33827" y="48036"/>
                      <a:pt x="34696" y="47905"/>
                      <a:pt x="35565" y="47905"/>
                    </a:cubicBezTo>
                    <a:lnTo>
                      <a:pt x="35577" y="47857"/>
                    </a:lnTo>
                    <a:cubicBezTo>
                      <a:pt x="35898" y="47845"/>
                      <a:pt x="36208" y="47845"/>
                      <a:pt x="36517" y="47821"/>
                    </a:cubicBezTo>
                    <a:cubicBezTo>
                      <a:pt x="37077" y="47702"/>
                      <a:pt x="37649" y="47774"/>
                      <a:pt x="38208" y="47714"/>
                    </a:cubicBezTo>
                    <a:cubicBezTo>
                      <a:pt x="38530" y="47631"/>
                      <a:pt x="38863" y="47679"/>
                      <a:pt x="39184" y="47631"/>
                    </a:cubicBezTo>
                    <a:cubicBezTo>
                      <a:pt x="39506" y="47536"/>
                      <a:pt x="39839" y="47595"/>
                      <a:pt x="40161" y="47548"/>
                    </a:cubicBezTo>
                    <a:cubicBezTo>
                      <a:pt x="40589" y="47440"/>
                      <a:pt x="41042" y="47536"/>
                      <a:pt x="41470" y="47429"/>
                    </a:cubicBezTo>
                    <a:cubicBezTo>
                      <a:pt x="41756" y="47393"/>
                      <a:pt x="42042" y="47381"/>
                      <a:pt x="42328" y="47369"/>
                    </a:cubicBezTo>
                    <a:lnTo>
                      <a:pt x="42340" y="47321"/>
                    </a:lnTo>
                    <a:cubicBezTo>
                      <a:pt x="43078" y="47309"/>
                      <a:pt x="43804" y="47119"/>
                      <a:pt x="44554" y="47107"/>
                    </a:cubicBezTo>
                    <a:lnTo>
                      <a:pt x="44554" y="47048"/>
                    </a:lnTo>
                    <a:cubicBezTo>
                      <a:pt x="44768" y="47048"/>
                      <a:pt x="44971" y="47036"/>
                      <a:pt x="45173" y="47024"/>
                    </a:cubicBezTo>
                    <a:lnTo>
                      <a:pt x="45173" y="46964"/>
                    </a:lnTo>
                    <a:cubicBezTo>
                      <a:pt x="45340" y="46952"/>
                      <a:pt x="45507" y="46940"/>
                      <a:pt x="45673" y="46928"/>
                    </a:cubicBezTo>
                    <a:cubicBezTo>
                      <a:pt x="46019" y="46833"/>
                      <a:pt x="46388" y="46821"/>
                      <a:pt x="46733" y="46714"/>
                    </a:cubicBezTo>
                    <a:cubicBezTo>
                      <a:pt x="46864" y="46690"/>
                      <a:pt x="46995" y="46678"/>
                      <a:pt x="47126" y="46667"/>
                    </a:cubicBezTo>
                    <a:lnTo>
                      <a:pt x="47138" y="46595"/>
                    </a:lnTo>
                    <a:lnTo>
                      <a:pt x="47495" y="46595"/>
                    </a:lnTo>
                    <a:lnTo>
                      <a:pt x="47495" y="46524"/>
                    </a:lnTo>
                    <a:cubicBezTo>
                      <a:pt x="47662" y="46512"/>
                      <a:pt x="47816" y="46500"/>
                      <a:pt x="47971" y="46440"/>
                    </a:cubicBezTo>
                    <a:cubicBezTo>
                      <a:pt x="48424" y="46357"/>
                      <a:pt x="48876" y="46226"/>
                      <a:pt x="49317" y="46119"/>
                    </a:cubicBezTo>
                    <a:cubicBezTo>
                      <a:pt x="49412" y="46083"/>
                      <a:pt x="49507" y="46059"/>
                      <a:pt x="49590" y="46036"/>
                    </a:cubicBezTo>
                    <a:cubicBezTo>
                      <a:pt x="49733" y="45988"/>
                      <a:pt x="49876" y="45952"/>
                      <a:pt x="50007" y="45905"/>
                    </a:cubicBezTo>
                    <a:cubicBezTo>
                      <a:pt x="50102" y="45881"/>
                      <a:pt x="50186" y="45845"/>
                      <a:pt x="50281" y="45821"/>
                    </a:cubicBezTo>
                    <a:cubicBezTo>
                      <a:pt x="50364" y="45785"/>
                      <a:pt x="50460" y="45762"/>
                      <a:pt x="50555" y="45726"/>
                    </a:cubicBezTo>
                    <a:cubicBezTo>
                      <a:pt x="50591" y="45702"/>
                      <a:pt x="50686" y="45666"/>
                      <a:pt x="50733" y="45655"/>
                    </a:cubicBezTo>
                    <a:cubicBezTo>
                      <a:pt x="50817" y="45619"/>
                      <a:pt x="50912" y="45583"/>
                      <a:pt x="50995" y="45559"/>
                    </a:cubicBezTo>
                    <a:cubicBezTo>
                      <a:pt x="51138" y="45500"/>
                      <a:pt x="51293" y="45440"/>
                      <a:pt x="51436" y="45369"/>
                    </a:cubicBezTo>
                    <a:cubicBezTo>
                      <a:pt x="51710" y="45262"/>
                      <a:pt x="51972" y="45143"/>
                      <a:pt x="52234" y="45012"/>
                    </a:cubicBezTo>
                    <a:cubicBezTo>
                      <a:pt x="52484" y="44881"/>
                      <a:pt x="52722" y="44750"/>
                      <a:pt x="52960" y="44607"/>
                    </a:cubicBezTo>
                    <a:cubicBezTo>
                      <a:pt x="53055" y="44559"/>
                      <a:pt x="53150" y="44500"/>
                      <a:pt x="53246" y="44440"/>
                    </a:cubicBezTo>
                    <a:cubicBezTo>
                      <a:pt x="53329" y="44381"/>
                      <a:pt x="53424" y="44321"/>
                      <a:pt x="53520" y="44261"/>
                    </a:cubicBezTo>
                    <a:cubicBezTo>
                      <a:pt x="53639" y="44166"/>
                      <a:pt x="53758" y="44071"/>
                      <a:pt x="53889" y="43988"/>
                    </a:cubicBezTo>
                    <a:lnTo>
                      <a:pt x="53912" y="43952"/>
                    </a:lnTo>
                    <a:cubicBezTo>
                      <a:pt x="54329" y="43630"/>
                      <a:pt x="54686" y="43238"/>
                      <a:pt x="55032" y="42845"/>
                    </a:cubicBezTo>
                    <a:cubicBezTo>
                      <a:pt x="55055" y="42809"/>
                      <a:pt x="55091" y="42761"/>
                      <a:pt x="55115" y="42737"/>
                    </a:cubicBezTo>
                    <a:cubicBezTo>
                      <a:pt x="55294" y="42476"/>
                      <a:pt x="55484" y="42214"/>
                      <a:pt x="55651" y="41940"/>
                    </a:cubicBezTo>
                    <a:cubicBezTo>
                      <a:pt x="55675" y="41892"/>
                      <a:pt x="55722" y="41809"/>
                      <a:pt x="55746" y="41773"/>
                    </a:cubicBezTo>
                    <a:cubicBezTo>
                      <a:pt x="55794" y="41678"/>
                      <a:pt x="55853" y="41583"/>
                      <a:pt x="55913" y="41487"/>
                    </a:cubicBezTo>
                    <a:cubicBezTo>
                      <a:pt x="55925" y="41440"/>
                      <a:pt x="55972" y="41356"/>
                      <a:pt x="55996" y="41309"/>
                    </a:cubicBezTo>
                    <a:cubicBezTo>
                      <a:pt x="56091" y="41059"/>
                      <a:pt x="56222" y="40832"/>
                      <a:pt x="56306" y="40582"/>
                    </a:cubicBezTo>
                    <a:cubicBezTo>
                      <a:pt x="56353" y="40463"/>
                      <a:pt x="56401" y="40356"/>
                      <a:pt x="56448" y="40237"/>
                    </a:cubicBezTo>
                    <a:cubicBezTo>
                      <a:pt x="56460" y="40190"/>
                      <a:pt x="56484" y="40094"/>
                      <a:pt x="56496" y="40047"/>
                    </a:cubicBezTo>
                    <a:cubicBezTo>
                      <a:pt x="56544" y="39904"/>
                      <a:pt x="56579" y="39761"/>
                      <a:pt x="56615" y="39618"/>
                    </a:cubicBezTo>
                    <a:cubicBezTo>
                      <a:pt x="56639" y="39499"/>
                      <a:pt x="56675" y="39380"/>
                      <a:pt x="56710" y="39261"/>
                    </a:cubicBezTo>
                    <a:cubicBezTo>
                      <a:pt x="56734" y="39118"/>
                      <a:pt x="56758" y="38963"/>
                      <a:pt x="56794" y="38820"/>
                    </a:cubicBezTo>
                    <a:cubicBezTo>
                      <a:pt x="56901" y="38237"/>
                      <a:pt x="56972" y="37630"/>
                      <a:pt x="57056" y="37046"/>
                    </a:cubicBezTo>
                    <a:cubicBezTo>
                      <a:pt x="57091" y="36499"/>
                      <a:pt x="57175" y="35963"/>
                      <a:pt x="57210" y="35415"/>
                    </a:cubicBezTo>
                    <a:cubicBezTo>
                      <a:pt x="57282" y="35106"/>
                      <a:pt x="57246" y="34784"/>
                      <a:pt x="57330" y="34463"/>
                    </a:cubicBezTo>
                    <a:cubicBezTo>
                      <a:pt x="57353" y="34105"/>
                      <a:pt x="57377" y="33748"/>
                      <a:pt x="57425" y="33391"/>
                    </a:cubicBezTo>
                    <a:cubicBezTo>
                      <a:pt x="57461" y="32439"/>
                      <a:pt x="57425" y="31486"/>
                      <a:pt x="57425" y="30546"/>
                    </a:cubicBezTo>
                    <a:cubicBezTo>
                      <a:pt x="57401" y="29772"/>
                      <a:pt x="57461" y="28998"/>
                      <a:pt x="57401" y="28236"/>
                    </a:cubicBezTo>
                    <a:cubicBezTo>
                      <a:pt x="57365" y="27724"/>
                      <a:pt x="57365" y="27212"/>
                      <a:pt x="57330" y="26700"/>
                    </a:cubicBezTo>
                    <a:cubicBezTo>
                      <a:pt x="57080" y="24961"/>
                      <a:pt x="57210" y="23199"/>
                      <a:pt x="57151" y="21461"/>
                    </a:cubicBezTo>
                    <a:cubicBezTo>
                      <a:pt x="57068" y="20985"/>
                      <a:pt x="57103" y="20497"/>
                      <a:pt x="57068" y="20032"/>
                    </a:cubicBezTo>
                    <a:cubicBezTo>
                      <a:pt x="56984" y="19330"/>
                      <a:pt x="56996" y="18615"/>
                      <a:pt x="56984" y="17925"/>
                    </a:cubicBezTo>
                    <a:cubicBezTo>
                      <a:pt x="56913" y="17413"/>
                      <a:pt x="56937" y="16901"/>
                      <a:pt x="56937" y="16401"/>
                    </a:cubicBezTo>
                    <a:cubicBezTo>
                      <a:pt x="56937" y="15508"/>
                      <a:pt x="56901" y="14627"/>
                      <a:pt x="56901" y="13734"/>
                    </a:cubicBezTo>
                    <a:cubicBezTo>
                      <a:pt x="56841" y="13258"/>
                      <a:pt x="56818" y="12770"/>
                      <a:pt x="56794" y="12293"/>
                    </a:cubicBezTo>
                    <a:cubicBezTo>
                      <a:pt x="56722" y="11936"/>
                      <a:pt x="56734" y="11579"/>
                      <a:pt x="56710" y="11222"/>
                    </a:cubicBezTo>
                    <a:cubicBezTo>
                      <a:pt x="56615" y="10424"/>
                      <a:pt x="56508" y="9626"/>
                      <a:pt x="56353" y="8829"/>
                    </a:cubicBezTo>
                    <a:lnTo>
                      <a:pt x="56318" y="8769"/>
                    </a:lnTo>
                    <a:cubicBezTo>
                      <a:pt x="56270" y="8459"/>
                      <a:pt x="56163" y="8162"/>
                      <a:pt x="56079" y="7852"/>
                    </a:cubicBezTo>
                    <a:cubicBezTo>
                      <a:pt x="56056" y="7757"/>
                      <a:pt x="56020" y="7674"/>
                      <a:pt x="55996" y="7578"/>
                    </a:cubicBezTo>
                    <a:cubicBezTo>
                      <a:pt x="55948" y="7471"/>
                      <a:pt x="55913" y="7364"/>
                      <a:pt x="55877" y="7245"/>
                    </a:cubicBezTo>
                    <a:cubicBezTo>
                      <a:pt x="55817" y="7102"/>
                      <a:pt x="55758" y="6947"/>
                      <a:pt x="55686" y="6804"/>
                    </a:cubicBezTo>
                    <a:cubicBezTo>
                      <a:pt x="55579" y="6519"/>
                      <a:pt x="55425" y="6257"/>
                      <a:pt x="55294" y="5983"/>
                    </a:cubicBezTo>
                    <a:cubicBezTo>
                      <a:pt x="55198" y="5840"/>
                      <a:pt x="55115" y="5685"/>
                      <a:pt x="55032" y="5531"/>
                    </a:cubicBezTo>
                    <a:cubicBezTo>
                      <a:pt x="54913" y="5352"/>
                      <a:pt x="54782" y="5161"/>
                      <a:pt x="54674" y="4971"/>
                    </a:cubicBezTo>
                    <a:lnTo>
                      <a:pt x="54627" y="4959"/>
                    </a:lnTo>
                    <a:cubicBezTo>
                      <a:pt x="54591" y="4828"/>
                      <a:pt x="54448" y="4757"/>
                      <a:pt x="54413" y="4626"/>
                    </a:cubicBezTo>
                    <a:lnTo>
                      <a:pt x="54365" y="4602"/>
                    </a:lnTo>
                    <a:cubicBezTo>
                      <a:pt x="54246" y="4411"/>
                      <a:pt x="54067" y="4280"/>
                      <a:pt x="53948" y="4090"/>
                    </a:cubicBezTo>
                    <a:lnTo>
                      <a:pt x="53877" y="4090"/>
                    </a:lnTo>
                    <a:lnTo>
                      <a:pt x="53901" y="3983"/>
                    </a:lnTo>
                    <a:lnTo>
                      <a:pt x="53805" y="4007"/>
                    </a:lnTo>
                    <a:lnTo>
                      <a:pt x="53793" y="3923"/>
                    </a:lnTo>
                    <a:lnTo>
                      <a:pt x="53698" y="3899"/>
                    </a:lnTo>
                    <a:lnTo>
                      <a:pt x="53722" y="3816"/>
                    </a:lnTo>
                    <a:lnTo>
                      <a:pt x="53615" y="3828"/>
                    </a:lnTo>
                    <a:lnTo>
                      <a:pt x="53615" y="3756"/>
                    </a:lnTo>
                    <a:cubicBezTo>
                      <a:pt x="53436" y="3637"/>
                      <a:pt x="53281" y="3459"/>
                      <a:pt x="53103" y="3340"/>
                    </a:cubicBezTo>
                    <a:lnTo>
                      <a:pt x="53091" y="3304"/>
                    </a:lnTo>
                    <a:cubicBezTo>
                      <a:pt x="52960" y="3221"/>
                      <a:pt x="52829" y="3125"/>
                      <a:pt x="52710" y="3030"/>
                    </a:cubicBezTo>
                    <a:cubicBezTo>
                      <a:pt x="52519" y="2899"/>
                      <a:pt x="52329" y="2768"/>
                      <a:pt x="52127" y="2637"/>
                    </a:cubicBezTo>
                    <a:cubicBezTo>
                      <a:pt x="51876" y="2483"/>
                      <a:pt x="51615" y="2328"/>
                      <a:pt x="51353" y="2185"/>
                    </a:cubicBezTo>
                    <a:cubicBezTo>
                      <a:pt x="51198" y="2102"/>
                      <a:pt x="51043" y="2006"/>
                      <a:pt x="50888" y="1923"/>
                    </a:cubicBezTo>
                    <a:cubicBezTo>
                      <a:pt x="50662" y="1804"/>
                      <a:pt x="50424" y="1732"/>
                      <a:pt x="50210" y="1590"/>
                    </a:cubicBezTo>
                    <a:lnTo>
                      <a:pt x="50102" y="1590"/>
                    </a:lnTo>
                    <a:cubicBezTo>
                      <a:pt x="50007" y="1494"/>
                      <a:pt x="49864" y="1482"/>
                      <a:pt x="49769" y="1411"/>
                    </a:cubicBezTo>
                    <a:lnTo>
                      <a:pt x="49662" y="1411"/>
                    </a:lnTo>
                    <a:cubicBezTo>
                      <a:pt x="49567" y="1340"/>
                      <a:pt x="49436" y="1304"/>
                      <a:pt x="49329" y="1268"/>
                    </a:cubicBezTo>
                    <a:cubicBezTo>
                      <a:pt x="49233" y="1244"/>
                      <a:pt x="49138" y="1209"/>
                      <a:pt x="49055" y="1185"/>
                    </a:cubicBezTo>
                    <a:cubicBezTo>
                      <a:pt x="48959" y="1149"/>
                      <a:pt x="48876" y="1125"/>
                      <a:pt x="48793" y="1090"/>
                    </a:cubicBezTo>
                    <a:cubicBezTo>
                      <a:pt x="48578" y="1030"/>
                      <a:pt x="48376" y="970"/>
                      <a:pt x="48174" y="911"/>
                    </a:cubicBezTo>
                    <a:cubicBezTo>
                      <a:pt x="47709" y="804"/>
                      <a:pt x="47257" y="637"/>
                      <a:pt x="46781" y="601"/>
                    </a:cubicBezTo>
                    <a:lnTo>
                      <a:pt x="46769" y="542"/>
                    </a:lnTo>
                    <a:cubicBezTo>
                      <a:pt x="46614" y="530"/>
                      <a:pt x="46447" y="518"/>
                      <a:pt x="46292" y="470"/>
                    </a:cubicBezTo>
                    <a:cubicBezTo>
                      <a:pt x="46114" y="447"/>
                      <a:pt x="45935" y="423"/>
                      <a:pt x="45769" y="375"/>
                    </a:cubicBezTo>
                    <a:cubicBezTo>
                      <a:pt x="45340" y="316"/>
                      <a:pt x="44899" y="363"/>
                      <a:pt x="44483" y="256"/>
                    </a:cubicBezTo>
                    <a:cubicBezTo>
                      <a:pt x="43554" y="54"/>
                      <a:pt x="42602" y="113"/>
                      <a:pt x="41661" y="89"/>
                    </a:cubicBezTo>
                    <a:cubicBezTo>
                      <a:pt x="41143" y="18"/>
                      <a:pt x="40625" y="3"/>
                      <a:pt x="40107" y="3"/>
                    </a:cubicBezTo>
                    <a:cubicBezTo>
                      <a:pt x="39737" y="3"/>
                      <a:pt x="39367" y="11"/>
                      <a:pt x="38997" y="11"/>
                    </a:cubicBezTo>
                    <a:cubicBezTo>
                      <a:pt x="38849" y="11"/>
                      <a:pt x="38701" y="9"/>
                      <a:pt x="38553" y="6"/>
                    </a:cubicBezTo>
                    <a:cubicBezTo>
                      <a:pt x="38474" y="3"/>
                      <a:pt x="38395" y="1"/>
                      <a:pt x="38316" y="1"/>
                    </a:cubicBezTo>
                    <a:close/>
                  </a:path>
                </a:pathLst>
              </a:custGeom>
              <a:solidFill>
                <a:srgbClr val="7030A0"/>
              </a:solidFill>
              <a:ln>
                <a:noFill/>
              </a:ln>
            </p:spPr>
            <p:txBody>
              <a:bodyPr spcFirstLastPara="1" wrap="square" lIns="121900" tIns="121900" rIns="121900" bIns="121900" anchor="ctr" anchorCtr="0">
                <a:noAutofit/>
              </a:bodyPr>
              <a:lstStyle/>
              <a:p>
                <a:pPr algn="ctr"/>
                <a:r>
                  <a:rPr lang="en" sz="2100" b="1" dirty="0">
                    <a:solidFill>
                      <a:schemeClr val="accent6"/>
                    </a:solidFill>
                    <a:latin typeface="Fira Sans Extra Condensed Medium"/>
                    <a:ea typeface="Fira Sans Extra Condensed Medium"/>
                    <a:cs typeface="Fira Sans Extra Condensed Medium"/>
                    <a:sym typeface="Fira Sans Extra Condensed Medium"/>
                  </a:rPr>
                  <a:t>Fall 2023</a:t>
                </a:r>
              </a:p>
              <a:p>
                <a:pPr algn="ctr"/>
                <a:endParaRPr lang="en-US" sz="105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Technical Review</a:t>
                </a:r>
                <a:endParaRPr lang="en-US" sz="1600" dirty="0">
                  <a:latin typeface="Roboto"/>
                  <a:ea typeface="Roboto"/>
                  <a:cs typeface="Roboto"/>
                </a:endParaRPr>
              </a:p>
              <a:p>
                <a:pPr algn="ctr"/>
                <a:r>
                  <a:rPr lang="en" sz="1600" dirty="0">
                    <a:latin typeface="Roboto"/>
                    <a:ea typeface="Fira Sans Extra Condensed Medium"/>
                    <a:cs typeface="Fira Sans Extra Condensed Medium"/>
                    <a:sym typeface="Fira Sans Extra Condensed Medium"/>
                  </a:rPr>
                  <a:t>&amp; Core Inquiries</a:t>
                </a:r>
                <a:endParaRPr sz="1600" dirty="0">
                  <a:latin typeface="Roboto"/>
                  <a:ea typeface="Fira Sans Extra Condensed Medium"/>
                  <a:cs typeface="Fira Sans Extra Condensed Medium"/>
                  <a:sym typeface="Fira Sans Extra Condensed Medium"/>
                </a:endParaRPr>
              </a:p>
            </p:txBody>
          </p:sp>
          <p:sp>
            <p:nvSpPr>
              <p:cNvPr id="1583" name="Google Shape;1583;p33"/>
              <p:cNvSpPr/>
              <p:nvPr/>
            </p:nvSpPr>
            <p:spPr>
              <a:xfrm>
                <a:off x="2123805" y="976405"/>
                <a:ext cx="4979" cy="13652"/>
              </a:xfrm>
              <a:custGeom>
                <a:avLst/>
                <a:gdLst/>
                <a:ahLst/>
                <a:cxnLst/>
                <a:rect l="l" t="t" r="r" b="b"/>
                <a:pathLst>
                  <a:path w="1061" h="3942" extrusionOk="0">
                    <a:moveTo>
                      <a:pt x="596" y="1"/>
                    </a:moveTo>
                    <a:cubicBezTo>
                      <a:pt x="489" y="37"/>
                      <a:pt x="394" y="72"/>
                      <a:pt x="298" y="108"/>
                    </a:cubicBezTo>
                    <a:cubicBezTo>
                      <a:pt x="132" y="441"/>
                      <a:pt x="108" y="822"/>
                      <a:pt x="108" y="1191"/>
                    </a:cubicBezTo>
                    <a:cubicBezTo>
                      <a:pt x="108" y="1727"/>
                      <a:pt x="1" y="2263"/>
                      <a:pt x="36" y="2799"/>
                    </a:cubicBezTo>
                    <a:cubicBezTo>
                      <a:pt x="36" y="3168"/>
                      <a:pt x="1" y="3620"/>
                      <a:pt x="310" y="3894"/>
                    </a:cubicBezTo>
                    <a:cubicBezTo>
                      <a:pt x="374" y="3927"/>
                      <a:pt x="438" y="3942"/>
                      <a:pt x="501" y="3942"/>
                    </a:cubicBezTo>
                    <a:cubicBezTo>
                      <a:pt x="755" y="3942"/>
                      <a:pt x="977" y="3697"/>
                      <a:pt x="977" y="3430"/>
                    </a:cubicBezTo>
                    <a:cubicBezTo>
                      <a:pt x="1060" y="2477"/>
                      <a:pt x="977" y="1525"/>
                      <a:pt x="953" y="572"/>
                    </a:cubicBezTo>
                    <a:cubicBezTo>
                      <a:pt x="953" y="322"/>
                      <a:pt x="834" y="84"/>
                      <a:pt x="596" y="1"/>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584" name="Google Shape;1584;p33"/>
              <p:cNvSpPr/>
              <p:nvPr/>
            </p:nvSpPr>
            <p:spPr>
              <a:xfrm>
                <a:off x="4437638" y="2187933"/>
                <a:ext cx="117381" cy="202138"/>
              </a:xfrm>
              <a:custGeom>
                <a:avLst/>
                <a:gdLst/>
                <a:ahLst/>
                <a:cxnLst/>
                <a:rect l="l" t="t" r="r" b="b"/>
                <a:pathLst>
                  <a:path w="5728" h="9864" extrusionOk="0">
                    <a:moveTo>
                      <a:pt x="4885" y="1"/>
                    </a:moveTo>
                    <a:cubicBezTo>
                      <a:pt x="4807" y="1"/>
                      <a:pt x="4729" y="20"/>
                      <a:pt x="4656" y="65"/>
                    </a:cubicBezTo>
                    <a:cubicBezTo>
                      <a:pt x="4334" y="375"/>
                      <a:pt x="4310" y="839"/>
                      <a:pt x="4215" y="1244"/>
                    </a:cubicBezTo>
                    <a:cubicBezTo>
                      <a:pt x="3882" y="3399"/>
                      <a:pt x="2977" y="5470"/>
                      <a:pt x="1596" y="7161"/>
                    </a:cubicBezTo>
                    <a:cubicBezTo>
                      <a:pt x="1143" y="7721"/>
                      <a:pt x="572" y="8173"/>
                      <a:pt x="179" y="8768"/>
                    </a:cubicBezTo>
                    <a:cubicBezTo>
                      <a:pt x="0" y="8983"/>
                      <a:pt x="48" y="9280"/>
                      <a:pt x="84" y="9542"/>
                    </a:cubicBezTo>
                    <a:cubicBezTo>
                      <a:pt x="179" y="9638"/>
                      <a:pt x="274" y="9733"/>
                      <a:pt x="369" y="9828"/>
                    </a:cubicBezTo>
                    <a:cubicBezTo>
                      <a:pt x="464" y="9853"/>
                      <a:pt x="556" y="9864"/>
                      <a:pt x="646" y="9864"/>
                    </a:cubicBezTo>
                    <a:cubicBezTo>
                      <a:pt x="1128" y="9864"/>
                      <a:pt x="1556" y="9549"/>
                      <a:pt x="1917" y="9268"/>
                    </a:cubicBezTo>
                    <a:cubicBezTo>
                      <a:pt x="2572" y="8733"/>
                      <a:pt x="3132" y="8102"/>
                      <a:pt x="3644" y="7435"/>
                    </a:cubicBezTo>
                    <a:cubicBezTo>
                      <a:pt x="4703" y="6054"/>
                      <a:pt x="5370" y="4387"/>
                      <a:pt x="5668" y="2672"/>
                    </a:cubicBezTo>
                    <a:cubicBezTo>
                      <a:pt x="5727" y="1898"/>
                      <a:pt x="5703" y="1077"/>
                      <a:pt x="5382" y="351"/>
                    </a:cubicBezTo>
                    <a:cubicBezTo>
                      <a:pt x="5303" y="150"/>
                      <a:pt x="5097" y="1"/>
                      <a:pt x="4885" y="1"/>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585" name="Google Shape;1585;p33"/>
              <p:cNvSpPr/>
              <p:nvPr/>
            </p:nvSpPr>
            <p:spPr>
              <a:xfrm>
                <a:off x="3191211" y="1615156"/>
                <a:ext cx="109532" cy="241033"/>
              </a:xfrm>
              <a:custGeom>
                <a:avLst/>
                <a:gdLst/>
                <a:ahLst/>
                <a:cxnLst/>
                <a:rect l="l" t="t" r="r" b="b"/>
                <a:pathLst>
                  <a:path w="5345" h="11762" extrusionOk="0">
                    <a:moveTo>
                      <a:pt x="5087" y="0"/>
                    </a:moveTo>
                    <a:cubicBezTo>
                      <a:pt x="5007" y="0"/>
                      <a:pt x="4924" y="24"/>
                      <a:pt x="4870" y="64"/>
                    </a:cubicBezTo>
                    <a:cubicBezTo>
                      <a:pt x="4334" y="374"/>
                      <a:pt x="3941" y="862"/>
                      <a:pt x="3572" y="1350"/>
                    </a:cubicBezTo>
                    <a:cubicBezTo>
                      <a:pt x="2215" y="3219"/>
                      <a:pt x="1358" y="5398"/>
                      <a:pt x="643" y="7577"/>
                    </a:cubicBezTo>
                    <a:cubicBezTo>
                      <a:pt x="262" y="8732"/>
                      <a:pt x="36" y="9946"/>
                      <a:pt x="12" y="11161"/>
                    </a:cubicBezTo>
                    <a:cubicBezTo>
                      <a:pt x="0" y="11435"/>
                      <a:pt x="179" y="11756"/>
                      <a:pt x="488" y="11756"/>
                    </a:cubicBezTo>
                    <a:cubicBezTo>
                      <a:pt x="512" y="11760"/>
                      <a:pt x="536" y="11762"/>
                      <a:pt x="559" y="11762"/>
                    </a:cubicBezTo>
                    <a:cubicBezTo>
                      <a:pt x="811" y="11762"/>
                      <a:pt x="1006" y="11532"/>
                      <a:pt x="1072" y="11292"/>
                    </a:cubicBezTo>
                    <a:cubicBezTo>
                      <a:pt x="1310" y="10494"/>
                      <a:pt x="1441" y="9661"/>
                      <a:pt x="1596" y="8839"/>
                    </a:cubicBezTo>
                    <a:cubicBezTo>
                      <a:pt x="1762" y="7875"/>
                      <a:pt x="2048" y="6922"/>
                      <a:pt x="2358" y="5994"/>
                    </a:cubicBezTo>
                    <a:cubicBezTo>
                      <a:pt x="2929" y="4303"/>
                      <a:pt x="3691" y="2648"/>
                      <a:pt x="4751" y="1207"/>
                    </a:cubicBezTo>
                    <a:cubicBezTo>
                      <a:pt x="4953" y="886"/>
                      <a:pt x="5251" y="600"/>
                      <a:pt x="5322" y="219"/>
                    </a:cubicBezTo>
                    <a:cubicBezTo>
                      <a:pt x="5345" y="64"/>
                      <a:pt x="5220" y="0"/>
                      <a:pt x="5087"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586" name="Google Shape;1586;p33"/>
            <p:cNvGrpSpPr/>
            <p:nvPr/>
          </p:nvGrpSpPr>
          <p:grpSpPr>
            <a:xfrm>
              <a:off x="2744714" y="1305290"/>
              <a:ext cx="734431" cy="694716"/>
              <a:chOff x="2706614" y="1305290"/>
              <a:chExt cx="734431" cy="694716"/>
            </a:xfrm>
          </p:grpSpPr>
          <p:sp>
            <p:nvSpPr>
              <p:cNvPr id="1587" name="Google Shape;1587;p33"/>
              <p:cNvSpPr/>
              <p:nvPr/>
            </p:nvSpPr>
            <p:spPr>
              <a:xfrm>
                <a:off x="2706614" y="1305290"/>
                <a:ext cx="734431" cy="694716"/>
              </a:xfrm>
              <a:custGeom>
                <a:avLst/>
                <a:gdLst/>
                <a:ahLst/>
                <a:cxnLst/>
                <a:rect l="l" t="t" r="r" b="b"/>
                <a:pathLst>
                  <a:path w="35839" h="33901" extrusionOk="0">
                    <a:moveTo>
                      <a:pt x="17094" y="0"/>
                    </a:moveTo>
                    <a:cubicBezTo>
                      <a:pt x="16988" y="0"/>
                      <a:pt x="16882" y="2"/>
                      <a:pt x="16776" y="4"/>
                    </a:cubicBezTo>
                    <a:cubicBezTo>
                      <a:pt x="15169" y="28"/>
                      <a:pt x="13562" y="349"/>
                      <a:pt x="12073" y="968"/>
                    </a:cubicBezTo>
                    <a:cubicBezTo>
                      <a:pt x="10526" y="1599"/>
                      <a:pt x="9168" y="2599"/>
                      <a:pt x="7859" y="3611"/>
                    </a:cubicBezTo>
                    <a:cubicBezTo>
                      <a:pt x="5501" y="5516"/>
                      <a:pt x="3322" y="7719"/>
                      <a:pt x="1798" y="10362"/>
                    </a:cubicBezTo>
                    <a:cubicBezTo>
                      <a:pt x="941" y="11815"/>
                      <a:pt x="453" y="13470"/>
                      <a:pt x="334" y="15160"/>
                    </a:cubicBezTo>
                    <a:cubicBezTo>
                      <a:pt x="108" y="16482"/>
                      <a:pt x="0" y="17827"/>
                      <a:pt x="143" y="19173"/>
                    </a:cubicBezTo>
                    <a:cubicBezTo>
                      <a:pt x="381" y="22066"/>
                      <a:pt x="1298" y="24983"/>
                      <a:pt x="3167" y="27233"/>
                    </a:cubicBezTo>
                    <a:cubicBezTo>
                      <a:pt x="5251" y="29746"/>
                      <a:pt x="8073" y="31591"/>
                      <a:pt x="11133" y="32698"/>
                    </a:cubicBezTo>
                    <a:cubicBezTo>
                      <a:pt x="13381" y="33488"/>
                      <a:pt x="15765" y="33900"/>
                      <a:pt x="18149" y="33900"/>
                    </a:cubicBezTo>
                    <a:cubicBezTo>
                      <a:pt x="19502" y="33900"/>
                      <a:pt x="20854" y="33768"/>
                      <a:pt x="22182" y="33496"/>
                    </a:cubicBezTo>
                    <a:cubicBezTo>
                      <a:pt x="25146" y="32877"/>
                      <a:pt x="27921" y="31472"/>
                      <a:pt x="30230" y="29543"/>
                    </a:cubicBezTo>
                    <a:cubicBezTo>
                      <a:pt x="32445" y="27698"/>
                      <a:pt x="34302" y="25328"/>
                      <a:pt x="35171" y="22554"/>
                    </a:cubicBezTo>
                    <a:cubicBezTo>
                      <a:pt x="35755" y="20780"/>
                      <a:pt x="35838" y="18887"/>
                      <a:pt x="35719" y="17030"/>
                    </a:cubicBezTo>
                    <a:cubicBezTo>
                      <a:pt x="35386" y="13589"/>
                      <a:pt x="34088" y="10243"/>
                      <a:pt x="31981" y="7493"/>
                    </a:cubicBezTo>
                    <a:cubicBezTo>
                      <a:pt x="30159" y="5112"/>
                      <a:pt x="27706" y="3242"/>
                      <a:pt x="24992" y="1944"/>
                    </a:cubicBezTo>
                    <a:cubicBezTo>
                      <a:pt x="22550" y="741"/>
                      <a:pt x="19842" y="0"/>
                      <a:pt x="17094" y="0"/>
                    </a:cubicBezTo>
                    <a:close/>
                  </a:path>
                </a:pathLst>
              </a:custGeom>
              <a:solidFill>
                <a:srgbClr val="5EB2FC"/>
              </a:solidFill>
              <a:ln>
                <a:noFill/>
              </a:ln>
            </p:spPr>
            <p:txBody>
              <a:bodyPr spcFirstLastPara="1" wrap="square" lIns="121900" tIns="121900" rIns="121900" bIns="121900" anchor="ctr" anchorCtr="0">
                <a:noAutofit/>
              </a:bodyPr>
              <a:lstStyle/>
              <a:p>
                <a:endParaRPr sz="2533" dirty="0"/>
              </a:p>
            </p:txBody>
          </p:sp>
          <p:grpSp>
            <p:nvGrpSpPr>
              <p:cNvPr id="1589" name="Google Shape;1589;p33"/>
              <p:cNvGrpSpPr/>
              <p:nvPr/>
            </p:nvGrpSpPr>
            <p:grpSpPr>
              <a:xfrm>
                <a:off x="2863986" y="1379683"/>
                <a:ext cx="344540" cy="463540"/>
                <a:chOff x="2863986" y="1379683"/>
                <a:chExt cx="344540" cy="463540"/>
              </a:xfrm>
            </p:grpSpPr>
            <p:sp>
              <p:nvSpPr>
                <p:cNvPr id="1590" name="Google Shape;1590;p33" descr="report on a blue background"/>
                <p:cNvSpPr/>
                <p:nvPr/>
              </p:nvSpPr>
              <p:spPr>
                <a:xfrm>
                  <a:off x="2863986" y="1379683"/>
                  <a:ext cx="344540" cy="463540"/>
                </a:xfrm>
                <a:custGeom>
                  <a:avLst/>
                  <a:gdLst/>
                  <a:ahLst/>
                  <a:cxnLst/>
                  <a:rect l="l" t="t" r="r" b="b"/>
                  <a:pathLst>
                    <a:path w="16813" h="22620" extrusionOk="0">
                      <a:moveTo>
                        <a:pt x="16004" y="0"/>
                      </a:moveTo>
                      <a:cubicBezTo>
                        <a:pt x="15655" y="0"/>
                        <a:pt x="15531" y="475"/>
                        <a:pt x="15455" y="755"/>
                      </a:cubicBezTo>
                      <a:cubicBezTo>
                        <a:pt x="15431" y="922"/>
                        <a:pt x="15408" y="1089"/>
                        <a:pt x="15408" y="1255"/>
                      </a:cubicBezTo>
                      <a:lnTo>
                        <a:pt x="15360" y="1267"/>
                      </a:lnTo>
                      <a:cubicBezTo>
                        <a:pt x="15348" y="2267"/>
                        <a:pt x="15241" y="3256"/>
                        <a:pt x="15277" y="4256"/>
                      </a:cubicBezTo>
                      <a:cubicBezTo>
                        <a:pt x="15324" y="4458"/>
                        <a:pt x="15312" y="4661"/>
                        <a:pt x="15312" y="4863"/>
                      </a:cubicBezTo>
                      <a:cubicBezTo>
                        <a:pt x="15336" y="6816"/>
                        <a:pt x="15360" y="8780"/>
                        <a:pt x="15491" y="10721"/>
                      </a:cubicBezTo>
                      <a:cubicBezTo>
                        <a:pt x="15539" y="11673"/>
                        <a:pt x="15515" y="12626"/>
                        <a:pt x="15586" y="13578"/>
                      </a:cubicBezTo>
                      <a:cubicBezTo>
                        <a:pt x="15610" y="15912"/>
                        <a:pt x="15586" y="18234"/>
                        <a:pt x="15634" y="20567"/>
                      </a:cubicBezTo>
                      <a:cubicBezTo>
                        <a:pt x="15528" y="20569"/>
                        <a:pt x="15422" y="20569"/>
                        <a:pt x="15316" y="20569"/>
                      </a:cubicBezTo>
                      <a:cubicBezTo>
                        <a:pt x="14998" y="20569"/>
                        <a:pt x="14679" y="20564"/>
                        <a:pt x="14360" y="20564"/>
                      </a:cubicBezTo>
                      <a:cubicBezTo>
                        <a:pt x="13934" y="20564"/>
                        <a:pt x="13509" y="20573"/>
                        <a:pt x="13086" y="20615"/>
                      </a:cubicBezTo>
                      <a:cubicBezTo>
                        <a:pt x="12705" y="20662"/>
                        <a:pt x="12312" y="20615"/>
                        <a:pt x="11931" y="20710"/>
                      </a:cubicBezTo>
                      <a:cubicBezTo>
                        <a:pt x="11550" y="20758"/>
                        <a:pt x="11157" y="20710"/>
                        <a:pt x="10776" y="20805"/>
                      </a:cubicBezTo>
                      <a:cubicBezTo>
                        <a:pt x="10478" y="20841"/>
                        <a:pt x="10181" y="20817"/>
                        <a:pt x="9883" y="20889"/>
                      </a:cubicBezTo>
                      <a:cubicBezTo>
                        <a:pt x="9371" y="20924"/>
                        <a:pt x="8859" y="20924"/>
                        <a:pt x="8347" y="20948"/>
                      </a:cubicBezTo>
                      <a:cubicBezTo>
                        <a:pt x="7859" y="21055"/>
                        <a:pt x="7347" y="20948"/>
                        <a:pt x="6859" y="21067"/>
                      </a:cubicBezTo>
                      <a:cubicBezTo>
                        <a:pt x="6418" y="21103"/>
                        <a:pt x="5966" y="21067"/>
                        <a:pt x="5525" y="21151"/>
                      </a:cubicBezTo>
                      <a:cubicBezTo>
                        <a:pt x="4930" y="21198"/>
                        <a:pt x="4335" y="21163"/>
                        <a:pt x="3751" y="21246"/>
                      </a:cubicBezTo>
                      <a:cubicBezTo>
                        <a:pt x="2942" y="21270"/>
                        <a:pt x="2132" y="21305"/>
                        <a:pt x="1346" y="21448"/>
                      </a:cubicBezTo>
                      <a:cubicBezTo>
                        <a:pt x="1430" y="20520"/>
                        <a:pt x="1346" y="19579"/>
                        <a:pt x="1442" y="18650"/>
                      </a:cubicBezTo>
                      <a:cubicBezTo>
                        <a:pt x="1465" y="17555"/>
                        <a:pt x="1454" y="16448"/>
                        <a:pt x="1442" y="15352"/>
                      </a:cubicBezTo>
                      <a:cubicBezTo>
                        <a:pt x="1442" y="15150"/>
                        <a:pt x="1454" y="14947"/>
                        <a:pt x="1406" y="14745"/>
                      </a:cubicBezTo>
                      <a:cubicBezTo>
                        <a:pt x="1394" y="14185"/>
                        <a:pt x="1370" y="13614"/>
                        <a:pt x="1358" y="13042"/>
                      </a:cubicBezTo>
                      <a:cubicBezTo>
                        <a:pt x="1251" y="11959"/>
                        <a:pt x="1311" y="10876"/>
                        <a:pt x="1215" y="9792"/>
                      </a:cubicBezTo>
                      <a:lnTo>
                        <a:pt x="1334" y="9768"/>
                      </a:lnTo>
                      <a:lnTo>
                        <a:pt x="1215" y="9709"/>
                      </a:lnTo>
                      <a:cubicBezTo>
                        <a:pt x="1180" y="7328"/>
                        <a:pt x="1168" y="4934"/>
                        <a:pt x="1192" y="2553"/>
                      </a:cubicBezTo>
                      <a:cubicBezTo>
                        <a:pt x="1203" y="2089"/>
                        <a:pt x="1096" y="1636"/>
                        <a:pt x="1084" y="1172"/>
                      </a:cubicBezTo>
                      <a:lnTo>
                        <a:pt x="1084" y="1172"/>
                      </a:lnTo>
                      <a:cubicBezTo>
                        <a:pt x="1989" y="1303"/>
                        <a:pt x="2906" y="1243"/>
                        <a:pt x="3811" y="1315"/>
                      </a:cubicBezTo>
                      <a:cubicBezTo>
                        <a:pt x="4484" y="1339"/>
                        <a:pt x="5153" y="1348"/>
                        <a:pt x="5823" y="1348"/>
                      </a:cubicBezTo>
                      <a:cubicBezTo>
                        <a:pt x="6493" y="1348"/>
                        <a:pt x="7163" y="1339"/>
                        <a:pt x="7835" y="1327"/>
                      </a:cubicBezTo>
                      <a:cubicBezTo>
                        <a:pt x="8907" y="1243"/>
                        <a:pt x="9978" y="1267"/>
                        <a:pt x="11050" y="1232"/>
                      </a:cubicBezTo>
                      <a:cubicBezTo>
                        <a:pt x="11410" y="1196"/>
                        <a:pt x="11771" y="1191"/>
                        <a:pt x="12131" y="1191"/>
                      </a:cubicBezTo>
                      <a:cubicBezTo>
                        <a:pt x="12298" y="1191"/>
                        <a:pt x="12466" y="1192"/>
                        <a:pt x="12633" y="1192"/>
                      </a:cubicBezTo>
                      <a:cubicBezTo>
                        <a:pt x="12960" y="1192"/>
                        <a:pt x="13286" y="1187"/>
                        <a:pt x="13610" y="1160"/>
                      </a:cubicBezTo>
                      <a:cubicBezTo>
                        <a:pt x="13991" y="1101"/>
                        <a:pt x="14396" y="1124"/>
                        <a:pt x="14717" y="886"/>
                      </a:cubicBezTo>
                      <a:cubicBezTo>
                        <a:pt x="14753" y="696"/>
                        <a:pt x="14789" y="493"/>
                        <a:pt x="14681" y="327"/>
                      </a:cubicBezTo>
                      <a:cubicBezTo>
                        <a:pt x="14300" y="41"/>
                        <a:pt x="13788" y="148"/>
                        <a:pt x="13348" y="53"/>
                      </a:cubicBezTo>
                      <a:cubicBezTo>
                        <a:pt x="12852" y="27"/>
                        <a:pt x="12356" y="18"/>
                        <a:pt x="11860" y="18"/>
                      </a:cubicBezTo>
                      <a:cubicBezTo>
                        <a:pt x="10987" y="18"/>
                        <a:pt x="10114" y="45"/>
                        <a:pt x="9240" y="53"/>
                      </a:cubicBezTo>
                      <a:cubicBezTo>
                        <a:pt x="8442" y="136"/>
                        <a:pt x="7633" y="89"/>
                        <a:pt x="6835" y="148"/>
                      </a:cubicBezTo>
                      <a:cubicBezTo>
                        <a:pt x="5978" y="219"/>
                        <a:pt x="5109" y="184"/>
                        <a:pt x="4251" y="219"/>
                      </a:cubicBezTo>
                      <a:cubicBezTo>
                        <a:pt x="3692" y="273"/>
                        <a:pt x="3129" y="279"/>
                        <a:pt x="2567" y="279"/>
                      </a:cubicBezTo>
                      <a:cubicBezTo>
                        <a:pt x="2406" y="279"/>
                        <a:pt x="2245" y="279"/>
                        <a:pt x="2085" y="279"/>
                      </a:cubicBezTo>
                      <a:cubicBezTo>
                        <a:pt x="1683" y="279"/>
                        <a:pt x="1282" y="282"/>
                        <a:pt x="882" y="303"/>
                      </a:cubicBezTo>
                      <a:cubicBezTo>
                        <a:pt x="715" y="362"/>
                        <a:pt x="561" y="422"/>
                        <a:pt x="406" y="493"/>
                      </a:cubicBezTo>
                      <a:cubicBezTo>
                        <a:pt x="346" y="1243"/>
                        <a:pt x="49" y="1958"/>
                        <a:pt x="49" y="2720"/>
                      </a:cubicBezTo>
                      <a:cubicBezTo>
                        <a:pt x="1" y="4839"/>
                        <a:pt x="60" y="6947"/>
                        <a:pt x="72" y="9066"/>
                      </a:cubicBezTo>
                      <a:cubicBezTo>
                        <a:pt x="72" y="9173"/>
                        <a:pt x="84" y="9280"/>
                        <a:pt x="108" y="9387"/>
                      </a:cubicBezTo>
                      <a:cubicBezTo>
                        <a:pt x="120" y="10542"/>
                        <a:pt x="120" y="11709"/>
                        <a:pt x="144" y="12864"/>
                      </a:cubicBezTo>
                      <a:cubicBezTo>
                        <a:pt x="168" y="15186"/>
                        <a:pt x="120" y="17495"/>
                        <a:pt x="156" y="19805"/>
                      </a:cubicBezTo>
                      <a:cubicBezTo>
                        <a:pt x="239" y="20270"/>
                        <a:pt x="191" y="20758"/>
                        <a:pt x="287" y="21210"/>
                      </a:cubicBezTo>
                      <a:cubicBezTo>
                        <a:pt x="370" y="21603"/>
                        <a:pt x="191" y="22163"/>
                        <a:pt x="596" y="22425"/>
                      </a:cubicBezTo>
                      <a:cubicBezTo>
                        <a:pt x="692" y="22436"/>
                        <a:pt x="787" y="22460"/>
                        <a:pt x="882" y="22484"/>
                      </a:cubicBezTo>
                      <a:cubicBezTo>
                        <a:pt x="1778" y="22595"/>
                        <a:pt x="2674" y="22620"/>
                        <a:pt x="3576" y="22620"/>
                      </a:cubicBezTo>
                      <a:cubicBezTo>
                        <a:pt x="3836" y="22620"/>
                        <a:pt x="4097" y="22618"/>
                        <a:pt x="4359" y="22615"/>
                      </a:cubicBezTo>
                      <a:cubicBezTo>
                        <a:pt x="4539" y="22617"/>
                        <a:pt x="4719" y="22618"/>
                        <a:pt x="4899" y="22618"/>
                      </a:cubicBezTo>
                      <a:cubicBezTo>
                        <a:pt x="5978" y="22618"/>
                        <a:pt x="7051" y="22591"/>
                        <a:pt x="8133" y="22591"/>
                      </a:cubicBezTo>
                      <a:lnTo>
                        <a:pt x="8145" y="22532"/>
                      </a:lnTo>
                      <a:cubicBezTo>
                        <a:pt x="8228" y="22535"/>
                        <a:pt x="8312" y="22537"/>
                        <a:pt x="8395" y="22537"/>
                      </a:cubicBezTo>
                      <a:cubicBezTo>
                        <a:pt x="8895" y="22537"/>
                        <a:pt x="9397" y="22484"/>
                        <a:pt x="9907" y="22484"/>
                      </a:cubicBezTo>
                      <a:lnTo>
                        <a:pt x="9907" y="22436"/>
                      </a:lnTo>
                      <a:cubicBezTo>
                        <a:pt x="10193" y="22425"/>
                        <a:pt x="10478" y="22448"/>
                        <a:pt x="10740" y="22365"/>
                      </a:cubicBezTo>
                      <a:cubicBezTo>
                        <a:pt x="11395" y="22317"/>
                        <a:pt x="12050" y="22270"/>
                        <a:pt x="12693" y="22186"/>
                      </a:cubicBezTo>
                      <a:cubicBezTo>
                        <a:pt x="13360" y="22127"/>
                        <a:pt x="14015" y="22056"/>
                        <a:pt x="14669" y="21925"/>
                      </a:cubicBezTo>
                      <a:cubicBezTo>
                        <a:pt x="14848" y="21901"/>
                        <a:pt x="15039" y="21889"/>
                        <a:pt x="15217" y="21865"/>
                      </a:cubicBezTo>
                      <a:cubicBezTo>
                        <a:pt x="15384" y="21805"/>
                        <a:pt x="15574" y="21805"/>
                        <a:pt x="15753" y="21782"/>
                      </a:cubicBezTo>
                      <a:cubicBezTo>
                        <a:pt x="16003" y="21686"/>
                        <a:pt x="16313" y="21651"/>
                        <a:pt x="16467" y="21413"/>
                      </a:cubicBezTo>
                      <a:cubicBezTo>
                        <a:pt x="16586" y="21222"/>
                        <a:pt x="16551" y="20996"/>
                        <a:pt x="16610" y="20793"/>
                      </a:cubicBezTo>
                      <a:cubicBezTo>
                        <a:pt x="16753" y="20317"/>
                        <a:pt x="16670" y="19829"/>
                        <a:pt x="16705" y="19341"/>
                      </a:cubicBezTo>
                      <a:cubicBezTo>
                        <a:pt x="16765" y="18912"/>
                        <a:pt x="16741" y="18472"/>
                        <a:pt x="16753" y="18031"/>
                      </a:cubicBezTo>
                      <a:cubicBezTo>
                        <a:pt x="16813" y="15840"/>
                        <a:pt x="16789" y="13638"/>
                        <a:pt x="16729" y="11447"/>
                      </a:cubicBezTo>
                      <a:cubicBezTo>
                        <a:pt x="16741" y="11328"/>
                        <a:pt x="16729" y="11221"/>
                        <a:pt x="16694" y="11102"/>
                      </a:cubicBezTo>
                      <a:cubicBezTo>
                        <a:pt x="16646" y="8423"/>
                        <a:pt x="16682" y="5732"/>
                        <a:pt x="16658" y="3041"/>
                      </a:cubicBezTo>
                      <a:lnTo>
                        <a:pt x="16598" y="3041"/>
                      </a:lnTo>
                      <a:cubicBezTo>
                        <a:pt x="16586" y="2613"/>
                        <a:pt x="16598" y="2184"/>
                        <a:pt x="16527" y="1767"/>
                      </a:cubicBezTo>
                      <a:cubicBezTo>
                        <a:pt x="16503" y="1470"/>
                        <a:pt x="16515" y="1172"/>
                        <a:pt x="16443" y="874"/>
                      </a:cubicBezTo>
                      <a:cubicBezTo>
                        <a:pt x="16384" y="577"/>
                        <a:pt x="16348" y="243"/>
                        <a:pt x="16122" y="17"/>
                      </a:cubicBezTo>
                      <a:cubicBezTo>
                        <a:pt x="16080" y="6"/>
                        <a:pt x="16041" y="0"/>
                        <a:pt x="16004"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1" name="Google Shape;1591;p33"/>
                <p:cNvSpPr/>
                <p:nvPr/>
              </p:nvSpPr>
              <p:spPr>
                <a:xfrm>
                  <a:off x="2919627" y="1447128"/>
                  <a:ext cx="196441" cy="18956"/>
                </a:xfrm>
                <a:custGeom>
                  <a:avLst/>
                  <a:gdLst/>
                  <a:ahLst/>
                  <a:cxnLst/>
                  <a:rect l="l" t="t" r="r" b="b"/>
                  <a:pathLst>
                    <a:path w="9586" h="925" extrusionOk="0">
                      <a:moveTo>
                        <a:pt x="9383" y="12"/>
                      </a:moveTo>
                      <a:cubicBezTo>
                        <a:pt x="8930" y="24"/>
                        <a:pt x="8466" y="0"/>
                        <a:pt x="8013" y="60"/>
                      </a:cubicBezTo>
                      <a:cubicBezTo>
                        <a:pt x="6954" y="119"/>
                        <a:pt x="5882" y="131"/>
                        <a:pt x="4823" y="143"/>
                      </a:cubicBezTo>
                      <a:lnTo>
                        <a:pt x="4763" y="203"/>
                      </a:lnTo>
                      <a:lnTo>
                        <a:pt x="4692" y="143"/>
                      </a:lnTo>
                      <a:cubicBezTo>
                        <a:pt x="3942" y="179"/>
                        <a:pt x="3180" y="179"/>
                        <a:pt x="2429" y="227"/>
                      </a:cubicBezTo>
                      <a:cubicBezTo>
                        <a:pt x="2084" y="286"/>
                        <a:pt x="1727" y="238"/>
                        <a:pt x="1370" y="298"/>
                      </a:cubicBezTo>
                      <a:cubicBezTo>
                        <a:pt x="1013" y="357"/>
                        <a:pt x="655" y="381"/>
                        <a:pt x="286" y="393"/>
                      </a:cubicBezTo>
                      <a:cubicBezTo>
                        <a:pt x="191" y="453"/>
                        <a:pt x="96" y="512"/>
                        <a:pt x="1" y="584"/>
                      </a:cubicBezTo>
                      <a:cubicBezTo>
                        <a:pt x="24" y="631"/>
                        <a:pt x="72" y="738"/>
                        <a:pt x="96" y="798"/>
                      </a:cubicBezTo>
                      <a:cubicBezTo>
                        <a:pt x="405" y="869"/>
                        <a:pt x="703" y="917"/>
                        <a:pt x="1013" y="917"/>
                      </a:cubicBezTo>
                      <a:cubicBezTo>
                        <a:pt x="1262" y="922"/>
                        <a:pt x="1511" y="925"/>
                        <a:pt x="1760" y="925"/>
                      </a:cubicBezTo>
                      <a:cubicBezTo>
                        <a:pt x="2614" y="925"/>
                        <a:pt x="3462" y="897"/>
                        <a:pt x="4311" y="869"/>
                      </a:cubicBezTo>
                      <a:cubicBezTo>
                        <a:pt x="4430" y="840"/>
                        <a:pt x="4549" y="834"/>
                        <a:pt x="4668" y="834"/>
                      </a:cubicBezTo>
                      <a:cubicBezTo>
                        <a:pt x="4747" y="834"/>
                        <a:pt x="4827" y="836"/>
                        <a:pt x="4906" y="836"/>
                      </a:cubicBezTo>
                      <a:cubicBezTo>
                        <a:pt x="4946" y="836"/>
                        <a:pt x="4985" y="836"/>
                        <a:pt x="5025" y="834"/>
                      </a:cubicBezTo>
                      <a:cubicBezTo>
                        <a:pt x="5858" y="798"/>
                        <a:pt x="6680" y="715"/>
                        <a:pt x="7513" y="691"/>
                      </a:cubicBezTo>
                      <a:cubicBezTo>
                        <a:pt x="8180" y="608"/>
                        <a:pt x="8859" y="619"/>
                        <a:pt x="9514" y="441"/>
                      </a:cubicBezTo>
                      <a:cubicBezTo>
                        <a:pt x="9514" y="286"/>
                        <a:pt x="9585" y="60"/>
                        <a:pt x="9383" y="12"/>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2" name="Google Shape;1592;p33"/>
                <p:cNvSpPr/>
                <p:nvPr/>
              </p:nvSpPr>
              <p:spPr>
                <a:xfrm>
                  <a:off x="2925242" y="1490533"/>
                  <a:ext cx="198142" cy="17562"/>
                </a:xfrm>
                <a:custGeom>
                  <a:avLst/>
                  <a:gdLst/>
                  <a:ahLst/>
                  <a:cxnLst/>
                  <a:rect l="l" t="t" r="r" b="b"/>
                  <a:pathLst>
                    <a:path w="9669" h="857" extrusionOk="0">
                      <a:moveTo>
                        <a:pt x="1496" y="1"/>
                      </a:moveTo>
                      <a:cubicBezTo>
                        <a:pt x="1029" y="1"/>
                        <a:pt x="564" y="79"/>
                        <a:pt x="108" y="156"/>
                      </a:cubicBezTo>
                      <a:cubicBezTo>
                        <a:pt x="72" y="216"/>
                        <a:pt x="36" y="275"/>
                        <a:pt x="0" y="347"/>
                      </a:cubicBezTo>
                      <a:cubicBezTo>
                        <a:pt x="24" y="371"/>
                        <a:pt x="72" y="442"/>
                        <a:pt x="84" y="478"/>
                      </a:cubicBezTo>
                      <a:cubicBezTo>
                        <a:pt x="346" y="597"/>
                        <a:pt x="631" y="656"/>
                        <a:pt x="905" y="716"/>
                      </a:cubicBezTo>
                      <a:cubicBezTo>
                        <a:pt x="1272" y="749"/>
                        <a:pt x="1639" y="824"/>
                        <a:pt x="2007" y="824"/>
                      </a:cubicBezTo>
                      <a:cubicBezTo>
                        <a:pt x="2032" y="824"/>
                        <a:pt x="2058" y="824"/>
                        <a:pt x="2084" y="823"/>
                      </a:cubicBezTo>
                      <a:cubicBezTo>
                        <a:pt x="2726" y="829"/>
                        <a:pt x="3374" y="856"/>
                        <a:pt x="4022" y="856"/>
                      </a:cubicBezTo>
                      <a:cubicBezTo>
                        <a:pt x="4589" y="856"/>
                        <a:pt x="5155" y="836"/>
                        <a:pt x="5715" y="764"/>
                      </a:cubicBezTo>
                      <a:cubicBezTo>
                        <a:pt x="6132" y="764"/>
                        <a:pt x="6549" y="764"/>
                        <a:pt x="6954" y="680"/>
                      </a:cubicBezTo>
                      <a:cubicBezTo>
                        <a:pt x="7644" y="656"/>
                        <a:pt x="8323" y="561"/>
                        <a:pt x="9002" y="514"/>
                      </a:cubicBezTo>
                      <a:cubicBezTo>
                        <a:pt x="9216" y="502"/>
                        <a:pt x="9442" y="514"/>
                        <a:pt x="9621" y="359"/>
                      </a:cubicBezTo>
                      <a:cubicBezTo>
                        <a:pt x="9668" y="97"/>
                        <a:pt x="9394" y="49"/>
                        <a:pt x="9192" y="37"/>
                      </a:cubicBezTo>
                      <a:cubicBezTo>
                        <a:pt x="9064" y="36"/>
                        <a:pt x="8936" y="36"/>
                        <a:pt x="8808" y="36"/>
                      </a:cubicBezTo>
                      <a:cubicBezTo>
                        <a:pt x="7887" y="36"/>
                        <a:pt x="6963" y="58"/>
                        <a:pt x="6040" y="58"/>
                      </a:cubicBezTo>
                      <a:cubicBezTo>
                        <a:pt x="5491" y="58"/>
                        <a:pt x="4942" y="50"/>
                        <a:pt x="4394" y="25"/>
                      </a:cubicBezTo>
                      <a:cubicBezTo>
                        <a:pt x="4291" y="24"/>
                        <a:pt x="4189" y="23"/>
                        <a:pt x="4086" y="23"/>
                      </a:cubicBezTo>
                      <a:cubicBezTo>
                        <a:pt x="3624" y="23"/>
                        <a:pt x="3166" y="35"/>
                        <a:pt x="2708" y="35"/>
                      </a:cubicBezTo>
                      <a:cubicBezTo>
                        <a:pt x="2408" y="35"/>
                        <a:pt x="2109" y="30"/>
                        <a:pt x="1810" y="14"/>
                      </a:cubicBezTo>
                      <a:cubicBezTo>
                        <a:pt x="1705" y="5"/>
                        <a:pt x="1600" y="1"/>
                        <a:pt x="1496"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3" name="Google Shape;1593;p33"/>
                <p:cNvSpPr/>
                <p:nvPr/>
              </p:nvSpPr>
              <p:spPr>
                <a:xfrm>
                  <a:off x="2916204" y="1551523"/>
                  <a:ext cx="210827" cy="23607"/>
                </a:xfrm>
                <a:custGeom>
                  <a:avLst/>
                  <a:gdLst/>
                  <a:ahLst/>
                  <a:cxnLst/>
                  <a:rect l="l" t="t" r="r" b="b"/>
                  <a:pathLst>
                    <a:path w="10288" h="1152" extrusionOk="0">
                      <a:moveTo>
                        <a:pt x="6236" y="0"/>
                      </a:moveTo>
                      <a:cubicBezTo>
                        <a:pt x="5636" y="0"/>
                        <a:pt x="5034" y="4"/>
                        <a:pt x="4430" y="14"/>
                      </a:cubicBezTo>
                      <a:lnTo>
                        <a:pt x="4430" y="62"/>
                      </a:lnTo>
                      <a:cubicBezTo>
                        <a:pt x="4359" y="58"/>
                        <a:pt x="4289" y="56"/>
                        <a:pt x="4218" y="56"/>
                      </a:cubicBezTo>
                      <a:cubicBezTo>
                        <a:pt x="3648" y="56"/>
                        <a:pt x="3085" y="171"/>
                        <a:pt x="2513" y="193"/>
                      </a:cubicBezTo>
                      <a:cubicBezTo>
                        <a:pt x="2132" y="288"/>
                        <a:pt x="1739" y="228"/>
                        <a:pt x="1358" y="312"/>
                      </a:cubicBezTo>
                      <a:cubicBezTo>
                        <a:pt x="906" y="407"/>
                        <a:pt x="382" y="324"/>
                        <a:pt x="1" y="645"/>
                      </a:cubicBezTo>
                      <a:cubicBezTo>
                        <a:pt x="1" y="717"/>
                        <a:pt x="1" y="788"/>
                        <a:pt x="1" y="847"/>
                      </a:cubicBezTo>
                      <a:cubicBezTo>
                        <a:pt x="25" y="895"/>
                        <a:pt x="84" y="978"/>
                        <a:pt x="120" y="1026"/>
                      </a:cubicBezTo>
                      <a:cubicBezTo>
                        <a:pt x="322" y="1086"/>
                        <a:pt x="525" y="1145"/>
                        <a:pt x="739" y="1145"/>
                      </a:cubicBezTo>
                      <a:cubicBezTo>
                        <a:pt x="869" y="1150"/>
                        <a:pt x="998" y="1152"/>
                        <a:pt x="1128" y="1152"/>
                      </a:cubicBezTo>
                      <a:cubicBezTo>
                        <a:pt x="2010" y="1152"/>
                        <a:pt x="2893" y="1057"/>
                        <a:pt x="3775" y="1026"/>
                      </a:cubicBezTo>
                      <a:cubicBezTo>
                        <a:pt x="5668" y="847"/>
                        <a:pt x="7573" y="717"/>
                        <a:pt x="9466" y="669"/>
                      </a:cubicBezTo>
                      <a:cubicBezTo>
                        <a:pt x="9728" y="621"/>
                        <a:pt x="9990" y="597"/>
                        <a:pt x="10240" y="526"/>
                      </a:cubicBezTo>
                      <a:cubicBezTo>
                        <a:pt x="10216" y="383"/>
                        <a:pt x="10288" y="121"/>
                        <a:pt x="10085" y="97"/>
                      </a:cubicBezTo>
                      <a:cubicBezTo>
                        <a:pt x="9657" y="50"/>
                        <a:pt x="9228" y="62"/>
                        <a:pt x="8800" y="14"/>
                      </a:cubicBezTo>
                      <a:lnTo>
                        <a:pt x="8752" y="109"/>
                      </a:lnTo>
                      <a:lnTo>
                        <a:pt x="8692" y="14"/>
                      </a:lnTo>
                      <a:cubicBezTo>
                        <a:pt x="7874" y="7"/>
                        <a:pt x="7056" y="0"/>
                        <a:pt x="6236"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4" name="Google Shape;1594;p33"/>
                <p:cNvSpPr/>
                <p:nvPr/>
              </p:nvSpPr>
              <p:spPr>
                <a:xfrm>
                  <a:off x="2913765" y="1617287"/>
                  <a:ext cx="227426" cy="19939"/>
                </a:xfrm>
                <a:custGeom>
                  <a:avLst/>
                  <a:gdLst/>
                  <a:ahLst/>
                  <a:cxnLst/>
                  <a:rect l="l" t="t" r="r" b="b"/>
                  <a:pathLst>
                    <a:path w="11098" h="973" extrusionOk="0">
                      <a:moveTo>
                        <a:pt x="7377" y="0"/>
                      </a:moveTo>
                      <a:cubicBezTo>
                        <a:pt x="6944" y="0"/>
                        <a:pt x="6508" y="8"/>
                        <a:pt x="6073" y="8"/>
                      </a:cubicBezTo>
                      <a:lnTo>
                        <a:pt x="6061" y="55"/>
                      </a:lnTo>
                      <a:cubicBezTo>
                        <a:pt x="5886" y="51"/>
                        <a:pt x="5712" y="50"/>
                        <a:pt x="5538" y="50"/>
                      </a:cubicBezTo>
                      <a:cubicBezTo>
                        <a:pt x="4668" y="50"/>
                        <a:pt x="3805" y="91"/>
                        <a:pt x="2942" y="91"/>
                      </a:cubicBezTo>
                      <a:lnTo>
                        <a:pt x="2906" y="210"/>
                      </a:lnTo>
                      <a:lnTo>
                        <a:pt x="2870" y="79"/>
                      </a:lnTo>
                      <a:cubicBezTo>
                        <a:pt x="2287" y="175"/>
                        <a:pt x="1692" y="115"/>
                        <a:pt x="1108" y="222"/>
                      </a:cubicBezTo>
                      <a:cubicBezTo>
                        <a:pt x="727" y="282"/>
                        <a:pt x="334" y="258"/>
                        <a:pt x="1" y="460"/>
                      </a:cubicBezTo>
                      <a:cubicBezTo>
                        <a:pt x="13" y="556"/>
                        <a:pt x="25" y="651"/>
                        <a:pt x="37" y="758"/>
                      </a:cubicBezTo>
                      <a:cubicBezTo>
                        <a:pt x="453" y="865"/>
                        <a:pt x="870" y="913"/>
                        <a:pt x="1299" y="948"/>
                      </a:cubicBezTo>
                      <a:cubicBezTo>
                        <a:pt x="1912" y="966"/>
                        <a:pt x="2522" y="972"/>
                        <a:pt x="3131" y="972"/>
                      </a:cubicBezTo>
                      <a:cubicBezTo>
                        <a:pt x="3739" y="972"/>
                        <a:pt x="4347" y="966"/>
                        <a:pt x="4954" y="960"/>
                      </a:cubicBezTo>
                      <a:cubicBezTo>
                        <a:pt x="5192" y="937"/>
                        <a:pt x="5430" y="960"/>
                        <a:pt x="5656" y="901"/>
                      </a:cubicBezTo>
                      <a:cubicBezTo>
                        <a:pt x="6192" y="889"/>
                        <a:pt x="6740" y="865"/>
                        <a:pt x="7276" y="841"/>
                      </a:cubicBezTo>
                      <a:cubicBezTo>
                        <a:pt x="7585" y="758"/>
                        <a:pt x="7918" y="806"/>
                        <a:pt x="8228" y="722"/>
                      </a:cubicBezTo>
                      <a:cubicBezTo>
                        <a:pt x="8978" y="675"/>
                        <a:pt x="9716" y="544"/>
                        <a:pt x="10466" y="472"/>
                      </a:cubicBezTo>
                      <a:cubicBezTo>
                        <a:pt x="10705" y="448"/>
                        <a:pt x="11097" y="436"/>
                        <a:pt x="11074" y="91"/>
                      </a:cubicBezTo>
                      <a:cubicBezTo>
                        <a:pt x="10961" y="29"/>
                        <a:pt x="10839" y="12"/>
                        <a:pt x="10716" y="12"/>
                      </a:cubicBezTo>
                      <a:cubicBezTo>
                        <a:pt x="10604" y="12"/>
                        <a:pt x="10491" y="26"/>
                        <a:pt x="10383" y="32"/>
                      </a:cubicBezTo>
                      <a:cubicBezTo>
                        <a:pt x="10020" y="44"/>
                        <a:pt x="9658" y="57"/>
                        <a:pt x="9295" y="57"/>
                      </a:cubicBezTo>
                      <a:cubicBezTo>
                        <a:pt x="8979" y="57"/>
                        <a:pt x="8663" y="47"/>
                        <a:pt x="8347" y="20"/>
                      </a:cubicBezTo>
                      <a:cubicBezTo>
                        <a:pt x="8026" y="4"/>
                        <a:pt x="7702" y="0"/>
                        <a:pt x="7377"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5" name="Google Shape;1595;p33"/>
                <p:cNvSpPr/>
                <p:nvPr/>
              </p:nvSpPr>
              <p:spPr>
                <a:xfrm>
                  <a:off x="2923295" y="1669731"/>
                  <a:ext cx="227405" cy="19222"/>
                </a:xfrm>
                <a:custGeom>
                  <a:avLst/>
                  <a:gdLst/>
                  <a:ahLst/>
                  <a:cxnLst/>
                  <a:rect l="l" t="t" r="r" b="b"/>
                  <a:pathLst>
                    <a:path w="11097" h="938" extrusionOk="0">
                      <a:moveTo>
                        <a:pt x="6365" y="0"/>
                      </a:moveTo>
                      <a:cubicBezTo>
                        <a:pt x="5620" y="0"/>
                        <a:pt x="4876" y="19"/>
                        <a:pt x="4132" y="80"/>
                      </a:cubicBezTo>
                      <a:cubicBezTo>
                        <a:pt x="3602" y="95"/>
                        <a:pt x="3067" y="105"/>
                        <a:pt x="2534" y="105"/>
                      </a:cubicBezTo>
                      <a:cubicBezTo>
                        <a:pt x="2205" y="105"/>
                        <a:pt x="1875" y="101"/>
                        <a:pt x="1548" y="92"/>
                      </a:cubicBezTo>
                      <a:cubicBezTo>
                        <a:pt x="1488" y="89"/>
                        <a:pt x="1428" y="87"/>
                        <a:pt x="1368" y="87"/>
                      </a:cubicBezTo>
                      <a:cubicBezTo>
                        <a:pt x="979" y="87"/>
                        <a:pt x="597" y="151"/>
                        <a:pt x="214" y="223"/>
                      </a:cubicBezTo>
                      <a:cubicBezTo>
                        <a:pt x="72" y="235"/>
                        <a:pt x="60" y="390"/>
                        <a:pt x="0" y="485"/>
                      </a:cubicBezTo>
                      <a:cubicBezTo>
                        <a:pt x="36" y="544"/>
                        <a:pt x="95" y="640"/>
                        <a:pt x="119" y="699"/>
                      </a:cubicBezTo>
                      <a:cubicBezTo>
                        <a:pt x="1084" y="925"/>
                        <a:pt x="2084" y="902"/>
                        <a:pt x="3072" y="937"/>
                      </a:cubicBezTo>
                      <a:cubicBezTo>
                        <a:pt x="3151" y="923"/>
                        <a:pt x="3231" y="918"/>
                        <a:pt x="3311" y="918"/>
                      </a:cubicBezTo>
                      <a:cubicBezTo>
                        <a:pt x="3435" y="918"/>
                        <a:pt x="3561" y="930"/>
                        <a:pt x="3691" y="937"/>
                      </a:cubicBezTo>
                      <a:cubicBezTo>
                        <a:pt x="5167" y="890"/>
                        <a:pt x="6668" y="902"/>
                        <a:pt x="8144" y="771"/>
                      </a:cubicBezTo>
                      <a:cubicBezTo>
                        <a:pt x="8763" y="652"/>
                        <a:pt x="9394" y="735"/>
                        <a:pt x="10013" y="675"/>
                      </a:cubicBezTo>
                      <a:cubicBezTo>
                        <a:pt x="10311" y="616"/>
                        <a:pt x="10609" y="652"/>
                        <a:pt x="10906" y="616"/>
                      </a:cubicBezTo>
                      <a:cubicBezTo>
                        <a:pt x="10990" y="497"/>
                        <a:pt x="11097" y="294"/>
                        <a:pt x="10906" y="211"/>
                      </a:cubicBezTo>
                      <a:cubicBezTo>
                        <a:pt x="9954" y="32"/>
                        <a:pt x="8977" y="163"/>
                        <a:pt x="8025" y="21"/>
                      </a:cubicBezTo>
                      <a:cubicBezTo>
                        <a:pt x="7472" y="10"/>
                        <a:pt x="6918" y="0"/>
                        <a:pt x="6365"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6" name="Google Shape;1596;p33"/>
                <p:cNvSpPr/>
                <p:nvPr/>
              </p:nvSpPr>
              <p:spPr>
                <a:xfrm>
                  <a:off x="2923766" y="1733180"/>
                  <a:ext cx="214495" cy="19201"/>
                </a:xfrm>
                <a:custGeom>
                  <a:avLst/>
                  <a:gdLst/>
                  <a:ahLst/>
                  <a:cxnLst/>
                  <a:rect l="l" t="t" r="r" b="b"/>
                  <a:pathLst>
                    <a:path w="10467" h="937" extrusionOk="0">
                      <a:moveTo>
                        <a:pt x="9261" y="0"/>
                      </a:moveTo>
                      <a:cubicBezTo>
                        <a:pt x="8462" y="0"/>
                        <a:pt x="7661" y="32"/>
                        <a:pt x="6859" y="32"/>
                      </a:cubicBezTo>
                      <a:cubicBezTo>
                        <a:pt x="6557" y="37"/>
                        <a:pt x="6255" y="39"/>
                        <a:pt x="5953" y="39"/>
                      </a:cubicBezTo>
                      <a:cubicBezTo>
                        <a:pt x="5414" y="39"/>
                        <a:pt x="4875" y="34"/>
                        <a:pt x="4336" y="34"/>
                      </a:cubicBezTo>
                      <a:cubicBezTo>
                        <a:pt x="3844" y="34"/>
                        <a:pt x="3351" y="38"/>
                        <a:pt x="2858" y="56"/>
                      </a:cubicBezTo>
                      <a:cubicBezTo>
                        <a:pt x="1977" y="139"/>
                        <a:pt x="1073" y="80"/>
                        <a:pt x="191" y="282"/>
                      </a:cubicBezTo>
                      <a:cubicBezTo>
                        <a:pt x="1" y="282"/>
                        <a:pt x="37" y="508"/>
                        <a:pt x="37" y="639"/>
                      </a:cubicBezTo>
                      <a:cubicBezTo>
                        <a:pt x="442" y="758"/>
                        <a:pt x="846" y="806"/>
                        <a:pt x="1263" y="866"/>
                      </a:cubicBezTo>
                      <a:cubicBezTo>
                        <a:pt x="1822" y="922"/>
                        <a:pt x="2389" y="937"/>
                        <a:pt x="2955" y="937"/>
                      </a:cubicBezTo>
                      <a:cubicBezTo>
                        <a:pt x="3341" y="937"/>
                        <a:pt x="3727" y="930"/>
                        <a:pt x="4109" y="925"/>
                      </a:cubicBezTo>
                      <a:cubicBezTo>
                        <a:pt x="4942" y="925"/>
                        <a:pt x="5776" y="794"/>
                        <a:pt x="6609" y="782"/>
                      </a:cubicBezTo>
                      <a:cubicBezTo>
                        <a:pt x="7097" y="687"/>
                        <a:pt x="7609" y="782"/>
                        <a:pt x="8097" y="675"/>
                      </a:cubicBezTo>
                      <a:cubicBezTo>
                        <a:pt x="8514" y="663"/>
                        <a:pt x="8931" y="663"/>
                        <a:pt x="9335" y="580"/>
                      </a:cubicBezTo>
                      <a:cubicBezTo>
                        <a:pt x="9716" y="568"/>
                        <a:pt x="10097" y="544"/>
                        <a:pt x="10455" y="425"/>
                      </a:cubicBezTo>
                      <a:cubicBezTo>
                        <a:pt x="10467" y="294"/>
                        <a:pt x="10467" y="163"/>
                        <a:pt x="10455" y="32"/>
                      </a:cubicBezTo>
                      <a:cubicBezTo>
                        <a:pt x="10058" y="8"/>
                        <a:pt x="9660" y="0"/>
                        <a:pt x="9261"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grpSp>
      </p:grpSp>
      <p:grpSp>
        <p:nvGrpSpPr>
          <p:cNvPr id="1599" name="Google Shape;1599;p33">
            <a:extLst>
              <a:ext uri="{C183D7F6-B498-43B3-948B-1728B52AA6E4}">
                <adec:decorative xmlns:adec="http://schemas.microsoft.com/office/drawing/2017/decorative" val="1"/>
              </a:ext>
            </a:extLst>
          </p:cNvPr>
          <p:cNvGrpSpPr/>
          <p:nvPr/>
        </p:nvGrpSpPr>
        <p:grpSpPr>
          <a:xfrm>
            <a:off x="5546742" y="4164613"/>
            <a:ext cx="2490930" cy="2006432"/>
            <a:chOff x="4315585" y="3131755"/>
            <a:chExt cx="1788686" cy="1405529"/>
          </a:xfrm>
        </p:grpSpPr>
        <p:sp>
          <p:nvSpPr>
            <p:cNvPr id="1600" name="Google Shape;1600;p33"/>
            <p:cNvSpPr/>
            <p:nvPr/>
          </p:nvSpPr>
          <p:spPr>
            <a:xfrm>
              <a:off x="4315585" y="3131755"/>
              <a:ext cx="1788686" cy="1405529"/>
            </a:xfrm>
            <a:custGeom>
              <a:avLst/>
              <a:gdLst/>
              <a:ahLst/>
              <a:cxnLst/>
              <a:rect l="l" t="t" r="r" b="b"/>
              <a:pathLst>
                <a:path w="57460" h="48446" extrusionOk="0">
                  <a:moveTo>
                    <a:pt x="23490" y="2547"/>
                  </a:moveTo>
                  <a:cubicBezTo>
                    <a:pt x="24911" y="2547"/>
                    <a:pt x="26332" y="2571"/>
                    <a:pt x="27754" y="2571"/>
                  </a:cubicBezTo>
                  <a:lnTo>
                    <a:pt x="27754" y="2642"/>
                  </a:lnTo>
                  <a:cubicBezTo>
                    <a:pt x="27914" y="2640"/>
                    <a:pt x="28075" y="2639"/>
                    <a:pt x="28236" y="2639"/>
                  </a:cubicBezTo>
                  <a:cubicBezTo>
                    <a:pt x="28983" y="2639"/>
                    <a:pt x="29736" y="2660"/>
                    <a:pt x="30480" y="2690"/>
                  </a:cubicBezTo>
                  <a:cubicBezTo>
                    <a:pt x="31087" y="2773"/>
                    <a:pt x="31718" y="2725"/>
                    <a:pt x="32350" y="2773"/>
                  </a:cubicBezTo>
                  <a:cubicBezTo>
                    <a:pt x="33004" y="2892"/>
                    <a:pt x="33707" y="2785"/>
                    <a:pt x="34362" y="2904"/>
                  </a:cubicBezTo>
                  <a:cubicBezTo>
                    <a:pt x="34755" y="2940"/>
                    <a:pt x="35147" y="2904"/>
                    <a:pt x="35528" y="2975"/>
                  </a:cubicBezTo>
                  <a:cubicBezTo>
                    <a:pt x="36148" y="3023"/>
                    <a:pt x="36779" y="2999"/>
                    <a:pt x="37398" y="3083"/>
                  </a:cubicBezTo>
                  <a:cubicBezTo>
                    <a:pt x="37755" y="3130"/>
                    <a:pt x="38112" y="3059"/>
                    <a:pt x="38446" y="3178"/>
                  </a:cubicBezTo>
                  <a:cubicBezTo>
                    <a:pt x="38755" y="3202"/>
                    <a:pt x="39053" y="3178"/>
                    <a:pt x="39350" y="3249"/>
                  </a:cubicBezTo>
                  <a:cubicBezTo>
                    <a:pt x="40053" y="3261"/>
                    <a:pt x="40743" y="3333"/>
                    <a:pt x="41446" y="3428"/>
                  </a:cubicBezTo>
                  <a:cubicBezTo>
                    <a:pt x="41779" y="3475"/>
                    <a:pt x="42125" y="3428"/>
                    <a:pt x="42446" y="3535"/>
                  </a:cubicBezTo>
                  <a:cubicBezTo>
                    <a:pt x="42684" y="3559"/>
                    <a:pt x="42934" y="3547"/>
                    <a:pt x="43172" y="3618"/>
                  </a:cubicBezTo>
                  <a:cubicBezTo>
                    <a:pt x="43815" y="3702"/>
                    <a:pt x="44482" y="3761"/>
                    <a:pt x="45125" y="3892"/>
                  </a:cubicBezTo>
                  <a:cubicBezTo>
                    <a:pt x="45268" y="3904"/>
                    <a:pt x="45423" y="3916"/>
                    <a:pt x="45565" y="3964"/>
                  </a:cubicBezTo>
                  <a:cubicBezTo>
                    <a:pt x="46018" y="4035"/>
                    <a:pt x="46470" y="4118"/>
                    <a:pt x="46911" y="4237"/>
                  </a:cubicBezTo>
                  <a:cubicBezTo>
                    <a:pt x="47054" y="4261"/>
                    <a:pt x="47220" y="4249"/>
                    <a:pt x="47351" y="4333"/>
                  </a:cubicBezTo>
                  <a:cubicBezTo>
                    <a:pt x="47459" y="4345"/>
                    <a:pt x="47566" y="4357"/>
                    <a:pt x="47673" y="4368"/>
                  </a:cubicBezTo>
                  <a:lnTo>
                    <a:pt x="47673" y="4428"/>
                  </a:lnTo>
                  <a:cubicBezTo>
                    <a:pt x="47875" y="4452"/>
                    <a:pt x="48066" y="4499"/>
                    <a:pt x="48268" y="4559"/>
                  </a:cubicBezTo>
                  <a:cubicBezTo>
                    <a:pt x="48613" y="4642"/>
                    <a:pt x="48959" y="4738"/>
                    <a:pt x="49304" y="4857"/>
                  </a:cubicBezTo>
                  <a:cubicBezTo>
                    <a:pt x="49387" y="4880"/>
                    <a:pt x="49483" y="4904"/>
                    <a:pt x="49578" y="4940"/>
                  </a:cubicBezTo>
                  <a:cubicBezTo>
                    <a:pt x="49661" y="4964"/>
                    <a:pt x="49756" y="4999"/>
                    <a:pt x="49840" y="5035"/>
                  </a:cubicBezTo>
                  <a:cubicBezTo>
                    <a:pt x="50137" y="5166"/>
                    <a:pt x="50483" y="5226"/>
                    <a:pt x="50733" y="5428"/>
                  </a:cubicBezTo>
                  <a:lnTo>
                    <a:pt x="50828" y="5416"/>
                  </a:lnTo>
                  <a:cubicBezTo>
                    <a:pt x="50876" y="5476"/>
                    <a:pt x="50935" y="5511"/>
                    <a:pt x="51019" y="5523"/>
                  </a:cubicBezTo>
                  <a:cubicBezTo>
                    <a:pt x="51280" y="5678"/>
                    <a:pt x="51566" y="5809"/>
                    <a:pt x="51840" y="5964"/>
                  </a:cubicBezTo>
                  <a:cubicBezTo>
                    <a:pt x="52566" y="6357"/>
                    <a:pt x="53102" y="7035"/>
                    <a:pt x="53531" y="7738"/>
                  </a:cubicBezTo>
                  <a:cubicBezTo>
                    <a:pt x="53578" y="7833"/>
                    <a:pt x="53638" y="7940"/>
                    <a:pt x="53686" y="8036"/>
                  </a:cubicBezTo>
                  <a:cubicBezTo>
                    <a:pt x="53709" y="8083"/>
                    <a:pt x="53757" y="8167"/>
                    <a:pt x="53781" y="8214"/>
                  </a:cubicBezTo>
                  <a:cubicBezTo>
                    <a:pt x="53864" y="8393"/>
                    <a:pt x="53936" y="8571"/>
                    <a:pt x="54007" y="8762"/>
                  </a:cubicBezTo>
                  <a:cubicBezTo>
                    <a:pt x="54090" y="8988"/>
                    <a:pt x="54162" y="9214"/>
                    <a:pt x="54233" y="9441"/>
                  </a:cubicBezTo>
                  <a:cubicBezTo>
                    <a:pt x="54328" y="9798"/>
                    <a:pt x="54400" y="10155"/>
                    <a:pt x="54495" y="10512"/>
                  </a:cubicBezTo>
                  <a:cubicBezTo>
                    <a:pt x="54519" y="10691"/>
                    <a:pt x="54531" y="10869"/>
                    <a:pt x="54590" y="11036"/>
                  </a:cubicBezTo>
                  <a:cubicBezTo>
                    <a:pt x="54602" y="11215"/>
                    <a:pt x="54626" y="11393"/>
                    <a:pt x="54674" y="11572"/>
                  </a:cubicBezTo>
                  <a:cubicBezTo>
                    <a:pt x="54698" y="11750"/>
                    <a:pt x="54709" y="11929"/>
                    <a:pt x="54769" y="12108"/>
                  </a:cubicBezTo>
                  <a:cubicBezTo>
                    <a:pt x="54840" y="12667"/>
                    <a:pt x="54936" y="13239"/>
                    <a:pt x="55031" y="13798"/>
                  </a:cubicBezTo>
                  <a:cubicBezTo>
                    <a:pt x="55055" y="14036"/>
                    <a:pt x="55067" y="14274"/>
                    <a:pt x="55126" y="14513"/>
                  </a:cubicBezTo>
                  <a:cubicBezTo>
                    <a:pt x="55162" y="14774"/>
                    <a:pt x="55138" y="15060"/>
                    <a:pt x="55221" y="15322"/>
                  </a:cubicBezTo>
                  <a:cubicBezTo>
                    <a:pt x="55269" y="16834"/>
                    <a:pt x="55233" y="18346"/>
                    <a:pt x="55245" y="19870"/>
                  </a:cubicBezTo>
                  <a:cubicBezTo>
                    <a:pt x="55245" y="20263"/>
                    <a:pt x="55245" y="20656"/>
                    <a:pt x="55221" y="21049"/>
                  </a:cubicBezTo>
                  <a:cubicBezTo>
                    <a:pt x="55114" y="21442"/>
                    <a:pt x="55174" y="21871"/>
                    <a:pt x="55114" y="22275"/>
                  </a:cubicBezTo>
                  <a:cubicBezTo>
                    <a:pt x="55019" y="23049"/>
                    <a:pt x="55031" y="23835"/>
                    <a:pt x="55031" y="24609"/>
                  </a:cubicBezTo>
                  <a:lnTo>
                    <a:pt x="54983" y="24633"/>
                  </a:lnTo>
                  <a:cubicBezTo>
                    <a:pt x="54983" y="25919"/>
                    <a:pt x="55007" y="27205"/>
                    <a:pt x="54888" y="28490"/>
                  </a:cubicBezTo>
                  <a:cubicBezTo>
                    <a:pt x="54888" y="29229"/>
                    <a:pt x="54781" y="29967"/>
                    <a:pt x="54793" y="30717"/>
                  </a:cubicBezTo>
                  <a:cubicBezTo>
                    <a:pt x="54781" y="31669"/>
                    <a:pt x="54817" y="32622"/>
                    <a:pt x="54757" y="33574"/>
                  </a:cubicBezTo>
                  <a:cubicBezTo>
                    <a:pt x="54662" y="34086"/>
                    <a:pt x="54757" y="34622"/>
                    <a:pt x="54638" y="35134"/>
                  </a:cubicBezTo>
                  <a:cubicBezTo>
                    <a:pt x="54578" y="36063"/>
                    <a:pt x="54495" y="36980"/>
                    <a:pt x="54364" y="37896"/>
                  </a:cubicBezTo>
                  <a:cubicBezTo>
                    <a:pt x="54328" y="38361"/>
                    <a:pt x="54233" y="38813"/>
                    <a:pt x="54138" y="39266"/>
                  </a:cubicBezTo>
                  <a:cubicBezTo>
                    <a:pt x="54043" y="39611"/>
                    <a:pt x="53959" y="39956"/>
                    <a:pt x="53840" y="40301"/>
                  </a:cubicBezTo>
                  <a:cubicBezTo>
                    <a:pt x="53805" y="40397"/>
                    <a:pt x="53769" y="40480"/>
                    <a:pt x="53745" y="40575"/>
                  </a:cubicBezTo>
                  <a:cubicBezTo>
                    <a:pt x="53697" y="40706"/>
                    <a:pt x="53650" y="40837"/>
                    <a:pt x="53614" y="40980"/>
                  </a:cubicBezTo>
                  <a:lnTo>
                    <a:pt x="53555" y="41004"/>
                  </a:lnTo>
                  <a:cubicBezTo>
                    <a:pt x="53519" y="41194"/>
                    <a:pt x="53412" y="41373"/>
                    <a:pt x="53328" y="41564"/>
                  </a:cubicBezTo>
                  <a:cubicBezTo>
                    <a:pt x="53269" y="41659"/>
                    <a:pt x="53209" y="41766"/>
                    <a:pt x="53162" y="41873"/>
                  </a:cubicBezTo>
                  <a:lnTo>
                    <a:pt x="53090" y="41885"/>
                  </a:lnTo>
                  <a:cubicBezTo>
                    <a:pt x="53090" y="41921"/>
                    <a:pt x="53090" y="41980"/>
                    <a:pt x="53090" y="42016"/>
                  </a:cubicBezTo>
                  <a:cubicBezTo>
                    <a:pt x="53007" y="42099"/>
                    <a:pt x="52947" y="42206"/>
                    <a:pt x="52900" y="42314"/>
                  </a:cubicBezTo>
                  <a:lnTo>
                    <a:pt x="52852" y="42337"/>
                  </a:lnTo>
                  <a:cubicBezTo>
                    <a:pt x="52435" y="42992"/>
                    <a:pt x="51876" y="43564"/>
                    <a:pt x="51257" y="44040"/>
                  </a:cubicBezTo>
                  <a:cubicBezTo>
                    <a:pt x="51161" y="44100"/>
                    <a:pt x="51066" y="44159"/>
                    <a:pt x="50971" y="44219"/>
                  </a:cubicBezTo>
                  <a:lnTo>
                    <a:pt x="50959" y="44254"/>
                  </a:lnTo>
                  <a:cubicBezTo>
                    <a:pt x="50852" y="44302"/>
                    <a:pt x="50745" y="44373"/>
                    <a:pt x="50661" y="44457"/>
                  </a:cubicBezTo>
                  <a:lnTo>
                    <a:pt x="50530" y="44457"/>
                  </a:lnTo>
                  <a:lnTo>
                    <a:pt x="50530" y="44552"/>
                  </a:lnTo>
                  <a:lnTo>
                    <a:pt x="50435" y="44528"/>
                  </a:lnTo>
                  <a:cubicBezTo>
                    <a:pt x="50423" y="44552"/>
                    <a:pt x="50411" y="44611"/>
                    <a:pt x="50411" y="44635"/>
                  </a:cubicBezTo>
                  <a:lnTo>
                    <a:pt x="50292" y="44623"/>
                  </a:lnTo>
                  <a:cubicBezTo>
                    <a:pt x="50245" y="44659"/>
                    <a:pt x="50149" y="44719"/>
                    <a:pt x="50114" y="44742"/>
                  </a:cubicBezTo>
                  <a:cubicBezTo>
                    <a:pt x="49887" y="44885"/>
                    <a:pt x="49637" y="44992"/>
                    <a:pt x="49411" y="45112"/>
                  </a:cubicBezTo>
                  <a:cubicBezTo>
                    <a:pt x="49090" y="45254"/>
                    <a:pt x="48768" y="45373"/>
                    <a:pt x="48447" y="45504"/>
                  </a:cubicBezTo>
                  <a:cubicBezTo>
                    <a:pt x="48352" y="45528"/>
                    <a:pt x="48256" y="45552"/>
                    <a:pt x="48173" y="45600"/>
                  </a:cubicBezTo>
                  <a:cubicBezTo>
                    <a:pt x="48125" y="45600"/>
                    <a:pt x="48030" y="45624"/>
                    <a:pt x="47982" y="45635"/>
                  </a:cubicBezTo>
                  <a:cubicBezTo>
                    <a:pt x="47685" y="45743"/>
                    <a:pt x="47387" y="45838"/>
                    <a:pt x="47078" y="45897"/>
                  </a:cubicBezTo>
                  <a:cubicBezTo>
                    <a:pt x="46292" y="46076"/>
                    <a:pt x="45506" y="46314"/>
                    <a:pt x="44696" y="46326"/>
                  </a:cubicBezTo>
                  <a:cubicBezTo>
                    <a:pt x="44101" y="46338"/>
                    <a:pt x="43506" y="46409"/>
                    <a:pt x="42922" y="46433"/>
                  </a:cubicBezTo>
                  <a:cubicBezTo>
                    <a:pt x="42025" y="46433"/>
                    <a:pt x="41134" y="46428"/>
                    <a:pt x="40244" y="46428"/>
                  </a:cubicBezTo>
                  <a:cubicBezTo>
                    <a:pt x="39799" y="46428"/>
                    <a:pt x="39354" y="46429"/>
                    <a:pt x="38910" y="46433"/>
                  </a:cubicBezTo>
                  <a:cubicBezTo>
                    <a:pt x="38645" y="46431"/>
                    <a:pt x="38381" y="46430"/>
                    <a:pt x="38117" y="46430"/>
                  </a:cubicBezTo>
                  <a:cubicBezTo>
                    <a:pt x="36713" y="46430"/>
                    <a:pt x="35309" y="46457"/>
                    <a:pt x="33907" y="46457"/>
                  </a:cubicBezTo>
                  <a:cubicBezTo>
                    <a:pt x="32839" y="46457"/>
                    <a:pt x="31772" y="46441"/>
                    <a:pt x="30706" y="46386"/>
                  </a:cubicBezTo>
                  <a:lnTo>
                    <a:pt x="30695" y="46326"/>
                  </a:lnTo>
                  <a:cubicBezTo>
                    <a:pt x="30634" y="46328"/>
                    <a:pt x="30572" y="46328"/>
                    <a:pt x="30511" y="46328"/>
                  </a:cubicBezTo>
                  <a:cubicBezTo>
                    <a:pt x="30217" y="46328"/>
                    <a:pt x="29922" y="46312"/>
                    <a:pt x="29627" y="46312"/>
                  </a:cubicBezTo>
                  <a:cubicBezTo>
                    <a:pt x="29566" y="46312"/>
                    <a:pt x="29505" y="46312"/>
                    <a:pt x="29444" y="46314"/>
                  </a:cubicBezTo>
                  <a:lnTo>
                    <a:pt x="29444" y="46243"/>
                  </a:lnTo>
                  <a:cubicBezTo>
                    <a:pt x="29294" y="46240"/>
                    <a:pt x="29144" y="46240"/>
                    <a:pt x="28993" y="46240"/>
                  </a:cubicBezTo>
                  <a:cubicBezTo>
                    <a:pt x="28893" y="46240"/>
                    <a:pt x="28792" y="46240"/>
                    <a:pt x="28691" y="46240"/>
                  </a:cubicBezTo>
                  <a:cubicBezTo>
                    <a:pt x="28188" y="46240"/>
                    <a:pt x="27682" y="46235"/>
                    <a:pt x="27182" y="46171"/>
                  </a:cubicBezTo>
                  <a:cubicBezTo>
                    <a:pt x="26254" y="46147"/>
                    <a:pt x="25337" y="46052"/>
                    <a:pt x="24408" y="46028"/>
                  </a:cubicBezTo>
                  <a:cubicBezTo>
                    <a:pt x="23860" y="45921"/>
                    <a:pt x="23301" y="46005"/>
                    <a:pt x="22741" y="45909"/>
                  </a:cubicBezTo>
                  <a:cubicBezTo>
                    <a:pt x="22217" y="45838"/>
                    <a:pt x="21670" y="45921"/>
                    <a:pt x="21146" y="45814"/>
                  </a:cubicBezTo>
                  <a:cubicBezTo>
                    <a:pt x="20646" y="45766"/>
                    <a:pt x="20134" y="45814"/>
                    <a:pt x="19646" y="45719"/>
                  </a:cubicBezTo>
                  <a:cubicBezTo>
                    <a:pt x="19241" y="45695"/>
                    <a:pt x="18836" y="45671"/>
                    <a:pt x="18431" y="45671"/>
                  </a:cubicBezTo>
                  <a:lnTo>
                    <a:pt x="18431" y="45612"/>
                  </a:lnTo>
                  <a:cubicBezTo>
                    <a:pt x="18411" y="45612"/>
                    <a:pt x="18391" y="45612"/>
                    <a:pt x="18372" y="45612"/>
                  </a:cubicBezTo>
                  <a:cubicBezTo>
                    <a:pt x="17997" y="45612"/>
                    <a:pt x="17640" y="45516"/>
                    <a:pt x="17275" y="45516"/>
                  </a:cubicBezTo>
                  <a:cubicBezTo>
                    <a:pt x="17255" y="45516"/>
                    <a:pt x="17236" y="45516"/>
                    <a:pt x="17217" y="45516"/>
                  </a:cubicBezTo>
                  <a:cubicBezTo>
                    <a:pt x="16990" y="45493"/>
                    <a:pt x="16740" y="45540"/>
                    <a:pt x="16538" y="45445"/>
                  </a:cubicBezTo>
                  <a:cubicBezTo>
                    <a:pt x="16383" y="45421"/>
                    <a:pt x="16228" y="45397"/>
                    <a:pt x="16086" y="45373"/>
                  </a:cubicBezTo>
                  <a:cubicBezTo>
                    <a:pt x="15728" y="45338"/>
                    <a:pt x="15371" y="45326"/>
                    <a:pt x="15026" y="45302"/>
                  </a:cubicBezTo>
                  <a:lnTo>
                    <a:pt x="15074" y="45195"/>
                  </a:lnTo>
                  <a:lnTo>
                    <a:pt x="15074" y="45195"/>
                  </a:lnTo>
                  <a:cubicBezTo>
                    <a:pt x="15001" y="45226"/>
                    <a:pt x="14927" y="45239"/>
                    <a:pt x="14853" y="45239"/>
                  </a:cubicBezTo>
                  <a:cubicBezTo>
                    <a:pt x="14756" y="45239"/>
                    <a:pt x="14661" y="45217"/>
                    <a:pt x="14573" y="45183"/>
                  </a:cubicBezTo>
                  <a:cubicBezTo>
                    <a:pt x="14157" y="45123"/>
                    <a:pt x="13728" y="45100"/>
                    <a:pt x="13323" y="45004"/>
                  </a:cubicBezTo>
                  <a:cubicBezTo>
                    <a:pt x="13145" y="44969"/>
                    <a:pt x="12954" y="44992"/>
                    <a:pt x="12788" y="44921"/>
                  </a:cubicBezTo>
                  <a:cubicBezTo>
                    <a:pt x="12668" y="44885"/>
                    <a:pt x="12549" y="44873"/>
                    <a:pt x="12418" y="44838"/>
                  </a:cubicBezTo>
                  <a:cubicBezTo>
                    <a:pt x="12276" y="44814"/>
                    <a:pt x="12121" y="44802"/>
                    <a:pt x="11978" y="44754"/>
                  </a:cubicBezTo>
                  <a:cubicBezTo>
                    <a:pt x="11799" y="44719"/>
                    <a:pt x="11609" y="44731"/>
                    <a:pt x="11454" y="44647"/>
                  </a:cubicBezTo>
                  <a:cubicBezTo>
                    <a:pt x="11371" y="44635"/>
                    <a:pt x="11216" y="44623"/>
                    <a:pt x="11133" y="44611"/>
                  </a:cubicBezTo>
                  <a:cubicBezTo>
                    <a:pt x="11133" y="44600"/>
                    <a:pt x="11121" y="44564"/>
                    <a:pt x="11121" y="44552"/>
                  </a:cubicBezTo>
                  <a:cubicBezTo>
                    <a:pt x="10978" y="44540"/>
                    <a:pt x="10847" y="44528"/>
                    <a:pt x="10728" y="44481"/>
                  </a:cubicBezTo>
                  <a:cubicBezTo>
                    <a:pt x="10609" y="44457"/>
                    <a:pt x="10490" y="44433"/>
                    <a:pt x="10382" y="44397"/>
                  </a:cubicBezTo>
                  <a:cubicBezTo>
                    <a:pt x="10168" y="44350"/>
                    <a:pt x="9954" y="44290"/>
                    <a:pt x="9751" y="44219"/>
                  </a:cubicBezTo>
                  <a:cubicBezTo>
                    <a:pt x="9585" y="44171"/>
                    <a:pt x="9418" y="44123"/>
                    <a:pt x="9251" y="44088"/>
                  </a:cubicBezTo>
                  <a:lnTo>
                    <a:pt x="9251" y="44028"/>
                  </a:lnTo>
                  <a:cubicBezTo>
                    <a:pt x="9238" y="44029"/>
                    <a:pt x="9225" y="44030"/>
                    <a:pt x="9213" y="44030"/>
                  </a:cubicBezTo>
                  <a:cubicBezTo>
                    <a:pt x="9101" y="44030"/>
                    <a:pt x="9018" y="43983"/>
                    <a:pt x="8954" y="43897"/>
                  </a:cubicBezTo>
                  <a:lnTo>
                    <a:pt x="8835" y="43933"/>
                  </a:lnTo>
                  <a:cubicBezTo>
                    <a:pt x="8823" y="43909"/>
                    <a:pt x="8811" y="43849"/>
                    <a:pt x="8799" y="43814"/>
                  </a:cubicBezTo>
                  <a:cubicBezTo>
                    <a:pt x="8763" y="43826"/>
                    <a:pt x="8680" y="43838"/>
                    <a:pt x="8644" y="43838"/>
                  </a:cubicBezTo>
                  <a:lnTo>
                    <a:pt x="8620" y="43730"/>
                  </a:lnTo>
                  <a:cubicBezTo>
                    <a:pt x="8585" y="43730"/>
                    <a:pt x="8501" y="43742"/>
                    <a:pt x="8466" y="43754"/>
                  </a:cubicBezTo>
                  <a:lnTo>
                    <a:pt x="8442" y="43635"/>
                  </a:lnTo>
                  <a:cubicBezTo>
                    <a:pt x="8406" y="43647"/>
                    <a:pt x="8323" y="43659"/>
                    <a:pt x="8287" y="43659"/>
                  </a:cubicBezTo>
                  <a:lnTo>
                    <a:pt x="8275" y="43576"/>
                  </a:lnTo>
                  <a:cubicBezTo>
                    <a:pt x="8192" y="43540"/>
                    <a:pt x="8096" y="43504"/>
                    <a:pt x="8001" y="43468"/>
                  </a:cubicBezTo>
                  <a:lnTo>
                    <a:pt x="7989" y="43409"/>
                  </a:lnTo>
                  <a:cubicBezTo>
                    <a:pt x="7942" y="43385"/>
                    <a:pt x="7846" y="43349"/>
                    <a:pt x="7787" y="43326"/>
                  </a:cubicBezTo>
                  <a:cubicBezTo>
                    <a:pt x="7715" y="43278"/>
                    <a:pt x="7644" y="43242"/>
                    <a:pt x="7573" y="43207"/>
                  </a:cubicBezTo>
                  <a:cubicBezTo>
                    <a:pt x="7501" y="43147"/>
                    <a:pt x="7430" y="43099"/>
                    <a:pt x="7358" y="43052"/>
                  </a:cubicBezTo>
                  <a:cubicBezTo>
                    <a:pt x="7263" y="42992"/>
                    <a:pt x="7180" y="42933"/>
                    <a:pt x="7084" y="42885"/>
                  </a:cubicBezTo>
                  <a:cubicBezTo>
                    <a:pt x="6858" y="42718"/>
                    <a:pt x="6644" y="42540"/>
                    <a:pt x="6418" y="42385"/>
                  </a:cubicBezTo>
                  <a:lnTo>
                    <a:pt x="6406" y="42314"/>
                  </a:lnTo>
                  <a:lnTo>
                    <a:pt x="6311" y="42325"/>
                  </a:lnTo>
                  <a:lnTo>
                    <a:pt x="6311" y="42242"/>
                  </a:lnTo>
                  <a:cubicBezTo>
                    <a:pt x="6084" y="42135"/>
                    <a:pt x="5906" y="41909"/>
                    <a:pt x="5763" y="41706"/>
                  </a:cubicBezTo>
                  <a:lnTo>
                    <a:pt x="5691" y="41706"/>
                  </a:lnTo>
                  <a:lnTo>
                    <a:pt x="5715" y="41599"/>
                  </a:lnTo>
                  <a:lnTo>
                    <a:pt x="5632" y="41599"/>
                  </a:lnTo>
                  <a:cubicBezTo>
                    <a:pt x="5584" y="41468"/>
                    <a:pt x="5441" y="41397"/>
                    <a:pt x="5418" y="41254"/>
                  </a:cubicBezTo>
                  <a:lnTo>
                    <a:pt x="5370" y="41254"/>
                  </a:lnTo>
                  <a:cubicBezTo>
                    <a:pt x="5310" y="41135"/>
                    <a:pt x="5239" y="41028"/>
                    <a:pt x="5168" y="40944"/>
                  </a:cubicBezTo>
                  <a:cubicBezTo>
                    <a:pt x="5168" y="40909"/>
                    <a:pt x="5168" y="40849"/>
                    <a:pt x="5168" y="40813"/>
                  </a:cubicBezTo>
                  <a:lnTo>
                    <a:pt x="5072" y="40802"/>
                  </a:lnTo>
                  <a:lnTo>
                    <a:pt x="5060" y="40671"/>
                  </a:lnTo>
                  <a:cubicBezTo>
                    <a:pt x="5037" y="40647"/>
                    <a:pt x="4989" y="40611"/>
                    <a:pt x="4965" y="40599"/>
                  </a:cubicBezTo>
                  <a:lnTo>
                    <a:pt x="4977" y="40504"/>
                  </a:lnTo>
                  <a:cubicBezTo>
                    <a:pt x="4918" y="40409"/>
                    <a:pt x="4858" y="40325"/>
                    <a:pt x="4798" y="40242"/>
                  </a:cubicBezTo>
                  <a:cubicBezTo>
                    <a:pt x="4798" y="40206"/>
                    <a:pt x="4810" y="40135"/>
                    <a:pt x="4810" y="40099"/>
                  </a:cubicBezTo>
                  <a:lnTo>
                    <a:pt x="4727" y="40099"/>
                  </a:lnTo>
                  <a:cubicBezTo>
                    <a:pt x="4691" y="39932"/>
                    <a:pt x="4632" y="39766"/>
                    <a:pt x="4548" y="39623"/>
                  </a:cubicBezTo>
                  <a:cubicBezTo>
                    <a:pt x="4501" y="39492"/>
                    <a:pt x="4465" y="39373"/>
                    <a:pt x="4417" y="39242"/>
                  </a:cubicBezTo>
                  <a:cubicBezTo>
                    <a:pt x="4382" y="39147"/>
                    <a:pt x="4358" y="39039"/>
                    <a:pt x="4334" y="38944"/>
                  </a:cubicBezTo>
                  <a:lnTo>
                    <a:pt x="4286" y="38944"/>
                  </a:lnTo>
                  <a:cubicBezTo>
                    <a:pt x="4239" y="38718"/>
                    <a:pt x="4191" y="38492"/>
                    <a:pt x="4108" y="38289"/>
                  </a:cubicBezTo>
                  <a:cubicBezTo>
                    <a:pt x="4108" y="38230"/>
                    <a:pt x="4096" y="38111"/>
                    <a:pt x="4084" y="38051"/>
                  </a:cubicBezTo>
                  <a:lnTo>
                    <a:pt x="4025" y="38039"/>
                  </a:lnTo>
                  <a:cubicBezTo>
                    <a:pt x="3929" y="37242"/>
                    <a:pt x="3596" y="36491"/>
                    <a:pt x="3477" y="35694"/>
                  </a:cubicBezTo>
                  <a:cubicBezTo>
                    <a:pt x="3310" y="34717"/>
                    <a:pt x="3155" y="33765"/>
                    <a:pt x="2977" y="32801"/>
                  </a:cubicBezTo>
                  <a:cubicBezTo>
                    <a:pt x="2762" y="31312"/>
                    <a:pt x="2620" y="29824"/>
                    <a:pt x="2572" y="28324"/>
                  </a:cubicBezTo>
                  <a:cubicBezTo>
                    <a:pt x="2441" y="27347"/>
                    <a:pt x="2596" y="26359"/>
                    <a:pt x="2441" y="25395"/>
                  </a:cubicBezTo>
                  <a:cubicBezTo>
                    <a:pt x="2405" y="24859"/>
                    <a:pt x="2441" y="24311"/>
                    <a:pt x="2429" y="23776"/>
                  </a:cubicBezTo>
                  <a:cubicBezTo>
                    <a:pt x="2393" y="23026"/>
                    <a:pt x="2524" y="22287"/>
                    <a:pt x="2524" y="21537"/>
                  </a:cubicBezTo>
                  <a:cubicBezTo>
                    <a:pt x="2655" y="20906"/>
                    <a:pt x="2560" y="20251"/>
                    <a:pt x="2667" y="19608"/>
                  </a:cubicBezTo>
                  <a:cubicBezTo>
                    <a:pt x="2715" y="17692"/>
                    <a:pt x="2989" y="15787"/>
                    <a:pt x="3334" y="13905"/>
                  </a:cubicBezTo>
                  <a:cubicBezTo>
                    <a:pt x="3572" y="12798"/>
                    <a:pt x="3858" y="11703"/>
                    <a:pt x="4108" y="10607"/>
                  </a:cubicBezTo>
                  <a:cubicBezTo>
                    <a:pt x="4167" y="10298"/>
                    <a:pt x="4286" y="10012"/>
                    <a:pt x="4382" y="9714"/>
                  </a:cubicBezTo>
                  <a:cubicBezTo>
                    <a:pt x="4453" y="9571"/>
                    <a:pt x="4501" y="9417"/>
                    <a:pt x="4537" y="9262"/>
                  </a:cubicBezTo>
                  <a:cubicBezTo>
                    <a:pt x="4608" y="9179"/>
                    <a:pt x="4644" y="9083"/>
                    <a:pt x="4644" y="8976"/>
                  </a:cubicBezTo>
                  <a:lnTo>
                    <a:pt x="4691" y="8964"/>
                  </a:lnTo>
                  <a:cubicBezTo>
                    <a:pt x="4739" y="8821"/>
                    <a:pt x="4787" y="8679"/>
                    <a:pt x="4822" y="8536"/>
                  </a:cubicBezTo>
                  <a:lnTo>
                    <a:pt x="4918" y="8524"/>
                  </a:lnTo>
                  <a:cubicBezTo>
                    <a:pt x="4906" y="8476"/>
                    <a:pt x="4882" y="8405"/>
                    <a:pt x="4882" y="8357"/>
                  </a:cubicBezTo>
                  <a:lnTo>
                    <a:pt x="4965" y="8345"/>
                  </a:lnTo>
                  <a:cubicBezTo>
                    <a:pt x="4989" y="8226"/>
                    <a:pt x="5037" y="8131"/>
                    <a:pt x="5084" y="8024"/>
                  </a:cubicBezTo>
                  <a:cubicBezTo>
                    <a:pt x="5144" y="7917"/>
                    <a:pt x="5191" y="7809"/>
                    <a:pt x="5251" y="7702"/>
                  </a:cubicBezTo>
                  <a:lnTo>
                    <a:pt x="5239" y="7631"/>
                  </a:lnTo>
                  <a:cubicBezTo>
                    <a:pt x="5263" y="7631"/>
                    <a:pt x="5322" y="7619"/>
                    <a:pt x="5346" y="7619"/>
                  </a:cubicBezTo>
                  <a:lnTo>
                    <a:pt x="5322" y="7500"/>
                  </a:lnTo>
                  <a:cubicBezTo>
                    <a:pt x="5394" y="7416"/>
                    <a:pt x="5453" y="7333"/>
                    <a:pt x="5525" y="7250"/>
                  </a:cubicBezTo>
                  <a:cubicBezTo>
                    <a:pt x="5513" y="7214"/>
                    <a:pt x="5513" y="7143"/>
                    <a:pt x="5513" y="7107"/>
                  </a:cubicBezTo>
                  <a:lnTo>
                    <a:pt x="5620" y="7107"/>
                  </a:lnTo>
                  <a:cubicBezTo>
                    <a:pt x="5620" y="7059"/>
                    <a:pt x="5608" y="6976"/>
                    <a:pt x="5608" y="6940"/>
                  </a:cubicBezTo>
                  <a:lnTo>
                    <a:pt x="5680" y="6928"/>
                  </a:lnTo>
                  <a:cubicBezTo>
                    <a:pt x="5727" y="6833"/>
                    <a:pt x="5787" y="6726"/>
                    <a:pt x="5846" y="6631"/>
                  </a:cubicBezTo>
                  <a:cubicBezTo>
                    <a:pt x="5953" y="6476"/>
                    <a:pt x="6049" y="6309"/>
                    <a:pt x="6156" y="6154"/>
                  </a:cubicBezTo>
                  <a:cubicBezTo>
                    <a:pt x="6239" y="6035"/>
                    <a:pt x="6334" y="5916"/>
                    <a:pt x="6430" y="5797"/>
                  </a:cubicBezTo>
                  <a:cubicBezTo>
                    <a:pt x="6680" y="5452"/>
                    <a:pt x="7001" y="5166"/>
                    <a:pt x="7323" y="4880"/>
                  </a:cubicBezTo>
                  <a:lnTo>
                    <a:pt x="7394" y="4880"/>
                  </a:lnTo>
                  <a:lnTo>
                    <a:pt x="7394" y="4809"/>
                  </a:lnTo>
                  <a:cubicBezTo>
                    <a:pt x="7608" y="4678"/>
                    <a:pt x="7787" y="4511"/>
                    <a:pt x="8013" y="4416"/>
                  </a:cubicBezTo>
                  <a:lnTo>
                    <a:pt x="8013" y="4333"/>
                  </a:lnTo>
                  <a:cubicBezTo>
                    <a:pt x="8061" y="4345"/>
                    <a:pt x="8132" y="4345"/>
                    <a:pt x="8180" y="4357"/>
                  </a:cubicBezTo>
                  <a:lnTo>
                    <a:pt x="8180" y="4237"/>
                  </a:lnTo>
                  <a:lnTo>
                    <a:pt x="8287" y="4273"/>
                  </a:lnTo>
                  <a:lnTo>
                    <a:pt x="8287" y="4166"/>
                  </a:lnTo>
                  <a:cubicBezTo>
                    <a:pt x="8323" y="4166"/>
                    <a:pt x="8394" y="4178"/>
                    <a:pt x="8430" y="4178"/>
                  </a:cubicBezTo>
                  <a:cubicBezTo>
                    <a:pt x="8477" y="4059"/>
                    <a:pt x="8620" y="4083"/>
                    <a:pt x="8728" y="4059"/>
                  </a:cubicBezTo>
                  <a:lnTo>
                    <a:pt x="8716" y="3964"/>
                  </a:lnTo>
                  <a:lnTo>
                    <a:pt x="8716" y="3964"/>
                  </a:lnTo>
                  <a:cubicBezTo>
                    <a:pt x="8763" y="3976"/>
                    <a:pt x="8847" y="3999"/>
                    <a:pt x="8894" y="3999"/>
                  </a:cubicBezTo>
                  <a:lnTo>
                    <a:pt x="8894" y="3916"/>
                  </a:lnTo>
                  <a:cubicBezTo>
                    <a:pt x="8989" y="3892"/>
                    <a:pt x="9120" y="3904"/>
                    <a:pt x="9192" y="3821"/>
                  </a:cubicBezTo>
                  <a:cubicBezTo>
                    <a:pt x="9323" y="3761"/>
                    <a:pt x="9466" y="3726"/>
                    <a:pt x="9597" y="3702"/>
                  </a:cubicBezTo>
                  <a:lnTo>
                    <a:pt x="9609" y="3654"/>
                  </a:lnTo>
                  <a:cubicBezTo>
                    <a:pt x="9704" y="3630"/>
                    <a:pt x="9811" y="3606"/>
                    <a:pt x="9918" y="3571"/>
                  </a:cubicBezTo>
                  <a:cubicBezTo>
                    <a:pt x="10001" y="3547"/>
                    <a:pt x="10085" y="3523"/>
                    <a:pt x="10180" y="3487"/>
                  </a:cubicBezTo>
                  <a:cubicBezTo>
                    <a:pt x="10549" y="3368"/>
                    <a:pt x="10942" y="3297"/>
                    <a:pt x="11323" y="3202"/>
                  </a:cubicBezTo>
                  <a:cubicBezTo>
                    <a:pt x="11502" y="3178"/>
                    <a:pt x="11680" y="3178"/>
                    <a:pt x="11847" y="3106"/>
                  </a:cubicBezTo>
                  <a:cubicBezTo>
                    <a:pt x="12061" y="3094"/>
                    <a:pt x="12276" y="3083"/>
                    <a:pt x="12478" y="3023"/>
                  </a:cubicBezTo>
                  <a:cubicBezTo>
                    <a:pt x="12692" y="2999"/>
                    <a:pt x="12895" y="2999"/>
                    <a:pt x="13097" y="2952"/>
                  </a:cubicBezTo>
                  <a:cubicBezTo>
                    <a:pt x="13243" y="2929"/>
                    <a:pt x="13389" y="2915"/>
                    <a:pt x="13535" y="2915"/>
                  </a:cubicBezTo>
                  <a:cubicBezTo>
                    <a:pt x="13615" y="2915"/>
                    <a:pt x="13696" y="2919"/>
                    <a:pt x="13776" y="2928"/>
                  </a:cubicBezTo>
                  <a:lnTo>
                    <a:pt x="13776" y="2904"/>
                  </a:lnTo>
                  <a:cubicBezTo>
                    <a:pt x="13824" y="2900"/>
                    <a:pt x="13874" y="2899"/>
                    <a:pt x="13923" y="2899"/>
                  </a:cubicBezTo>
                  <a:cubicBezTo>
                    <a:pt x="14036" y="2899"/>
                    <a:pt x="14150" y="2906"/>
                    <a:pt x="14264" y="2906"/>
                  </a:cubicBezTo>
                  <a:cubicBezTo>
                    <a:pt x="14409" y="2906"/>
                    <a:pt x="14553" y="2895"/>
                    <a:pt x="14693" y="2844"/>
                  </a:cubicBezTo>
                  <a:cubicBezTo>
                    <a:pt x="14938" y="2814"/>
                    <a:pt x="15186" y="2809"/>
                    <a:pt x="15434" y="2809"/>
                  </a:cubicBezTo>
                  <a:cubicBezTo>
                    <a:pt x="15564" y="2809"/>
                    <a:pt x="15693" y="2810"/>
                    <a:pt x="15823" y="2810"/>
                  </a:cubicBezTo>
                  <a:cubicBezTo>
                    <a:pt x="16130" y="2810"/>
                    <a:pt x="16436" y="2803"/>
                    <a:pt x="16740" y="2749"/>
                  </a:cubicBezTo>
                  <a:cubicBezTo>
                    <a:pt x="17037" y="2732"/>
                    <a:pt x="17339" y="2721"/>
                    <a:pt x="17639" y="2721"/>
                  </a:cubicBezTo>
                  <a:cubicBezTo>
                    <a:pt x="17749" y="2721"/>
                    <a:pt x="17858" y="2722"/>
                    <a:pt x="17967" y="2725"/>
                  </a:cubicBezTo>
                  <a:lnTo>
                    <a:pt x="17967" y="2666"/>
                  </a:lnTo>
                  <a:cubicBezTo>
                    <a:pt x="18042" y="2667"/>
                    <a:pt x="18117" y="2668"/>
                    <a:pt x="18192" y="2668"/>
                  </a:cubicBezTo>
                  <a:cubicBezTo>
                    <a:pt x="18709" y="2668"/>
                    <a:pt x="19225" y="2640"/>
                    <a:pt x="19742" y="2640"/>
                  </a:cubicBezTo>
                  <a:cubicBezTo>
                    <a:pt x="19817" y="2640"/>
                    <a:pt x="19892" y="2641"/>
                    <a:pt x="19967" y="2642"/>
                  </a:cubicBezTo>
                  <a:cubicBezTo>
                    <a:pt x="20288" y="2630"/>
                    <a:pt x="20610" y="2654"/>
                    <a:pt x="20931" y="2583"/>
                  </a:cubicBezTo>
                  <a:cubicBezTo>
                    <a:pt x="21784" y="2556"/>
                    <a:pt x="22637" y="2547"/>
                    <a:pt x="23490" y="2547"/>
                  </a:cubicBezTo>
                  <a:close/>
                  <a:moveTo>
                    <a:pt x="21393" y="0"/>
                  </a:moveTo>
                  <a:cubicBezTo>
                    <a:pt x="20591" y="0"/>
                    <a:pt x="19791" y="13"/>
                    <a:pt x="18991" y="58"/>
                  </a:cubicBezTo>
                  <a:cubicBezTo>
                    <a:pt x="18133" y="58"/>
                    <a:pt x="17286" y="96"/>
                    <a:pt x="16430" y="96"/>
                  </a:cubicBezTo>
                  <a:cubicBezTo>
                    <a:pt x="16324" y="96"/>
                    <a:pt x="16217" y="95"/>
                    <a:pt x="16109" y="94"/>
                  </a:cubicBezTo>
                  <a:lnTo>
                    <a:pt x="16097" y="154"/>
                  </a:lnTo>
                  <a:cubicBezTo>
                    <a:pt x="16006" y="152"/>
                    <a:pt x="15915" y="152"/>
                    <a:pt x="15823" y="152"/>
                  </a:cubicBezTo>
                  <a:cubicBezTo>
                    <a:pt x="15091" y="152"/>
                    <a:pt x="14351" y="189"/>
                    <a:pt x="13621" y="189"/>
                  </a:cubicBezTo>
                  <a:lnTo>
                    <a:pt x="13633" y="261"/>
                  </a:lnTo>
                  <a:cubicBezTo>
                    <a:pt x="13571" y="258"/>
                    <a:pt x="13510" y="257"/>
                    <a:pt x="13448" y="257"/>
                  </a:cubicBezTo>
                  <a:cubicBezTo>
                    <a:pt x="13204" y="257"/>
                    <a:pt x="12966" y="273"/>
                    <a:pt x="12728" y="273"/>
                  </a:cubicBezTo>
                  <a:lnTo>
                    <a:pt x="12716" y="332"/>
                  </a:lnTo>
                  <a:cubicBezTo>
                    <a:pt x="12430" y="332"/>
                    <a:pt x="12133" y="356"/>
                    <a:pt x="11847" y="368"/>
                  </a:cubicBezTo>
                  <a:lnTo>
                    <a:pt x="11835" y="427"/>
                  </a:lnTo>
                  <a:cubicBezTo>
                    <a:pt x="11621" y="427"/>
                    <a:pt x="11418" y="439"/>
                    <a:pt x="11216" y="451"/>
                  </a:cubicBezTo>
                  <a:lnTo>
                    <a:pt x="11216" y="511"/>
                  </a:lnTo>
                  <a:cubicBezTo>
                    <a:pt x="11037" y="523"/>
                    <a:pt x="10859" y="523"/>
                    <a:pt x="10680" y="535"/>
                  </a:cubicBezTo>
                  <a:lnTo>
                    <a:pt x="10680" y="606"/>
                  </a:lnTo>
                  <a:cubicBezTo>
                    <a:pt x="10525" y="606"/>
                    <a:pt x="10382" y="618"/>
                    <a:pt x="10240" y="618"/>
                  </a:cubicBezTo>
                  <a:lnTo>
                    <a:pt x="10228" y="678"/>
                  </a:lnTo>
                  <a:cubicBezTo>
                    <a:pt x="9871" y="701"/>
                    <a:pt x="9537" y="820"/>
                    <a:pt x="9204" y="904"/>
                  </a:cubicBezTo>
                  <a:cubicBezTo>
                    <a:pt x="9085" y="939"/>
                    <a:pt x="8966" y="975"/>
                    <a:pt x="8847" y="999"/>
                  </a:cubicBezTo>
                  <a:cubicBezTo>
                    <a:pt x="8751" y="1047"/>
                    <a:pt x="8656" y="1070"/>
                    <a:pt x="8549" y="1070"/>
                  </a:cubicBezTo>
                  <a:lnTo>
                    <a:pt x="8537" y="1142"/>
                  </a:lnTo>
                  <a:cubicBezTo>
                    <a:pt x="8477" y="1154"/>
                    <a:pt x="8347" y="1154"/>
                    <a:pt x="8287" y="1154"/>
                  </a:cubicBezTo>
                  <a:lnTo>
                    <a:pt x="8275" y="1237"/>
                  </a:lnTo>
                  <a:cubicBezTo>
                    <a:pt x="8216" y="1237"/>
                    <a:pt x="8073" y="1249"/>
                    <a:pt x="8001" y="1249"/>
                  </a:cubicBezTo>
                  <a:lnTo>
                    <a:pt x="8001" y="1356"/>
                  </a:lnTo>
                  <a:cubicBezTo>
                    <a:pt x="7966" y="1344"/>
                    <a:pt x="7882" y="1309"/>
                    <a:pt x="7846" y="1297"/>
                  </a:cubicBezTo>
                  <a:lnTo>
                    <a:pt x="7823" y="1392"/>
                  </a:lnTo>
                  <a:cubicBezTo>
                    <a:pt x="7680" y="1428"/>
                    <a:pt x="7537" y="1475"/>
                    <a:pt x="7394" y="1523"/>
                  </a:cubicBezTo>
                  <a:lnTo>
                    <a:pt x="7382" y="1606"/>
                  </a:lnTo>
                  <a:cubicBezTo>
                    <a:pt x="7334" y="1594"/>
                    <a:pt x="7263" y="1582"/>
                    <a:pt x="7215" y="1570"/>
                  </a:cubicBezTo>
                  <a:lnTo>
                    <a:pt x="7204" y="1690"/>
                  </a:lnTo>
                  <a:cubicBezTo>
                    <a:pt x="7156" y="1678"/>
                    <a:pt x="7073" y="1666"/>
                    <a:pt x="7037" y="1666"/>
                  </a:cubicBezTo>
                  <a:lnTo>
                    <a:pt x="7025" y="1773"/>
                  </a:lnTo>
                  <a:cubicBezTo>
                    <a:pt x="6977" y="1773"/>
                    <a:pt x="6906" y="1761"/>
                    <a:pt x="6858" y="1749"/>
                  </a:cubicBezTo>
                  <a:lnTo>
                    <a:pt x="6834" y="1868"/>
                  </a:lnTo>
                  <a:cubicBezTo>
                    <a:pt x="6799" y="1856"/>
                    <a:pt x="6727" y="1844"/>
                    <a:pt x="6680" y="1844"/>
                  </a:cubicBezTo>
                  <a:lnTo>
                    <a:pt x="6668" y="1951"/>
                  </a:lnTo>
                  <a:cubicBezTo>
                    <a:pt x="6632" y="1951"/>
                    <a:pt x="6549" y="1940"/>
                    <a:pt x="6513" y="1940"/>
                  </a:cubicBezTo>
                  <a:lnTo>
                    <a:pt x="6501" y="2047"/>
                  </a:lnTo>
                  <a:cubicBezTo>
                    <a:pt x="6453" y="2047"/>
                    <a:pt x="6382" y="2047"/>
                    <a:pt x="6334" y="2035"/>
                  </a:cubicBezTo>
                  <a:lnTo>
                    <a:pt x="6322" y="2142"/>
                  </a:lnTo>
                  <a:lnTo>
                    <a:pt x="6227" y="2118"/>
                  </a:lnTo>
                  <a:lnTo>
                    <a:pt x="6227" y="2225"/>
                  </a:lnTo>
                  <a:cubicBezTo>
                    <a:pt x="6191" y="2225"/>
                    <a:pt x="6108" y="2213"/>
                    <a:pt x="6072" y="2213"/>
                  </a:cubicBezTo>
                  <a:lnTo>
                    <a:pt x="6061" y="2321"/>
                  </a:lnTo>
                  <a:lnTo>
                    <a:pt x="5953" y="2297"/>
                  </a:lnTo>
                  <a:lnTo>
                    <a:pt x="5965" y="2392"/>
                  </a:lnTo>
                  <a:lnTo>
                    <a:pt x="5810" y="2392"/>
                  </a:lnTo>
                  <a:lnTo>
                    <a:pt x="5799" y="2475"/>
                  </a:lnTo>
                  <a:cubicBezTo>
                    <a:pt x="5763" y="2487"/>
                    <a:pt x="5703" y="2523"/>
                    <a:pt x="5668" y="2547"/>
                  </a:cubicBezTo>
                  <a:cubicBezTo>
                    <a:pt x="5537" y="2654"/>
                    <a:pt x="5406" y="2749"/>
                    <a:pt x="5275" y="2856"/>
                  </a:cubicBezTo>
                  <a:cubicBezTo>
                    <a:pt x="4810" y="3225"/>
                    <a:pt x="4406" y="3666"/>
                    <a:pt x="4013" y="4095"/>
                  </a:cubicBezTo>
                  <a:lnTo>
                    <a:pt x="4001" y="4154"/>
                  </a:lnTo>
                  <a:cubicBezTo>
                    <a:pt x="3894" y="4261"/>
                    <a:pt x="3775" y="4368"/>
                    <a:pt x="3715" y="4523"/>
                  </a:cubicBezTo>
                  <a:lnTo>
                    <a:pt x="3667" y="4523"/>
                  </a:lnTo>
                  <a:cubicBezTo>
                    <a:pt x="3632" y="4666"/>
                    <a:pt x="3489" y="4726"/>
                    <a:pt x="3453" y="4869"/>
                  </a:cubicBezTo>
                  <a:lnTo>
                    <a:pt x="3405" y="4880"/>
                  </a:lnTo>
                  <a:cubicBezTo>
                    <a:pt x="3358" y="4964"/>
                    <a:pt x="3322" y="5035"/>
                    <a:pt x="3274" y="5119"/>
                  </a:cubicBezTo>
                  <a:cubicBezTo>
                    <a:pt x="3191" y="5202"/>
                    <a:pt x="3132" y="5297"/>
                    <a:pt x="3096" y="5416"/>
                  </a:cubicBezTo>
                  <a:lnTo>
                    <a:pt x="3013" y="5416"/>
                  </a:lnTo>
                  <a:cubicBezTo>
                    <a:pt x="3024" y="5452"/>
                    <a:pt x="3024" y="5535"/>
                    <a:pt x="3024" y="5571"/>
                  </a:cubicBezTo>
                  <a:lnTo>
                    <a:pt x="2929" y="5583"/>
                  </a:lnTo>
                  <a:lnTo>
                    <a:pt x="2941" y="5678"/>
                  </a:lnTo>
                  <a:lnTo>
                    <a:pt x="2846" y="5702"/>
                  </a:lnTo>
                  <a:cubicBezTo>
                    <a:pt x="2846" y="5738"/>
                    <a:pt x="2858" y="5809"/>
                    <a:pt x="2858" y="5857"/>
                  </a:cubicBezTo>
                  <a:lnTo>
                    <a:pt x="2774" y="5857"/>
                  </a:lnTo>
                  <a:cubicBezTo>
                    <a:pt x="2739" y="5940"/>
                    <a:pt x="2703" y="6035"/>
                    <a:pt x="2667" y="6131"/>
                  </a:cubicBezTo>
                  <a:lnTo>
                    <a:pt x="2584" y="6131"/>
                  </a:lnTo>
                  <a:cubicBezTo>
                    <a:pt x="2584" y="6166"/>
                    <a:pt x="2584" y="6238"/>
                    <a:pt x="2596" y="6273"/>
                  </a:cubicBezTo>
                  <a:cubicBezTo>
                    <a:pt x="2524" y="6345"/>
                    <a:pt x="2477" y="6428"/>
                    <a:pt x="2429" y="6523"/>
                  </a:cubicBezTo>
                  <a:cubicBezTo>
                    <a:pt x="1369" y="9000"/>
                    <a:pt x="1167" y="11715"/>
                    <a:pt x="750" y="14358"/>
                  </a:cubicBezTo>
                  <a:cubicBezTo>
                    <a:pt x="429" y="16441"/>
                    <a:pt x="310" y="18561"/>
                    <a:pt x="72" y="20656"/>
                  </a:cubicBezTo>
                  <a:cubicBezTo>
                    <a:pt x="0" y="21573"/>
                    <a:pt x="24" y="22502"/>
                    <a:pt x="72" y="23430"/>
                  </a:cubicBezTo>
                  <a:cubicBezTo>
                    <a:pt x="167" y="24585"/>
                    <a:pt x="179" y="25740"/>
                    <a:pt x="322" y="26883"/>
                  </a:cubicBezTo>
                  <a:cubicBezTo>
                    <a:pt x="536" y="29026"/>
                    <a:pt x="679" y="31169"/>
                    <a:pt x="977" y="33289"/>
                  </a:cubicBezTo>
                  <a:cubicBezTo>
                    <a:pt x="1310" y="35289"/>
                    <a:pt x="1727" y="37265"/>
                    <a:pt x="2084" y="39254"/>
                  </a:cubicBezTo>
                  <a:cubicBezTo>
                    <a:pt x="2274" y="40290"/>
                    <a:pt x="2643" y="41290"/>
                    <a:pt x="3132" y="42230"/>
                  </a:cubicBezTo>
                  <a:lnTo>
                    <a:pt x="3215" y="42242"/>
                  </a:lnTo>
                  <a:cubicBezTo>
                    <a:pt x="3203" y="42278"/>
                    <a:pt x="3203" y="42361"/>
                    <a:pt x="3203" y="42397"/>
                  </a:cubicBezTo>
                  <a:lnTo>
                    <a:pt x="3274" y="42421"/>
                  </a:lnTo>
                  <a:cubicBezTo>
                    <a:pt x="3322" y="42516"/>
                    <a:pt x="3382" y="42611"/>
                    <a:pt x="3453" y="42718"/>
                  </a:cubicBezTo>
                  <a:cubicBezTo>
                    <a:pt x="3524" y="42814"/>
                    <a:pt x="3620" y="42909"/>
                    <a:pt x="3667" y="43028"/>
                  </a:cubicBezTo>
                  <a:lnTo>
                    <a:pt x="3715" y="43028"/>
                  </a:lnTo>
                  <a:cubicBezTo>
                    <a:pt x="4013" y="43445"/>
                    <a:pt x="4406" y="43790"/>
                    <a:pt x="4787" y="44123"/>
                  </a:cubicBezTo>
                  <a:cubicBezTo>
                    <a:pt x="5025" y="44314"/>
                    <a:pt x="5239" y="44516"/>
                    <a:pt x="5513" y="44659"/>
                  </a:cubicBezTo>
                  <a:lnTo>
                    <a:pt x="5525" y="44695"/>
                  </a:lnTo>
                  <a:cubicBezTo>
                    <a:pt x="5620" y="44754"/>
                    <a:pt x="5715" y="44814"/>
                    <a:pt x="5810" y="44885"/>
                  </a:cubicBezTo>
                  <a:cubicBezTo>
                    <a:pt x="5894" y="44933"/>
                    <a:pt x="5965" y="44969"/>
                    <a:pt x="6061" y="45004"/>
                  </a:cubicBezTo>
                  <a:lnTo>
                    <a:pt x="6061" y="45088"/>
                  </a:lnTo>
                  <a:cubicBezTo>
                    <a:pt x="6096" y="45088"/>
                    <a:pt x="6180" y="45076"/>
                    <a:pt x="6215" y="45076"/>
                  </a:cubicBezTo>
                  <a:lnTo>
                    <a:pt x="6215" y="45183"/>
                  </a:lnTo>
                  <a:lnTo>
                    <a:pt x="6322" y="45147"/>
                  </a:lnTo>
                  <a:lnTo>
                    <a:pt x="6322" y="45266"/>
                  </a:lnTo>
                  <a:cubicBezTo>
                    <a:pt x="6370" y="45254"/>
                    <a:pt x="6453" y="45243"/>
                    <a:pt x="6489" y="45243"/>
                  </a:cubicBezTo>
                  <a:lnTo>
                    <a:pt x="6501" y="45362"/>
                  </a:lnTo>
                  <a:cubicBezTo>
                    <a:pt x="6537" y="45350"/>
                    <a:pt x="6620" y="45338"/>
                    <a:pt x="6668" y="45338"/>
                  </a:cubicBezTo>
                  <a:lnTo>
                    <a:pt x="6668" y="45421"/>
                  </a:lnTo>
                  <a:cubicBezTo>
                    <a:pt x="6751" y="45457"/>
                    <a:pt x="6834" y="45493"/>
                    <a:pt x="6918" y="45528"/>
                  </a:cubicBezTo>
                  <a:lnTo>
                    <a:pt x="6965" y="45600"/>
                  </a:lnTo>
                  <a:cubicBezTo>
                    <a:pt x="7001" y="45600"/>
                    <a:pt x="7084" y="45600"/>
                    <a:pt x="7120" y="45612"/>
                  </a:cubicBezTo>
                  <a:lnTo>
                    <a:pt x="7132" y="45707"/>
                  </a:lnTo>
                  <a:cubicBezTo>
                    <a:pt x="7168" y="45707"/>
                    <a:pt x="7227" y="45695"/>
                    <a:pt x="7263" y="45695"/>
                  </a:cubicBezTo>
                  <a:cubicBezTo>
                    <a:pt x="7346" y="45790"/>
                    <a:pt x="7501" y="45790"/>
                    <a:pt x="7596" y="45885"/>
                  </a:cubicBezTo>
                  <a:lnTo>
                    <a:pt x="7704" y="45885"/>
                  </a:lnTo>
                  <a:cubicBezTo>
                    <a:pt x="8049" y="46100"/>
                    <a:pt x="8466" y="46147"/>
                    <a:pt x="8847" y="46302"/>
                  </a:cubicBezTo>
                  <a:cubicBezTo>
                    <a:pt x="8906" y="46314"/>
                    <a:pt x="9013" y="46326"/>
                    <a:pt x="9073" y="46326"/>
                  </a:cubicBezTo>
                  <a:cubicBezTo>
                    <a:pt x="9085" y="46350"/>
                    <a:pt x="9085" y="46386"/>
                    <a:pt x="9085" y="46397"/>
                  </a:cubicBezTo>
                  <a:cubicBezTo>
                    <a:pt x="9180" y="46409"/>
                    <a:pt x="9347" y="46409"/>
                    <a:pt x="9430" y="46409"/>
                  </a:cubicBezTo>
                  <a:lnTo>
                    <a:pt x="9430" y="46481"/>
                  </a:lnTo>
                  <a:cubicBezTo>
                    <a:pt x="9716" y="46505"/>
                    <a:pt x="9990" y="46576"/>
                    <a:pt x="10263" y="46647"/>
                  </a:cubicBezTo>
                  <a:cubicBezTo>
                    <a:pt x="10513" y="46695"/>
                    <a:pt x="10752" y="46743"/>
                    <a:pt x="11002" y="46790"/>
                  </a:cubicBezTo>
                  <a:cubicBezTo>
                    <a:pt x="11180" y="46862"/>
                    <a:pt x="11383" y="46850"/>
                    <a:pt x="11573" y="46874"/>
                  </a:cubicBezTo>
                  <a:lnTo>
                    <a:pt x="11573" y="46933"/>
                  </a:lnTo>
                  <a:cubicBezTo>
                    <a:pt x="11942" y="46945"/>
                    <a:pt x="12299" y="47028"/>
                    <a:pt x="12668" y="47088"/>
                  </a:cubicBezTo>
                  <a:cubicBezTo>
                    <a:pt x="13288" y="47183"/>
                    <a:pt x="13919" y="47267"/>
                    <a:pt x="14538" y="47362"/>
                  </a:cubicBezTo>
                  <a:cubicBezTo>
                    <a:pt x="15026" y="47386"/>
                    <a:pt x="15502" y="47481"/>
                    <a:pt x="15978" y="47505"/>
                  </a:cubicBezTo>
                  <a:cubicBezTo>
                    <a:pt x="16276" y="47588"/>
                    <a:pt x="16598" y="47564"/>
                    <a:pt x="16907" y="47576"/>
                  </a:cubicBezTo>
                  <a:lnTo>
                    <a:pt x="16907" y="47636"/>
                  </a:lnTo>
                  <a:cubicBezTo>
                    <a:pt x="17264" y="47636"/>
                    <a:pt x="17610" y="47659"/>
                    <a:pt x="17967" y="47671"/>
                  </a:cubicBezTo>
                  <a:lnTo>
                    <a:pt x="17979" y="47731"/>
                  </a:lnTo>
                  <a:cubicBezTo>
                    <a:pt x="18348" y="47731"/>
                    <a:pt x="18717" y="47743"/>
                    <a:pt x="19098" y="47779"/>
                  </a:cubicBezTo>
                  <a:cubicBezTo>
                    <a:pt x="19598" y="47862"/>
                    <a:pt x="20122" y="47826"/>
                    <a:pt x="20634" y="47850"/>
                  </a:cubicBezTo>
                  <a:lnTo>
                    <a:pt x="20646" y="47898"/>
                  </a:lnTo>
                  <a:cubicBezTo>
                    <a:pt x="21229" y="47910"/>
                    <a:pt x="21801" y="47921"/>
                    <a:pt x="22384" y="47957"/>
                  </a:cubicBezTo>
                  <a:cubicBezTo>
                    <a:pt x="22825" y="48040"/>
                    <a:pt x="23277" y="47993"/>
                    <a:pt x="23717" y="48040"/>
                  </a:cubicBezTo>
                  <a:cubicBezTo>
                    <a:pt x="24297" y="48104"/>
                    <a:pt x="24876" y="48109"/>
                    <a:pt x="25456" y="48109"/>
                  </a:cubicBezTo>
                  <a:cubicBezTo>
                    <a:pt x="25572" y="48109"/>
                    <a:pt x="25688" y="48109"/>
                    <a:pt x="25803" y="48109"/>
                  </a:cubicBezTo>
                  <a:cubicBezTo>
                    <a:pt x="25977" y="48109"/>
                    <a:pt x="26151" y="48110"/>
                    <a:pt x="26325" y="48112"/>
                  </a:cubicBezTo>
                  <a:lnTo>
                    <a:pt x="26337" y="48171"/>
                  </a:lnTo>
                  <a:cubicBezTo>
                    <a:pt x="26916" y="48171"/>
                    <a:pt x="27501" y="48177"/>
                    <a:pt x="28084" y="48177"/>
                  </a:cubicBezTo>
                  <a:cubicBezTo>
                    <a:pt x="28375" y="48177"/>
                    <a:pt x="28667" y="48175"/>
                    <a:pt x="28956" y="48171"/>
                  </a:cubicBezTo>
                  <a:cubicBezTo>
                    <a:pt x="28980" y="48171"/>
                    <a:pt x="29004" y="48171"/>
                    <a:pt x="29028" y="48171"/>
                  </a:cubicBezTo>
                  <a:cubicBezTo>
                    <a:pt x="29420" y="48171"/>
                    <a:pt x="29812" y="48242"/>
                    <a:pt x="30204" y="48242"/>
                  </a:cubicBezTo>
                  <a:cubicBezTo>
                    <a:pt x="30288" y="48242"/>
                    <a:pt x="30372" y="48239"/>
                    <a:pt x="30456" y="48231"/>
                  </a:cubicBezTo>
                  <a:cubicBezTo>
                    <a:pt x="30570" y="48223"/>
                    <a:pt x="30682" y="48219"/>
                    <a:pt x="30795" y="48219"/>
                  </a:cubicBezTo>
                  <a:cubicBezTo>
                    <a:pt x="31488" y="48219"/>
                    <a:pt x="32174" y="48351"/>
                    <a:pt x="32869" y="48351"/>
                  </a:cubicBezTo>
                  <a:cubicBezTo>
                    <a:pt x="32894" y="48351"/>
                    <a:pt x="32919" y="48350"/>
                    <a:pt x="32945" y="48350"/>
                  </a:cubicBezTo>
                  <a:cubicBezTo>
                    <a:pt x="33234" y="48358"/>
                    <a:pt x="33523" y="48361"/>
                    <a:pt x="33812" y="48361"/>
                  </a:cubicBezTo>
                  <a:cubicBezTo>
                    <a:pt x="34484" y="48361"/>
                    <a:pt x="35155" y="48346"/>
                    <a:pt x="35826" y="48346"/>
                  </a:cubicBezTo>
                  <a:cubicBezTo>
                    <a:pt x="36530" y="48346"/>
                    <a:pt x="37233" y="48363"/>
                    <a:pt x="37934" y="48433"/>
                  </a:cubicBezTo>
                  <a:cubicBezTo>
                    <a:pt x="38025" y="48433"/>
                    <a:pt x="38116" y="48432"/>
                    <a:pt x="38207" y="48432"/>
                  </a:cubicBezTo>
                  <a:cubicBezTo>
                    <a:pt x="38753" y="48432"/>
                    <a:pt x="39302" y="48445"/>
                    <a:pt x="39849" y="48445"/>
                  </a:cubicBezTo>
                  <a:cubicBezTo>
                    <a:pt x="40487" y="48445"/>
                    <a:pt x="41124" y="48427"/>
                    <a:pt x="41755" y="48350"/>
                  </a:cubicBezTo>
                  <a:cubicBezTo>
                    <a:pt x="41875" y="48348"/>
                    <a:pt x="41994" y="48348"/>
                    <a:pt x="42113" y="48348"/>
                  </a:cubicBezTo>
                  <a:cubicBezTo>
                    <a:pt x="42271" y="48348"/>
                    <a:pt x="42430" y="48349"/>
                    <a:pt x="42588" y="48349"/>
                  </a:cubicBezTo>
                  <a:cubicBezTo>
                    <a:pt x="43143" y="48349"/>
                    <a:pt x="43696" y="48338"/>
                    <a:pt x="44244" y="48243"/>
                  </a:cubicBezTo>
                  <a:cubicBezTo>
                    <a:pt x="44923" y="48088"/>
                    <a:pt x="45625" y="48136"/>
                    <a:pt x="46304" y="47981"/>
                  </a:cubicBezTo>
                  <a:cubicBezTo>
                    <a:pt x="46458" y="47921"/>
                    <a:pt x="46613" y="47910"/>
                    <a:pt x="46780" y="47910"/>
                  </a:cubicBezTo>
                  <a:lnTo>
                    <a:pt x="46792" y="47850"/>
                  </a:lnTo>
                  <a:cubicBezTo>
                    <a:pt x="47066" y="47838"/>
                    <a:pt x="47339" y="47767"/>
                    <a:pt x="47613" y="47683"/>
                  </a:cubicBezTo>
                  <a:cubicBezTo>
                    <a:pt x="47804" y="47636"/>
                    <a:pt x="47982" y="47588"/>
                    <a:pt x="48173" y="47540"/>
                  </a:cubicBezTo>
                  <a:cubicBezTo>
                    <a:pt x="48387" y="47481"/>
                    <a:pt x="48590" y="47409"/>
                    <a:pt x="48792" y="47350"/>
                  </a:cubicBezTo>
                  <a:cubicBezTo>
                    <a:pt x="48887" y="47326"/>
                    <a:pt x="48971" y="47290"/>
                    <a:pt x="49066" y="47267"/>
                  </a:cubicBezTo>
                  <a:cubicBezTo>
                    <a:pt x="49149" y="47231"/>
                    <a:pt x="49244" y="47207"/>
                    <a:pt x="49328" y="47183"/>
                  </a:cubicBezTo>
                  <a:cubicBezTo>
                    <a:pt x="49447" y="47136"/>
                    <a:pt x="49554" y="47100"/>
                    <a:pt x="49661" y="47052"/>
                  </a:cubicBezTo>
                  <a:cubicBezTo>
                    <a:pt x="49816" y="47005"/>
                    <a:pt x="49983" y="46969"/>
                    <a:pt x="50114" y="46862"/>
                  </a:cubicBezTo>
                  <a:lnTo>
                    <a:pt x="50221" y="46862"/>
                  </a:lnTo>
                  <a:cubicBezTo>
                    <a:pt x="50423" y="46719"/>
                    <a:pt x="50673" y="46647"/>
                    <a:pt x="50899" y="46516"/>
                  </a:cubicBezTo>
                  <a:cubicBezTo>
                    <a:pt x="51054" y="46433"/>
                    <a:pt x="51209" y="46350"/>
                    <a:pt x="51352" y="46266"/>
                  </a:cubicBezTo>
                  <a:cubicBezTo>
                    <a:pt x="51971" y="45945"/>
                    <a:pt x="52531" y="45540"/>
                    <a:pt x="53090" y="45147"/>
                  </a:cubicBezTo>
                  <a:lnTo>
                    <a:pt x="53114" y="45112"/>
                  </a:lnTo>
                  <a:cubicBezTo>
                    <a:pt x="53305" y="44969"/>
                    <a:pt x="53483" y="44802"/>
                    <a:pt x="53650" y="44623"/>
                  </a:cubicBezTo>
                  <a:lnTo>
                    <a:pt x="53721" y="44635"/>
                  </a:lnTo>
                  <a:lnTo>
                    <a:pt x="53709" y="44552"/>
                  </a:lnTo>
                  <a:lnTo>
                    <a:pt x="53793" y="44528"/>
                  </a:lnTo>
                  <a:lnTo>
                    <a:pt x="53816" y="44445"/>
                  </a:lnTo>
                  <a:lnTo>
                    <a:pt x="53864" y="44445"/>
                  </a:lnTo>
                  <a:cubicBezTo>
                    <a:pt x="54031" y="44207"/>
                    <a:pt x="54257" y="44040"/>
                    <a:pt x="54412" y="43802"/>
                  </a:cubicBezTo>
                  <a:cubicBezTo>
                    <a:pt x="54483" y="43695"/>
                    <a:pt x="54590" y="43611"/>
                    <a:pt x="54626" y="43492"/>
                  </a:cubicBezTo>
                  <a:lnTo>
                    <a:pt x="54674" y="43468"/>
                  </a:lnTo>
                  <a:cubicBezTo>
                    <a:pt x="54733" y="43373"/>
                    <a:pt x="54793" y="43278"/>
                    <a:pt x="54852" y="43183"/>
                  </a:cubicBezTo>
                  <a:cubicBezTo>
                    <a:pt x="54912" y="43099"/>
                    <a:pt x="54971" y="43004"/>
                    <a:pt x="55031" y="42921"/>
                  </a:cubicBezTo>
                  <a:cubicBezTo>
                    <a:pt x="55114" y="42766"/>
                    <a:pt x="55210" y="42611"/>
                    <a:pt x="55293" y="42456"/>
                  </a:cubicBezTo>
                  <a:cubicBezTo>
                    <a:pt x="55352" y="42337"/>
                    <a:pt x="55412" y="42230"/>
                    <a:pt x="55483" y="42111"/>
                  </a:cubicBezTo>
                  <a:cubicBezTo>
                    <a:pt x="55555" y="41956"/>
                    <a:pt x="55626" y="41802"/>
                    <a:pt x="55698" y="41647"/>
                  </a:cubicBezTo>
                  <a:cubicBezTo>
                    <a:pt x="55757" y="41492"/>
                    <a:pt x="55817" y="41349"/>
                    <a:pt x="55876" y="41206"/>
                  </a:cubicBezTo>
                  <a:cubicBezTo>
                    <a:pt x="55912" y="41087"/>
                    <a:pt x="55960" y="40980"/>
                    <a:pt x="56007" y="40873"/>
                  </a:cubicBezTo>
                  <a:cubicBezTo>
                    <a:pt x="56031" y="40778"/>
                    <a:pt x="56055" y="40682"/>
                    <a:pt x="56091" y="40599"/>
                  </a:cubicBezTo>
                  <a:cubicBezTo>
                    <a:pt x="56626" y="38837"/>
                    <a:pt x="56745" y="36980"/>
                    <a:pt x="56864" y="35146"/>
                  </a:cubicBezTo>
                  <a:cubicBezTo>
                    <a:pt x="56936" y="34836"/>
                    <a:pt x="56888" y="34503"/>
                    <a:pt x="56912" y="34182"/>
                  </a:cubicBezTo>
                  <a:cubicBezTo>
                    <a:pt x="56936" y="33205"/>
                    <a:pt x="56948" y="32229"/>
                    <a:pt x="56948" y="31253"/>
                  </a:cubicBezTo>
                  <a:cubicBezTo>
                    <a:pt x="57031" y="30360"/>
                    <a:pt x="56960" y="29467"/>
                    <a:pt x="57055" y="28586"/>
                  </a:cubicBezTo>
                  <a:cubicBezTo>
                    <a:pt x="57126" y="28086"/>
                    <a:pt x="57055" y="27562"/>
                    <a:pt x="57150" y="27074"/>
                  </a:cubicBezTo>
                  <a:cubicBezTo>
                    <a:pt x="57210" y="25728"/>
                    <a:pt x="57138" y="24395"/>
                    <a:pt x="57210" y="23061"/>
                  </a:cubicBezTo>
                  <a:cubicBezTo>
                    <a:pt x="57293" y="22621"/>
                    <a:pt x="57234" y="22180"/>
                    <a:pt x="57329" y="21740"/>
                  </a:cubicBezTo>
                  <a:cubicBezTo>
                    <a:pt x="57365" y="21228"/>
                    <a:pt x="57376" y="20728"/>
                    <a:pt x="57400" y="20216"/>
                  </a:cubicBezTo>
                  <a:cubicBezTo>
                    <a:pt x="57448" y="19918"/>
                    <a:pt x="57424" y="19620"/>
                    <a:pt x="57436" y="19335"/>
                  </a:cubicBezTo>
                  <a:cubicBezTo>
                    <a:pt x="57424" y="17965"/>
                    <a:pt x="57460" y="16608"/>
                    <a:pt x="57436" y="15239"/>
                  </a:cubicBezTo>
                  <a:cubicBezTo>
                    <a:pt x="57341" y="13965"/>
                    <a:pt x="57174" y="12691"/>
                    <a:pt x="57067" y="11405"/>
                  </a:cubicBezTo>
                  <a:cubicBezTo>
                    <a:pt x="56984" y="10810"/>
                    <a:pt x="56900" y="10214"/>
                    <a:pt x="56805" y="9631"/>
                  </a:cubicBezTo>
                  <a:cubicBezTo>
                    <a:pt x="56757" y="9476"/>
                    <a:pt x="56734" y="9333"/>
                    <a:pt x="56710" y="9190"/>
                  </a:cubicBezTo>
                  <a:cubicBezTo>
                    <a:pt x="56674" y="9060"/>
                    <a:pt x="56650" y="8940"/>
                    <a:pt x="56626" y="8821"/>
                  </a:cubicBezTo>
                  <a:cubicBezTo>
                    <a:pt x="56591" y="8714"/>
                    <a:pt x="56555" y="8595"/>
                    <a:pt x="56531" y="8476"/>
                  </a:cubicBezTo>
                  <a:cubicBezTo>
                    <a:pt x="56495" y="8393"/>
                    <a:pt x="56472" y="8298"/>
                    <a:pt x="56448" y="8202"/>
                  </a:cubicBezTo>
                  <a:cubicBezTo>
                    <a:pt x="56400" y="8095"/>
                    <a:pt x="56364" y="7976"/>
                    <a:pt x="56317" y="7869"/>
                  </a:cubicBezTo>
                  <a:cubicBezTo>
                    <a:pt x="56210" y="7595"/>
                    <a:pt x="56102" y="7321"/>
                    <a:pt x="55960" y="7071"/>
                  </a:cubicBezTo>
                  <a:cubicBezTo>
                    <a:pt x="55936" y="7024"/>
                    <a:pt x="55900" y="6940"/>
                    <a:pt x="55876" y="6893"/>
                  </a:cubicBezTo>
                  <a:cubicBezTo>
                    <a:pt x="55793" y="6774"/>
                    <a:pt x="55733" y="6631"/>
                    <a:pt x="55662" y="6512"/>
                  </a:cubicBezTo>
                  <a:cubicBezTo>
                    <a:pt x="55543" y="6321"/>
                    <a:pt x="55424" y="6142"/>
                    <a:pt x="55293" y="5976"/>
                  </a:cubicBezTo>
                  <a:cubicBezTo>
                    <a:pt x="55233" y="5881"/>
                    <a:pt x="55174" y="5797"/>
                    <a:pt x="55114" y="5714"/>
                  </a:cubicBezTo>
                  <a:cubicBezTo>
                    <a:pt x="55102" y="5690"/>
                    <a:pt x="55055" y="5631"/>
                    <a:pt x="55031" y="5607"/>
                  </a:cubicBezTo>
                  <a:cubicBezTo>
                    <a:pt x="54698" y="5202"/>
                    <a:pt x="54328" y="4821"/>
                    <a:pt x="53912" y="4499"/>
                  </a:cubicBezTo>
                  <a:lnTo>
                    <a:pt x="53888" y="4452"/>
                  </a:lnTo>
                  <a:cubicBezTo>
                    <a:pt x="53769" y="4368"/>
                    <a:pt x="53638" y="4285"/>
                    <a:pt x="53519" y="4190"/>
                  </a:cubicBezTo>
                  <a:cubicBezTo>
                    <a:pt x="53424" y="4130"/>
                    <a:pt x="53340" y="4071"/>
                    <a:pt x="53245" y="4011"/>
                  </a:cubicBezTo>
                  <a:cubicBezTo>
                    <a:pt x="53150" y="3952"/>
                    <a:pt x="53054" y="3892"/>
                    <a:pt x="52971" y="3833"/>
                  </a:cubicBezTo>
                  <a:cubicBezTo>
                    <a:pt x="52721" y="3702"/>
                    <a:pt x="52483" y="3559"/>
                    <a:pt x="52233" y="3440"/>
                  </a:cubicBezTo>
                  <a:cubicBezTo>
                    <a:pt x="51971" y="3309"/>
                    <a:pt x="51709" y="3190"/>
                    <a:pt x="51447" y="3083"/>
                  </a:cubicBezTo>
                  <a:cubicBezTo>
                    <a:pt x="51269" y="3011"/>
                    <a:pt x="51102" y="2928"/>
                    <a:pt x="50935" y="2868"/>
                  </a:cubicBezTo>
                  <a:cubicBezTo>
                    <a:pt x="50721" y="2785"/>
                    <a:pt x="50495" y="2713"/>
                    <a:pt x="50292" y="2630"/>
                  </a:cubicBezTo>
                  <a:cubicBezTo>
                    <a:pt x="50197" y="2594"/>
                    <a:pt x="50102" y="2559"/>
                    <a:pt x="50018" y="2547"/>
                  </a:cubicBezTo>
                  <a:cubicBezTo>
                    <a:pt x="49792" y="2463"/>
                    <a:pt x="49554" y="2404"/>
                    <a:pt x="49328" y="2332"/>
                  </a:cubicBezTo>
                  <a:cubicBezTo>
                    <a:pt x="48971" y="2237"/>
                    <a:pt x="48625" y="2154"/>
                    <a:pt x="48268" y="2059"/>
                  </a:cubicBezTo>
                  <a:cubicBezTo>
                    <a:pt x="48149" y="2035"/>
                    <a:pt x="48018" y="2011"/>
                    <a:pt x="47899" y="1975"/>
                  </a:cubicBezTo>
                  <a:cubicBezTo>
                    <a:pt x="47649" y="1928"/>
                    <a:pt x="47399" y="1856"/>
                    <a:pt x="47149" y="1844"/>
                  </a:cubicBezTo>
                  <a:lnTo>
                    <a:pt x="47137" y="1785"/>
                  </a:lnTo>
                  <a:cubicBezTo>
                    <a:pt x="47006" y="1773"/>
                    <a:pt x="46863" y="1749"/>
                    <a:pt x="46732" y="1737"/>
                  </a:cubicBezTo>
                  <a:cubicBezTo>
                    <a:pt x="46387" y="1630"/>
                    <a:pt x="46030" y="1618"/>
                    <a:pt x="45685" y="1523"/>
                  </a:cubicBezTo>
                  <a:cubicBezTo>
                    <a:pt x="45518" y="1511"/>
                    <a:pt x="45351" y="1487"/>
                    <a:pt x="45184" y="1487"/>
                  </a:cubicBezTo>
                  <a:lnTo>
                    <a:pt x="45184" y="1428"/>
                  </a:lnTo>
                  <a:cubicBezTo>
                    <a:pt x="44970" y="1416"/>
                    <a:pt x="44768" y="1404"/>
                    <a:pt x="44565" y="1404"/>
                  </a:cubicBezTo>
                  <a:lnTo>
                    <a:pt x="44553" y="1344"/>
                  </a:lnTo>
                  <a:cubicBezTo>
                    <a:pt x="44303" y="1332"/>
                    <a:pt x="44053" y="1320"/>
                    <a:pt x="43815" y="1273"/>
                  </a:cubicBezTo>
                  <a:cubicBezTo>
                    <a:pt x="43337" y="1250"/>
                    <a:pt x="42880" y="1129"/>
                    <a:pt x="42404" y="1129"/>
                  </a:cubicBezTo>
                  <a:cubicBezTo>
                    <a:pt x="42382" y="1129"/>
                    <a:pt x="42361" y="1129"/>
                    <a:pt x="42339" y="1130"/>
                  </a:cubicBezTo>
                  <a:lnTo>
                    <a:pt x="42327" y="1070"/>
                  </a:lnTo>
                  <a:cubicBezTo>
                    <a:pt x="42041" y="1070"/>
                    <a:pt x="41755" y="1059"/>
                    <a:pt x="41482" y="1023"/>
                  </a:cubicBezTo>
                  <a:cubicBezTo>
                    <a:pt x="41136" y="939"/>
                    <a:pt x="40779" y="999"/>
                    <a:pt x="40434" y="928"/>
                  </a:cubicBezTo>
                  <a:cubicBezTo>
                    <a:pt x="40053" y="844"/>
                    <a:pt x="39648" y="916"/>
                    <a:pt x="39279" y="820"/>
                  </a:cubicBezTo>
                  <a:cubicBezTo>
                    <a:pt x="39005" y="797"/>
                    <a:pt x="38719" y="797"/>
                    <a:pt x="38446" y="773"/>
                  </a:cubicBezTo>
                  <a:cubicBezTo>
                    <a:pt x="38017" y="666"/>
                    <a:pt x="37553" y="737"/>
                    <a:pt x="37112" y="678"/>
                  </a:cubicBezTo>
                  <a:cubicBezTo>
                    <a:pt x="36660" y="570"/>
                    <a:pt x="36171" y="642"/>
                    <a:pt x="35695" y="582"/>
                  </a:cubicBezTo>
                  <a:cubicBezTo>
                    <a:pt x="35612" y="558"/>
                    <a:pt x="35528" y="535"/>
                    <a:pt x="35445" y="535"/>
                  </a:cubicBezTo>
                  <a:cubicBezTo>
                    <a:pt x="34576" y="523"/>
                    <a:pt x="33719" y="427"/>
                    <a:pt x="32861" y="404"/>
                  </a:cubicBezTo>
                  <a:cubicBezTo>
                    <a:pt x="32742" y="368"/>
                    <a:pt x="32623" y="356"/>
                    <a:pt x="32516" y="356"/>
                  </a:cubicBezTo>
                  <a:cubicBezTo>
                    <a:pt x="31445" y="356"/>
                    <a:pt x="30373" y="249"/>
                    <a:pt x="29302" y="225"/>
                  </a:cubicBezTo>
                  <a:cubicBezTo>
                    <a:pt x="28444" y="118"/>
                    <a:pt x="27587" y="213"/>
                    <a:pt x="26730" y="106"/>
                  </a:cubicBezTo>
                  <a:cubicBezTo>
                    <a:pt x="25849" y="70"/>
                    <a:pt x="24956" y="106"/>
                    <a:pt x="24075" y="23"/>
                  </a:cubicBezTo>
                  <a:cubicBezTo>
                    <a:pt x="23178" y="16"/>
                    <a:pt x="22285" y="0"/>
                    <a:pt x="21393"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1601" name="Google Shape;1601;p33"/>
            <p:cNvSpPr/>
            <p:nvPr/>
          </p:nvSpPr>
          <p:spPr>
            <a:xfrm>
              <a:off x="4423915" y="3422726"/>
              <a:ext cx="26620" cy="70371"/>
            </a:xfrm>
            <a:custGeom>
              <a:avLst/>
              <a:gdLst/>
              <a:ahLst/>
              <a:cxnLst/>
              <a:rect l="l" t="t" r="r" b="b"/>
              <a:pathLst>
                <a:path w="1299" h="3434" extrusionOk="0">
                  <a:moveTo>
                    <a:pt x="931" y="0"/>
                  </a:moveTo>
                  <a:cubicBezTo>
                    <a:pt x="839" y="0"/>
                    <a:pt x="752" y="26"/>
                    <a:pt x="691" y="112"/>
                  </a:cubicBezTo>
                  <a:cubicBezTo>
                    <a:pt x="203" y="684"/>
                    <a:pt x="239" y="1493"/>
                    <a:pt x="84" y="2196"/>
                  </a:cubicBezTo>
                  <a:cubicBezTo>
                    <a:pt x="84" y="2553"/>
                    <a:pt x="1" y="2934"/>
                    <a:pt x="179" y="3267"/>
                  </a:cubicBezTo>
                  <a:cubicBezTo>
                    <a:pt x="238" y="3379"/>
                    <a:pt x="360" y="3433"/>
                    <a:pt x="481" y="3433"/>
                  </a:cubicBezTo>
                  <a:cubicBezTo>
                    <a:pt x="631" y="3433"/>
                    <a:pt x="779" y="3349"/>
                    <a:pt x="798" y="3184"/>
                  </a:cubicBezTo>
                  <a:cubicBezTo>
                    <a:pt x="905" y="2339"/>
                    <a:pt x="1144" y="1529"/>
                    <a:pt x="1275" y="696"/>
                  </a:cubicBezTo>
                  <a:cubicBezTo>
                    <a:pt x="1298" y="469"/>
                    <a:pt x="1275" y="243"/>
                    <a:pt x="1191" y="41"/>
                  </a:cubicBezTo>
                  <a:cubicBezTo>
                    <a:pt x="1110" y="23"/>
                    <a:pt x="1018" y="0"/>
                    <a:pt x="931"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627" name="Google Shape;1627;p33">
            <a:extLst>
              <a:ext uri="{C183D7F6-B498-43B3-948B-1728B52AA6E4}">
                <adec:decorative xmlns:adec="http://schemas.microsoft.com/office/drawing/2017/decorative" val="1"/>
              </a:ext>
            </a:extLst>
          </p:cNvPr>
          <p:cNvGrpSpPr/>
          <p:nvPr/>
        </p:nvGrpSpPr>
        <p:grpSpPr>
          <a:xfrm>
            <a:off x="6985708" y="1287776"/>
            <a:ext cx="2913556" cy="2135190"/>
            <a:chOff x="4673723" y="1230918"/>
            <a:chExt cx="2293109" cy="1710120"/>
          </a:xfrm>
        </p:grpSpPr>
        <p:grpSp>
          <p:nvGrpSpPr>
            <p:cNvPr id="1629" name="Google Shape;1629;p33"/>
            <p:cNvGrpSpPr/>
            <p:nvPr/>
          </p:nvGrpSpPr>
          <p:grpSpPr>
            <a:xfrm>
              <a:off x="4673723" y="1423666"/>
              <a:ext cx="1839882" cy="1517372"/>
              <a:chOff x="4559423" y="1347466"/>
              <a:chExt cx="1839882" cy="1517372"/>
            </a:xfrm>
          </p:grpSpPr>
          <p:sp>
            <p:nvSpPr>
              <p:cNvPr id="1630" name="Google Shape;1630;p33"/>
              <p:cNvSpPr/>
              <p:nvPr/>
            </p:nvSpPr>
            <p:spPr>
              <a:xfrm>
                <a:off x="4559423" y="1347466"/>
                <a:ext cx="1839882" cy="1517372"/>
              </a:xfrm>
              <a:custGeom>
                <a:avLst/>
                <a:gdLst/>
                <a:ahLst/>
                <a:cxnLst/>
                <a:rect l="l" t="t" r="r" b="b"/>
                <a:pathLst>
                  <a:path w="68867" h="49643" extrusionOk="0">
                    <a:moveTo>
                      <a:pt x="26845" y="2055"/>
                    </a:moveTo>
                    <a:cubicBezTo>
                      <a:pt x="27604" y="2055"/>
                      <a:pt x="28362" y="2073"/>
                      <a:pt x="29117" y="2073"/>
                    </a:cubicBezTo>
                    <a:cubicBezTo>
                      <a:pt x="29374" y="2073"/>
                      <a:pt x="29630" y="2071"/>
                      <a:pt x="29886" y="2065"/>
                    </a:cubicBezTo>
                    <a:lnTo>
                      <a:pt x="29897" y="2125"/>
                    </a:lnTo>
                    <a:cubicBezTo>
                      <a:pt x="29979" y="2124"/>
                      <a:pt x="30061" y="2123"/>
                      <a:pt x="30143" y="2123"/>
                    </a:cubicBezTo>
                    <a:cubicBezTo>
                      <a:pt x="30706" y="2123"/>
                      <a:pt x="31268" y="2151"/>
                      <a:pt x="31831" y="2151"/>
                    </a:cubicBezTo>
                    <a:cubicBezTo>
                      <a:pt x="31913" y="2151"/>
                      <a:pt x="31994" y="2150"/>
                      <a:pt x="32076" y="2149"/>
                    </a:cubicBezTo>
                    <a:cubicBezTo>
                      <a:pt x="32362" y="2149"/>
                      <a:pt x="32660" y="2149"/>
                      <a:pt x="32945" y="2208"/>
                    </a:cubicBezTo>
                    <a:cubicBezTo>
                      <a:pt x="33755" y="2244"/>
                      <a:pt x="34565" y="2220"/>
                      <a:pt x="35362" y="2268"/>
                    </a:cubicBezTo>
                    <a:cubicBezTo>
                      <a:pt x="36077" y="2363"/>
                      <a:pt x="36791" y="2292"/>
                      <a:pt x="37506" y="2351"/>
                    </a:cubicBezTo>
                    <a:cubicBezTo>
                      <a:pt x="38125" y="2446"/>
                      <a:pt x="38756" y="2375"/>
                      <a:pt x="39387" y="2434"/>
                    </a:cubicBezTo>
                    <a:cubicBezTo>
                      <a:pt x="39690" y="2488"/>
                      <a:pt x="40000" y="2494"/>
                      <a:pt x="40311" y="2494"/>
                    </a:cubicBezTo>
                    <a:cubicBezTo>
                      <a:pt x="40400" y="2494"/>
                      <a:pt x="40489" y="2493"/>
                      <a:pt x="40578" y="2493"/>
                    </a:cubicBezTo>
                    <a:cubicBezTo>
                      <a:pt x="40800" y="2493"/>
                      <a:pt x="41023" y="2497"/>
                      <a:pt x="41244" y="2518"/>
                    </a:cubicBezTo>
                    <a:cubicBezTo>
                      <a:pt x="41458" y="2565"/>
                      <a:pt x="41679" y="2574"/>
                      <a:pt x="41899" y="2574"/>
                    </a:cubicBezTo>
                    <a:cubicBezTo>
                      <a:pt x="42031" y="2574"/>
                      <a:pt x="42163" y="2571"/>
                      <a:pt x="42294" y="2571"/>
                    </a:cubicBezTo>
                    <a:cubicBezTo>
                      <a:pt x="42381" y="2571"/>
                      <a:pt x="42468" y="2573"/>
                      <a:pt x="42554" y="2577"/>
                    </a:cubicBezTo>
                    <a:cubicBezTo>
                      <a:pt x="43482" y="2601"/>
                      <a:pt x="44399" y="2589"/>
                      <a:pt x="45316" y="2637"/>
                    </a:cubicBezTo>
                    <a:cubicBezTo>
                      <a:pt x="46209" y="2696"/>
                      <a:pt x="47090" y="2768"/>
                      <a:pt x="47983" y="2804"/>
                    </a:cubicBezTo>
                    <a:cubicBezTo>
                      <a:pt x="49019" y="2958"/>
                      <a:pt x="50079" y="2982"/>
                      <a:pt x="51114" y="3196"/>
                    </a:cubicBezTo>
                    <a:cubicBezTo>
                      <a:pt x="52615" y="3494"/>
                      <a:pt x="54115" y="3768"/>
                      <a:pt x="55627" y="4030"/>
                    </a:cubicBezTo>
                    <a:cubicBezTo>
                      <a:pt x="56877" y="4304"/>
                      <a:pt x="57972" y="4994"/>
                      <a:pt x="59103" y="5578"/>
                    </a:cubicBezTo>
                    <a:cubicBezTo>
                      <a:pt x="59687" y="5899"/>
                      <a:pt x="60294" y="6197"/>
                      <a:pt x="60830" y="6602"/>
                    </a:cubicBezTo>
                    <a:cubicBezTo>
                      <a:pt x="61616" y="7137"/>
                      <a:pt x="62413" y="7697"/>
                      <a:pt x="62961" y="8495"/>
                    </a:cubicBezTo>
                    <a:cubicBezTo>
                      <a:pt x="63021" y="8638"/>
                      <a:pt x="63128" y="8757"/>
                      <a:pt x="63235" y="8864"/>
                    </a:cubicBezTo>
                    <a:lnTo>
                      <a:pt x="63223" y="8983"/>
                    </a:lnTo>
                    <a:lnTo>
                      <a:pt x="63342" y="8995"/>
                    </a:lnTo>
                    <a:cubicBezTo>
                      <a:pt x="63330" y="9042"/>
                      <a:pt x="63330" y="9126"/>
                      <a:pt x="63330" y="9161"/>
                    </a:cubicBezTo>
                    <a:lnTo>
                      <a:pt x="63437" y="9161"/>
                    </a:lnTo>
                    <a:lnTo>
                      <a:pt x="63402" y="9269"/>
                    </a:lnTo>
                    <a:lnTo>
                      <a:pt x="63521" y="9269"/>
                    </a:lnTo>
                    <a:cubicBezTo>
                      <a:pt x="63509" y="9316"/>
                      <a:pt x="63497" y="9388"/>
                      <a:pt x="63497" y="9435"/>
                    </a:cubicBezTo>
                    <a:lnTo>
                      <a:pt x="63616" y="9447"/>
                    </a:lnTo>
                    <a:cubicBezTo>
                      <a:pt x="63604" y="9483"/>
                      <a:pt x="63592" y="9566"/>
                      <a:pt x="63580" y="9602"/>
                    </a:cubicBezTo>
                    <a:lnTo>
                      <a:pt x="63664" y="9614"/>
                    </a:lnTo>
                    <a:cubicBezTo>
                      <a:pt x="63747" y="9781"/>
                      <a:pt x="63818" y="9947"/>
                      <a:pt x="63902" y="10114"/>
                    </a:cubicBezTo>
                    <a:cubicBezTo>
                      <a:pt x="63973" y="10233"/>
                      <a:pt x="64045" y="10364"/>
                      <a:pt x="64056" y="10507"/>
                    </a:cubicBezTo>
                    <a:lnTo>
                      <a:pt x="64152" y="10519"/>
                    </a:lnTo>
                    <a:cubicBezTo>
                      <a:pt x="64140" y="10554"/>
                      <a:pt x="64116" y="10638"/>
                      <a:pt x="64104" y="10674"/>
                    </a:cubicBezTo>
                    <a:cubicBezTo>
                      <a:pt x="64128" y="10685"/>
                      <a:pt x="64176" y="10697"/>
                      <a:pt x="64199" y="10697"/>
                    </a:cubicBezTo>
                    <a:cubicBezTo>
                      <a:pt x="64259" y="10947"/>
                      <a:pt x="64354" y="11197"/>
                      <a:pt x="64473" y="11436"/>
                    </a:cubicBezTo>
                    <a:cubicBezTo>
                      <a:pt x="64473" y="11495"/>
                      <a:pt x="64485" y="11614"/>
                      <a:pt x="64497" y="11674"/>
                    </a:cubicBezTo>
                    <a:lnTo>
                      <a:pt x="64592" y="11674"/>
                    </a:lnTo>
                    <a:cubicBezTo>
                      <a:pt x="64580" y="11709"/>
                      <a:pt x="64557" y="11781"/>
                      <a:pt x="64557" y="11817"/>
                    </a:cubicBezTo>
                    <a:cubicBezTo>
                      <a:pt x="64723" y="12007"/>
                      <a:pt x="64664" y="12305"/>
                      <a:pt x="64771" y="12531"/>
                    </a:cubicBezTo>
                    <a:cubicBezTo>
                      <a:pt x="64818" y="12638"/>
                      <a:pt x="64842" y="12757"/>
                      <a:pt x="64854" y="12876"/>
                    </a:cubicBezTo>
                    <a:cubicBezTo>
                      <a:pt x="64949" y="13138"/>
                      <a:pt x="65009" y="13400"/>
                      <a:pt x="65033" y="13674"/>
                    </a:cubicBezTo>
                    <a:cubicBezTo>
                      <a:pt x="65116" y="13793"/>
                      <a:pt x="65092" y="13948"/>
                      <a:pt x="65104" y="14079"/>
                    </a:cubicBezTo>
                    <a:lnTo>
                      <a:pt x="65164" y="14079"/>
                    </a:lnTo>
                    <a:cubicBezTo>
                      <a:pt x="65176" y="14269"/>
                      <a:pt x="65188" y="14460"/>
                      <a:pt x="65211" y="14650"/>
                    </a:cubicBezTo>
                    <a:cubicBezTo>
                      <a:pt x="65271" y="14757"/>
                      <a:pt x="65271" y="14900"/>
                      <a:pt x="65295" y="15019"/>
                    </a:cubicBezTo>
                    <a:cubicBezTo>
                      <a:pt x="65366" y="15246"/>
                      <a:pt x="65366" y="15496"/>
                      <a:pt x="65390" y="15734"/>
                    </a:cubicBezTo>
                    <a:cubicBezTo>
                      <a:pt x="65461" y="15888"/>
                      <a:pt x="65450" y="16055"/>
                      <a:pt x="65450" y="16222"/>
                    </a:cubicBezTo>
                    <a:lnTo>
                      <a:pt x="65521" y="16222"/>
                    </a:lnTo>
                    <a:cubicBezTo>
                      <a:pt x="65521" y="16508"/>
                      <a:pt x="65545" y="16805"/>
                      <a:pt x="65557" y="17103"/>
                    </a:cubicBezTo>
                    <a:lnTo>
                      <a:pt x="65616" y="17103"/>
                    </a:lnTo>
                    <a:cubicBezTo>
                      <a:pt x="65616" y="17389"/>
                      <a:pt x="65628" y="17686"/>
                      <a:pt x="65652" y="17972"/>
                    </a:cubicBezTo>
                    <a:cubicBezTo>
                      <a:pt x="65747" y="18353"/>
                      <a:pt x="65711" y="18746"/>
                      <a:pt x="65735" y="19139"/>
                    </a:cubicBezTo>
                    <a:lnTo>
                      <a:pt x="65795" y="19151"/>
                    </a:lnTo>
                    <a:cubicBezTo>
                      <a:pt x="65795" y="19615"/>
                      <a:pt x="65842" y="20079"/>
                      <a:pt x="65842" y="20544"/>
                    </a:cubicBezTo>
                    <a:lnTo>
                      <a:pt x="65902" y="20556"/>
                    </a:lnTo>
                    <a:cubicBezTo>
                      <a:pt x="65902" y="20806"/>
                      <a:pt x="65914" y="21068"/>
                      <a:pt x="65938" y="21330"/>
                    </a:cubicBezTo>
                    <a:cubicBezTo>
                      <a:pt x="66045" y="21723"/>
                      <a:pt x="65950" y="22151"/>
                      <a:pt x="66057" y="22544"/>
                    </a:cubicBezTo>
                    <a:cubicBezTo>
                      <a:pt x="66092" y="23116"/>
                      <a:pt x="66176" y="23687"/>
                      <a:pt x="66212" y="24259"/>
                    </a:cubicBezTo>
                    <a:cubicBezTo>
                      <a:pt x="66307" y="24687"/>
                      <a:pt x="66235" y="25140"/>
                      <a:pt x="66331" y="25568"/>
                    </a:cubicBezTo>
                    <a:cubicBezTo>
                      <a:pt x="66378" y="26318"/>
                      <a:pt x="66438" y="27068"/>
                      <a:pt x="66473" y="27818"/>
                    </a:cubicBezTo>
                    <a:cubicBezTo>
                      <a:pt x="66581" y="28307"/>
                      <a:pt x="66485" y="28807"/>
                      <a:pt x="66604" y="29295"/>
                    </a:cubicBezTo>
                    <a:cubicBezTo>
                      <a:pt x="66652" y="29652"/>
                      <a:pt x="66604" y="30009"/>
                      <a:pt x="66700" y="30355"/>
                    </a:cubicBezTo>
                    <a:cubicBezTo>
                      <a:pt x="66735" y="30688"/>
                      <a:pt x="66676" y="31021"/>
                      <a:pt x="66783" y="31343"/>
                    </a:cubicBezTo>
                    <a:cubicBezTo>
                      <a:pt x="66807" y="31819"/>
                      <a:pt x="66795" y="32307"/>
                      <a:pt x="66854" y="32795"/>
                    </a:cubicBezTo>
                    <a:cubicBezTo>
                      <a:pt x="66890" y="33545"/>
                      <a:pt x="66854" y="34295"/>
                      <a:pt x="66866" y="35046"/>
                    </a:cubicBezTo>
                    <a:lnTo>
                      <a:pt x="66807" y="35057"/>
                    </a:lnTo>
                    <a:cubicBezTo>
                      <a:pt x="66819" y="35617"/>
                      <a:pt x="66795" y="36165"/>
                      <a:pt x="66783" y="36724"/>
                    </a:cubicBezTo>
                    <a:cubicBezTo>
                      <a:pt x="66712" y="36951"/>
                      <a:pt x="66723" y="37201"/>
                      <a:pt x="66700" y="37439"/>
                    </a:cubicBezTo>
                    <a:cubicBezTo>
                      <a:pt x="66581" y="37748"/>
                      <a:pt x="66676" y="38094"/>
                      <a:pt x="66569" y="38391"/>
                    </a:cubicBezTo>
                    <a:cubicBezTo>
                      <a:pt x="66545" y="38510"/>
                      <a:pt x="66533" y="38641"/>
                      <a:pt x="66521" y="38772"/>
                    </a:cubicBezTo>
                    <a:cubicBezTo>
                      <a:pt x="66450" y="38963"/>
                      <a:pt x="66438" y="39177"/>
                      <a:pt x="66426" y="39391"/>
                    </a:cubicBezTo>
                    <a:cubicBezTo>
                      <a:pt x="66354" y="39558"/>
                      <a:pt x="66354" y="39737"/>
                      <a:pt x="66331" y="39903"/>
                    </a:cubicBezTo>
                    <a:cubicBezTo>
                      <a:pt x="66271" y="40058"/>
                      <a:pt x="66259" y="40213"/>
                      <a:pt x="66247" y="40368"/>
                    </a:cubicBezTo>
                    <a:cubicBezTo>
                      <a:pt x="66200" y="40511"/>
                      <a:pt x="66176" y="40665"/>
                      <a:pt x="66152" y="40808"/>
                    </a:cubicBezTo>
                    <a:cubicBezTo>
                      <a:pt x="66104" y="40951"/>
                      <a:pt x="66081" y="41094"/>
                      <a:pt x="66057" y="41249"/>
                    </a:cubicBezTo>
                    <a:cubicBezTo>
                      <a:pt x="65747" y="42451"/>
                      <a:pt x="65116" y="43594"/>
                      <a:pt x="64187" y="44440"/>
                    </a:cubicBezTo>
                    <a:cubicBezTo>
                      <a:pt x="63318" y="45142"/>
                      <a:pt x="62247" y="45559"/>
                      <a:pt x="61163" y="45809"/>
                    </a:cubicBezTo>
                    <a:cubicBezTo>
                      <a:pt x="60544" y="45940"/>
                      <a:pt x="59913" y="45964"/>
                      <a:pt x="59282" y="46071"/>
                    </a:cubicBezTo>
                    <a:cubicBezTo>
                      <a:pt x="58711" y="46142"/>
                      <a:pt x="58151" y="46285"/>
                      <a:pt x="57579" y="46356"/>
                    </a:cubicBezTo>
                    <a:cubicBezTo>
                      <a:pt x="53805" y="46583"/>
                      <a:pt x="50055" y="47035"/>
                      <a:pt x="46280" y="47261"/>
                    </a:cubicBezTo>
                    <a:cubicBezTo>
                      <a:pt x="45780" y="47357"/>
                      <a:pt x="45280" y="47297"/>
                      <a:pt x="44780" y="47369"/>
                    </a:cubicBezTo>
                    <a:cubicBezTo>
                      <a:pt x="44423" y="47416"/>
                      <a:pt x="44078" y="47404"/>
                      <a:pt x="43721" y="47416"/>
                    </a:cubicBezTo>
                    <a:cubicBezTo>
                      <a:pt x="43220" y="47427"/>
                      <a:pt x="42720" y="47501"/>
                      <a:pt x="42220" y="47501"/>
                    </a:cubicBezTo>
                    <a:cubicBezTo>
                      <a:pt x="42184" y="47501"/>
                      <a:pt x="42149" y="47500"/>
                      <a:pt x="42113" y="47499"/>
                    </a:cubicBezTo>
                    <a:cubicBezTo>
                      <a:pt x="42074" y="47499"/>
                      <a:pt x="42035" y="47499"/>
                      <a:pt x="41996" y="47499"/>
                    </a:cubicBezTo>
                    <a:cubicBezTo>
                      <a:pt x="41336" y="47499"/>
                      <a:pt x="40676" y="47584"/>
                      <a:pt x="40016" y="47584"/>
                    </a:cubicBezTo>
                    <a:cubicBezTo>
                      <a:pt x="39977" y="47584"/>
                      <a:pt x="39938" y="47583"/>
                      <a:pt x="39899" y="47583"/>
                    </a:cubicBezTo>
                    <a:cubicBezTo>
                      <a:pt x="38982" y="47619"/>
                      <a:pt x="38065" y="47583"/>
                      <a:pt x="37148" y="47666"/>
                    </a:cubicBezTo>
                    <a:cubicBezTo>
                      <a:pt x="36101" y="47690"/>
                      <a:pt x="35065" y="47678"/>
                      <a:pt x="34017" y="47714"/>
                    </a:cubicBezTo>
                    <a:cubicBezTo>
                      <a:pt x="33386" y="47761"/>
                      <a:pt x="32751" y="47766"/>
                      <a:pt x="32117" y="47766"/>
                    </a:cubicBezTo>
                    <a:cubicBezTo>
                      <a:pt x="31930" y="47766"/>
                      <a:pt x="31742" y="47766"/>
                      <a:pt x="31555" y="47766"/>
                    </a:cubicBezTo>
                    <a:cubicBezTo>
                      <a:pt x="31252" y="47766"/>
                      <a:pt x="30949" y="47767"/>
                      <a:pt x="30648" y="47773"/>
                    </a:cubicBezTo>
                    <a:cubicBezTo>
                      <a:pt x="30369" y="47769"/>
                      <a:pt x="30090" y="47767"/>
                      <a:pt x="29812" y="47767"/>
                    </a:cubicBezTo>
                    <a:cubicBezTo>
                      <a:pt x="29394" y="47767"/>
                      <a:pt x="28976" y="47770"/>
                      <a:pt x="28559" y="47770"/>
                    </a:cubicBezTo>
                    <a:cubicBezTo>
                      <a:pt x="27864" y="47770"/>
                      <a:pt x="27171" y="47761"/>
                      <a:pt x="26480" y="47714"/>
                    </a:cubicBezTo>
                    <a:cubicBezTo>
                      <a:pt x="25718" y="47690"/>
                      <a:pt x="24968" y="47702"/>
                      <a:pt x="24218" y="47666"/>
                    </a:cubicBezTo>
                    <a:cubicBezTo>
                      <a:pt x="23611" y="47559"/>
                      <a:pt x="22992" y="47642"/>
                      <a:pt x="22373" y="47547"/>
                    </a:cubicBezTo>
                    <a:cubicBezTo>
                      <a:pt x="19682" y="47392"/>
                      <a:pt x="17003" y="47118"/>
                      <a:pt x="14348" y="46678"/>
                    </a:cubicBezTo>
                    <a:lnTo>
                      <a:pt x="14300" y="46642"/>
                    </a:lnTo>
                    <a:cubicBezTo>
                      <a:pt x="12300" y="46333"/>
                      <a:pt x="10312" y="45821"/>
                      <a:pt x="8502" y="44904"/>
                    </a:cubicBezTo>
                    <a:cubicBezTo>
                      <a:pt x="8454" y="44880"/>
                      <a:pt x="8359" y="44832"/>
                      <a:pt x="8311" y="44821"/>
                    </a:cubicBezTo>
                    <a:cubicBezTo>
                      <a:pt x="6752" y="44106"/>
                      <a:pt x="5478" y="42856"/>
                      <a:pt x="4609" y="41392"/>
                    </a:cubicBezTo>
                    <a:cubicBezTo>
                      <a:pt x="3597" y="39749"/>
                      <a:pt x="3073" y="37867"/>
                      <a:pt x="2739" y="35974"/>
                    </a:cubicBezTo>
                    <a:cubicBezTo>
                      <a:pt x="2394" y="34045"/>
                      <a:pt x="1942" y="32140"/>
                      <a:pt x="1739" y="30188"/>
                    </a:cubicBezTo>
                    <a:cubicBezTo>
                      <a:pt x="1537" y="28247"/>
                      <a:pt x="1561" y="26283"/>
                      <a:pt x="1703" y="24330"/>
                    </a:cubicBezTo>
                    <a:cubicBezTo>
                      <a:pt x="1942" y="21794"/>
                      <a:pt x="1965" y="19234"/>
                      <a:pt x="2227" y="16686"/>
                    </a:cubicBezTo>
                    <a:cubicBezTo>
                      <a:pt x="2454" y="14376"/>
                      <a:pt x="2811" y="12067"/>
                      <a:pt x="3525" y="9840"/>
                    </a:cubicBezTo>
                    <a:cubicBezTo>
                      <a:pt x="3835" y="8876"/>
                      <a:pt x="4251" y="7923"/>
                      <a:pt x="4882" y="7114"/>
                    </a:cubicBezTo>
                    <a:cubicBezTo>
                      <a:pt x="5609" y="6173"/>
                      <a:pt x="6561" y="5411"/>
                      <a:pt x="7621" y="4875"/>
                    </a:cubicBezTo>
                    <a:cubicBezTo>
                      <a:pt x="7811" y="4768"/>
                      <a:pt x="8014" y="4661"/>
                      <a:pt x="8216" y="4566"/>
                    </a:cubicBezTo>
                    <a:cubicBezTo>
                      <a:pt x="8288" y="4542"/>
                      <a:pt x="8347" y="4518"/>
                      <a:pt x="8419" y="4482"/>
                    </a:cubicBezTo>
                    <a:cubicBezTo>
                      <a:pt x="8550" y="4423"/>
                      <a:pt x="8692" y="4363"/>
                      <a:pt x="8835" y="4304"/>
                    </a:cubicBezTo>
                    <a:cubicBezTo>
                      <a:pt x="8966" y="4256"/>
                      <a:pt x="9097" y="4208"/>
                      <a:pt x="9228" y="4161"/>
                    </a:cubicBezTo>
                    <a:cubicBezTo>
                      <a:pt x="9716" y="3982"/>
                      <a:pt x="10216" y="3839"/>
                      <a:pt x="10716" y="3696"/>
                    </a:cubicBezTo>
                    <a:cubicBezTo>
                      <a:pt x="11014" y="3613"/>
                      <a:pt x="11312" y="3530"/>
                      <a:pt x="11621" y="3458"/>
                    </a:cubicBezTo>
                    <a:cubicBezTo>
                      <a:pt x="11883" y="3387"/>
                      <a:pt x="12157" y="3327"/>
                      <a:pt x="12431" y="3280"/>
                    </a:cubicBezTo>
                    <a:cubicBezTo>
                      <a:pt x="12693" y="3208"/>
                      <a:pt x="12955" y="3161"/>
                      <a:pt x="13229" y="3113"/>
                    </a:cubicBezTo>
                    <a:cubicBezTo>
                      <a:pt x="13383" y="3054"/>
                      <a:pt x="13550" y="3042"/>
                      <a:pt x="13717" y="3042"/>
                    </a:cubicBezTo>
                    <a:lnTo>
                      <a:pt x="13717" y="2982"/>
                    </a:lnTo>
                    <a:cubicBezTo>
                      <a:pt x="13884" y="2970"/>
                      <a:pt x="14050" y="2958"/>
                      <a:pt x="14217" y="2934"/>
                    </a:cubicBezTo>
                    <a:cubicBezTo>
                      <a:pt x="14860" y="2815"/>
                      <a:pt x="15515" y="2708"/>
                      <a:pt x="16170" y="2673"/>
                    </a:cubicBezTo>
                    <a:cubicBezTo>
                      <a:pt x="17455" y="2470"/>
                      <a:pt x="18777" y="2411"/>
                      <a:pt x="20087" y="2315"/>
                    </a:cubicBezTo>
                    <a:cubicBezTo>
                      <a:pt x="20539" y="2220"/>
                      <a:pt x="21003" y="2268"/>
                      <a:pt x="21468" y="2244"/>
                    </a:cubicBezTo>
                    <a:lnTo>
                      <a:pt x="21456" y="2184"/>
                    </a:lnTo>
                    <a:cubicBezTo>
                      <a:pt x="22623" y="2161"/>
                      <a:pt x="23790" y="2137"/>
                      <a:pt x="24956" y="2113"/>
                    </a:cubicBezTo>
                    <a:cubicBezTo>
                      <a:pt x="25585" y="2067"/>
                      <a:pt x="26215" y="2055"/>
                      <a:pt x="26845" y="2055"/>
                    </a:cubicBezTo>
                    <a:close/>
                    <a:moveTo>
                      <a:pt x="28468" y="0"/>
                    </a:moveTo>
                    <a:cubicBezTo>
                      <a:pt x="27027" y="0"/>
                      <a:pt x="25587" y="41"/>
                      <a:pt x="24147" y="113"/>
                    </a:cubicBezTo>
                    <a:cubicBezTo>
                      <a:pt x="22575" y="232"/>
                      <a:pt x="21003" y="172"/>
                      <a:pt x="19444" y="232"/>
                    </a:cubicBezTo>
                    <a:cubicBezTo>
                      <a:pt x="17503" y="232"/>
                      <a:pt x="15562" y="398"/>
                      <a:pt x="13645" y="660"/>
                    </a:cubicBezTo>
                    <a:cubicBezTo>
                      <a:pt x="13467" y="732"/>
                      <a:pt x="13264" y="732"/>
                      <a:pt x="13086" y="744"/>
                    </a:cubicBezTo>
                    <a:lnTo>
                      <a:pt x="13074" y="803"/>
                    </a:lnTo>
                    <a:cubicBezTo>
                      <a:pt x="12931" y="815"/>
                      <a:pt x="12788" y="815"/>
                      <a:pt x="12645" y="827"/>
                    </a:cubicBezTo>
                    <a:lnTo>
                      <a:pt x="12633" y="899"/>
                    </a:lnTo>
                    <a:cubicBezTo>
                      <a:pt x="12491" y="899"/>
                      <a:pt x="12336" y="910"/>
                      <a:pt x="12205" y="922"/>
                    </a:cubicBezTo>
                    <a:lnTo>
                      <a:pt x="12193" y="982"/>
                    </a:lnTo>
                    <a:cubicBezTo>
                      <a:pt x="12086" y="994"/>
                      <a:pt x="11979" y="1006"/>
                      <a:pt x="11871" y="1018"/>
                    </a:cubicBezTo>
                    <a:cubicBezTo>
                      <a:pt x="11752" y="1065"/>
                      <a:pt x="11633" y="1089"/>
                      <a:pt x="11514" y="1113"/>
                    </a:cubicBezTo>
                    <a:cubicBezTo>
                      <a:pt x="11395" y="1149"/>
                      <a:pt x="11276" y="1172"/>
                      <a:pt x="11157" y="1196"/>
                    </a:cubicBezTo>
                    <a:cubicBezTo>
                      <a:pt x="10955" y="1268"/>
                      <a:pt x="10740" y="1327"/>
                      <a:pt x="10538" y="1375"/>
                    </a:cubicBezTo>
                    <a:cubicBezTo>
                      <a:pt x="10443" y="1410"/>
                      <a:pt x="10347" y="1434"/>
                      <a:pt x="10252" y="1458"/>
                    </a:cubicBezTo>
                    <a:cubicBezTo>
                      <a:pt x="9907" y="1577"/>
                      <a:pt x="9550" y="1696"/>
                      <a:pt x="9192" y="1815"/>
                    </a:cubicBezTo>
                    <a:cubicBezTo>
                      <a:pt x="9050" y="1875"/>
                      <a:pt x="8907" y="1934"/>
                      <a:pt x="8752" y="1994"/>
                    </a:cubicBezTo>
                    <a:cubicBezTo>
                      <a:pt x="8026" y="2280"/>
                      <a:pt x="7323" y="2625"/>
                      <a:pt x="6645" y="3018"/>
                    </a:cubicBezTo>
                    <a:cubicBezTo>
                      <a:pt x="5728" y="3542"/>
                      <a:pt x="4847" y="4149"/>
                      <a:pt x="4132" y="4947"/>
                    </a:cubicBezTo>
                    <a:cubicBezTo>
                      <a:pt x="2894" y="6233"/>
                      <a:pt x="2073" y="7864"/>
                      <a:pt x="1596" y="9566"/>
                    </a:cubicBezTo>
                    <a:cubicBezTo>
                      <a:pt x="489" y="13412"/>
                      <a:pt x="179" y="17424"/>
                      <a:pt x="179" y="21401"/>
                    </a:cubicBezTo>
                    <a:cubicBezTo>
                      <a:pt x="191" y="22354"/>
                      <a:pt x="72" y="23294"/>
                      <a:pt x="84" y="24247"/>
                    </a:cubicBezTo>
                    <a:cubicBezTo>
                      <a:pt x="96" y="24961"/>
                      <a:pt x="1" y="25675"/>
                      <a:pt x="37" y="26390"/>
                    </a:cubicBezTo>
                    <a:cubicBezTo>
                      <a:pt x="96" y="26711"/>
                      <a:pt x="60" y="27033"/>
                      <a:pt x="72" y="27354"/>
                    </a:cubicBezTo>
                    <a:cubicBezTo>
                      <a:pt x="84" y="29509"/>
                      <a:pt x="334" y="31664"/>
                      <a:pt x="763" y="33772"/>
                    </a:cubicBezTo>
                    <a:cubicBezTo>
                      <a:pt x="1203" y="35879"/>
                      <a:pt x="1477" y="38046"/>
                      <a:pt x="2180" y="40094"/>
                    </a:cubicBezTo>
                    <a:cubicBezTo>
                      <a:pt x="2739" y="41713"/>
                      <a:pt x="3477" y="43344"/>
                      <a:pt x="4728" y="44559"/>
                    </a:cubicBezTo>
                    <a:cubicBezTo>
                      <a:pt x="5775" y="45666"/>
                      <a:pt x="7133" y="46404"/>
                      <a:pt x="8514" y="46988"/>
                    </a:cubicBezTo>
                    <a:cubicBezTo>
                      <a:pt x="10252" y="47785"/>
                      <a:pt x="12133" y="48190"/>
                      <a:pt x="14003" y="48535"/>
                    </a:cubicBezTo>
                    <a:cubicBezTo>
                      <a:pt x="14181" y="48559"/>
                      <a:pt x="14348" y="48583"/>
                      <a:pt x="14526" y="48631"/>
                    </a:cubicBezTo>
                    <a:cubicBezTo>
                      <a:pt x="16872" y="49000"/>
                      <a:pt x="19229" y="49238"/>
                      <a:pt x="21587" y="49404"/>
                    </a:cubicBezTo>
                    <a:cubicBezTo>
                      <a:pt x="22087" y="49488"/>
                      <a:pt x="22599" y="49440"/>
                      <a:pt x="23099" y="49488"/>
                    </a:cubicBezTo>
                    <a:cubicBezTo>
                      <a:pt x="23944" y="49595"/>
                      <a:pt x="24813" y="49512"/>
                      <a:pt x="25671" y="49619"/>
                    </a:cubicBezTo>
                    <a:cubicBezTo>
                      <a:pt x="26885" y="49637"/>
                      <a:pt x="28100" y="49643"/>
                      <a:pt x="29314" y="49643"/>
                    </a:cubicBezTo>
                    <a:cubicBezTo>
                      <a:pt x="30528" y="49643"/>
                      <a:pt x="31743" y="49637"/>
                      <a:pt x="32957" y="49631"/>
                    </a:cubicBezTo>
                    <a:cubicBezTo>
                      <a:pt x="33097" y="49625"/>
                      <a:pt x="33237" y="49623"/>
                      <a:pt x="33377" y="49623"/>
                    </a:cubicBezTo>
                    <a:cubicBezTo>
                      <a:pt x="33517" y="49623"/>
                      <a:pt x="33657" y="49625"/>
                      <a:pt x="33797" y="49625"/>
                    </a:cubicBezTo>
                    <a:cubicBezTo>
                      <a:pt x="34077" y="49625"/>
                      <a:pt x="34356" y="49619"/>
                      <a:pt x="34636" y="49583"/>
                    </a:cubicBezTo>
                    <a:cubicBezTo>
                      <a:pt x="35565" y="49547"/>
                      <a:pt x="36482" y="49559"/>
                      <a:pt x="37410" y="49524"/>
                    </a:cubicBezTo>
                    <a:cubicBezTo>
                      <a:pt x="38315" y="49416"/>
                      <a:pt x="39232" y="49512"/>
                      <a:pt x="40149" y="49393"/>
                    </a:cubicBezTo>
                    <a:cubicBezTo>
                      <a:pt x="40649" y="49345"/>
                      <a:pt x="41161" y="49404"/>
                      <a:pt x="41661" y="49321"/>
                    </a:cubicBezTo>
                    <a:cubicBezTo>
                      <a:pt x="42137" y="49262"/>
                      <a:pt x="42613" y="49309"/>
                      <a:pt x="43078" y="49226"/>
                    </a:cubicBezTo>
                    <a:cubicBezTo>
                      <a:pt x="43804" y="49202"/>
                      <a:pt x="44518" y="49107"/>
                      <a:pt x="45245" y="49071"/>
                    </a:cubicBezTo>
                    <a:cubicBezTo>
                      <a:pt x="45923" y="49000"/>
                      <a:pt x="46602" y="48928"/>
                      <a:pt x="47281" y="48904"/>
                    </a:cubicBezTo>
                    <a:lnTo>
                      <a:pt x="47340" y="48857"/>
                    </a:lnTo>
                    <a:cubicBezTo>
                      <a:pt x="47614" y="48845"/>
                      <a:pt x="47900" y="48833"/>
                      <a:pt x="48174" y="48809"/>
                    </a:cubicBezTo>
                    <a:cubicBezTo>
                      <a:pt x="49626" y="48654"/>
                      <a:pt x="51079" y="48512"/>
                      <a:pt x="52531" y="48357"/>
                    </a:cubicBezTo>
                    <a:cubicBezTo>
                      <a:pt x="53448" y="48250"/>
                      <a:pt x="54365" y="48142"/>
                      <a:pt x="55282" y="48000"/>
                    </a:cubicBezTo>
                    <a:cubicBezTo>
                      <a:pt x="55593" y="47957"/>
                      <a:pt x="55914" y="47865"/>
                      <a:pt x="56236" y="47865"/>
                    </a:cubicBezTo>
                    <a:cubicBezTo>
                      <a:pt x="56271" y="47865"/>
                      <a:pt x="56306" y="47866"/>
                      <a:pt x="56341" y="47869"/>
                    </a:cubicBezTo>
                    <a:cubicBezTo>
                      <a:pt x="56376" y="47871"/>
                      <a:pt x="56411" y="47872"/>
                      <a:pt x="56445" y="47872"/>
                    </a:cubicBezTo>
                    <a:cubicBezTo>
                      <a:pt x="56730" y="47872"/>
                      <a:pt x="57006" y="47792"/>
                      <a:pt x="57282" y="47750"/>
                    </a:cubicBezTo>
                    <a:cubicBezTo>
                      <a:pt x="58746" y="47523"/>
                      <a:pt x="60258" y="47714"/>
                      <a:pt x="61687" y="47285"/>
                    </a:cubicBezTo>
                    <a:cubicBezTo>
                      <a:pt x="62818" y="46964"/>
                      <a:pt x="63937" y="46547"/>
                      <a:pt x="64926" y="45904"/>
                    </a:cubicBezTo>
                    <a:cubicBezTo>
                      <a:pt x="65878" y="45237"/>
                      <a:pt x="66664" y="44332"/>
                      <a:pt x="67224" y="43308"/>
                    </a:cubicBezTo>
                    <a:cubicBezTo>
                      <a:pt x="67307" y="43118"/>
                      <a:pt x="67390" y="42939"/>
                      <a:pt x="67485" y="42761"/>
                    </a:cubicBezTo>
                    <a:cubicBezTo>
                      <a:pt x="67569" y="42582"/>
                      <a:pt x="67640" y="42392"/>
                      <a:pt x="67712" y="42201"/>
                    </a:cubicBezTo>
                    <a:cubicBezTo>
                      <a:pt x="67747" y="42094"/>
                      <a:pt x="67783" y="41975"/>
                      <a:pt x="67831" y="41868"/>
                    </a:cubicBezTo>
                    <a:cubicBezTo>
                      <a:pt x="67855" y="41820"/>
                      <a:pt x="67878" y="41713"/>
                      <a:pt x="67890" y="41665"/>
                    </a:cubicBezTo>
                    <a:cubicBezTo>
                      <a:pt x="67950" y="41546"/>
                      <a:pt x="67938" y="41415"/>
                      <a:pt x="67962" y="41284"/>
                    </a:cubicBezTo>
                    <a:lnTo>
                      <a:pt x="68033" y="41273"/>
                    </a:lnTo>
                    <a:cubicBezTo>
                      <a:pt x="68033" y="41153"/>
                      <a:pt x="68033" y="41046"/>
                      <a:pt x="68045" y="40927"/>
                    </a:cubicBezTo>
                    <a:lnTo>
                      <a:pt x="68117" y="40915"/>
                    </a:lnTo>
                    <a:cubicBezTo>
                      <a:pt x="68117" y="40808"/>
                      <a:pt x="68128" y="40701"/>
                      <a:pt x="68140" y="40594"/>
                    </a:cubicBezTo>
                    <a:cubicBezTo>
                      <a:pt x="68236" y="40463"/>
                      <a:pt x="68200" y="40272"/>
                      <a:pt x="68224" y="40118"/>
                    </a:cubicBezTo>
                    <a:lnTo>
                      <a:pt x="68295" y="40118"/>
                    </a:lnTo>
                    <a:cubicBezTo>
                      <a:pt x="68295" y="39975"/>
                      <a:pt x="68307" y="39820"/>
                      <a:pt x="68319" y="39677"/>
                    </a:cubicBezTo>
                    <a:lnTo>
                      <a:pt x="68378" y="39677"/>
                    </a:lnTo>
                    <a:cubicBezTo>
                      <a:pt x="68378" y="39320"/>
                      <a:pt x="68521" y="38975"/>
                      <a:pt x="68498" y="38617"/>
                    </a:cubicBezTo>
                    <a:lnTo>
                      <a:pt x="68557" y="38606"/>
                    </a:lnTo>
                    <a:cubicBezTo>
                      <a:pt x="68569" y="38177"/>
                      <a:pt x="68676" y="37748"/>
                      <a:pt x="68688" y="37308"/>
                    </a:cubicBezTo>
                    <a:cubicBezTo>
                      <a:pt x="68783" y="36808"/>
                      <a:pt x="68736" y="36284"/>
                      <a:pt x="68771" y="35772"/>
                    </a:cubicBezTo>
                    <a:lnTo>
                      <a:pt x="68819" y="35760"/>
                    </a:lnTo>
                    <a:cubicBezTo>
                      <a:pt x="68855" y="34141"/>
                      <a:pt x="68867" y="32521"/>
                      <a:pt x="68807" y="30914"/>
                    </a:cubicBezTo>
                    <a:cubicBezTo>
                      <a:pt x="68712" y="30378"/>
                      <a:pt x="68748" y="29819"/>
                      <a:pt x="68736" y="29283"/>
                    </a:cubicBezTo>
                    <a:lnTo>
                      <a:pt x="68676" y="29283"/>
                    </a:lnTo>
                    <a:cubicBezTo>
                      <a:pt x="68700" y="28604"/>
                      <a:pt x="68557" y="27949"/>
                      <a:pt x="68569" y="27271"/>
                    </a:cubicBezTo>
                    <a:cubicBezTo>
                      <a:pt x="68569" y="26890"/>
                      <a:pt x="68474" y="26509"/>
                      <a:pt x="68486" y="26116"/>
                    </a:cubicBezTo>
                    <a:cubicBezTo>
                      <a:pt x="68498" y="25425"/>
                      <a:pt x="68355" y="24735"/>
                      <a:pt x="68378" y="24032"/>
                    </a:cubicBezTo>
                    <a:lnTo>
                      <a:pt x="68319" y="24020"/>
                    </a:lnTo>
                    <a:cubicBezTo>
                      <a:pt x="68319" y="23663"/>
                      <a:pt x="68283" y="23318"/>
                      <a:pt x="68295" y="22961"/>
                    </a:cubicBezTo>
                    <a:lnTo>
                      <a:pt x="68224" y="22961"/>
                    </a:lnTo>
                    <a:cubicBezTo>
                      <a:pt x="68236" y="22604"/>
                      <a:pt x="68188" y="22246"/>
                      <a:pt x="68200" y="21889"/>
                    </a:cubicBezTo>
                    <a:lnTo>
                      <a:pt x="68200" y="21889"/>
                    </a:lnTo>
                    <a:lnTo>
                      <a:pt x="68140" y="21901"/>
                    </a:lnTo>
                    <a:cubicBezTo>
                      <a:pt x="68176" y="21282"/>
                      <a:pt x="68021" y="20675"/>
                      <a:pt x="68033" y="20068"/>
                    </a:cubicBezTo>
                    <a:cubicBezTo>
                      <a:pt x="67997" y="19782"/>
                      <a:pt x="68057" y="19484"/>
                      <a:pt x="67962" y="19198"/>
                    </a:cubicBezTo>
                    <a:cubicBezTo>
                      <a:pt x="67938" y="18829"/>
                      <a:pt x="67926" y="18448"/>
                      <a:pt x="67938" y="18079"/>
                    </a:cubicBezTo>
                    <a:lnTo>
                      <a:pt x="67866" y="18067"/>
                    </a:lnTo>
                    <a:cubicBezTo>
                      <a:pt x="67843" y="17674"/>
                      <a:pt x="67902" y="17270"/>
                      <a:pt x="67807" y="16877"/>
                    </a:cubicBezTo>
                    <a:cubicBezTo>
                      <a:pt x="67747" y="16519"/>
                      <a:pt x="67807" y="16162"/>
                      <a:pt x="67712" y="15805"/>
                    </a:cubicBezTo>
                    <a:cubicBezTo>
                      <a:pt x="67700" y="15138"/>
                      <a:pt x="67557" y="14484"/>
                      <a:pt x="67438" y="13841"/>
                    </a:cubicBezTo>
                    <a:cubicBezTo>
                      <a:pt x="67390" y="13114"/>
                      <a:pt x="67188" y="12424"/>
                      <a:pt x="66997" y="11733"/>
                    </a:cubicBezTo>
                    <a:cubicBezTo>
                      <a:pt x="66890" y="11364"/>
                      <a:pt x="66688" y="11031"/>
                      <a:pt x="66533" y="10685"/>
                    </a:cubicBezTo>
                    <a:cubicBezTo>
                      <a:pt x="65985" y="9578"/>
                      <a:pt x="65390" y="8495"/>
                      <a:pt x="64557" y="7578"/>
                    </a:cubicBezTo>
                    <a:cubicBezTo>
                      <a:pt x="63366" y="6006"/>
                      <a:pt x="61651" y="4947"/>
                      <a:pt x="59937" y="4018"/>
                    </a:cubicBezTo>
                    <a:cubicBezTo>
                      <a:pt x="58842" y="3470"/>
                      <a:pt x="57722" y="2958"/>
                      <a:pt x="56544" y="2625"/>
                    </a:cubicBezTo>
                    <a:cubicBezTo>
                      <a:pt x="55174" y="2208"/>
                      <a:pt x="53781" y="1839"/>
                      <a:pt x="52353" y="1601"/>
                    </a:cubicBezTo>
                    <a:cubicBezTo>
                      <a:pt x="50769" y="1303"/>
                      <a:pt x="49162" y="1041"/>
                      <a:pt x="47543" y="994"/>
                    </a:cubicBezTo>
                    <a:cubicBezTo>
                      <a:pt x="45745" y="887"/>
                      <a:pt x="43935" y="768"/>
                      <a:pt x="42125" y="589"/>
                    </a:cubicBezTo>
                    <a:cubicBezTo>
                      <a:pt x="41613" y="577"/>
                      <a:pt x="41113" y="518"/>
                      <a:pt x="40601" y="494"/>
                    </a:cubicBezTo>
                    <a:cubicBezTo>
                      <a:pt x="39378" y="462"/>
                      <a:pt x="38155" y="394"/>
                      <a:pt x="36931" y="394"/>
                    </a:cubicBezTo>
                    <a:cubicBezTo>
                      <a:pt x="36761" y="394"/>
                      <a:pt x="36592" y="396"/>
                      <a:pt x="36422" y="398"/>
                    </a:cubicBezTo>
                    <a:cubicBezTo>
                      <a:pt x="36343" y="400"/>
                      <a:pt x="36265" y="401"/>
                      <a:pt x="36186" y="401"/>
                    </a:cubicBezTo>
                    <a:cubicBezTo>
                      <a:pt x="35288" y="401"/>
                      <a:pt x="34392" y="283"/>
                      <a:pt x="33505" y="184"/>
                    </a:cubicBezTo>
                    <a:cubicBezTo>
                      <a:pt x="31826" y="56"/>
                      <a:pt x="30147" y="0"/>
                      <a:pt x="28468"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1631" name="Google Shape;1631;p33"/>
              <p:cNvSpPr/>
              <p:nvPr/>
            </p:nvSpPr>
            <p:spPr>
              <a:xfrm>
                <a:off x="6125845" y="1488607"/>
                <a:ext cx="115434" cy="185006"/>
              </a:xfrm>
              <a:custGeom>
                <a:avLst/>
                <a:gdLst/>
                <a:ahLst/>
                <a:cxnLst/>
                <a:rect l="l" t="t" r="r" b="b"/>
                <a:pathLst>
                  <a:path w="5633" h="9028" extrusionOk="0">
                    <a:moveTo>
                      <a:pt x="548" y="0"/>
                    </a:moveTo>
                    <a:cubicBezTo>
                      <a:pt x="179" y="12"/>
                      <a:pt x="1" y="489"/>
                      <a:pt x="275" y="750"/>
                    </a:cubicBezTo>
                    <a:cubicBezTo>
                      <a:pt x="1275" y="1810"/>
                      <a:pt x="1977" y="3108"/>
                      <a:pt x="2537" y="4453"/>
                    </a:cubicBezTo>
                    <a:cubicBezTo>
                      <a:pt x="3132" y="5858"/>
                      <a:pt x="3430" y="7430"/>
                      <a:pt x="4346" y="8692"/>
                    </a:cubicBezTo>
                    <a:cubicBezTo>
                      <a:pt x="4485" y="8887"/>
                      <a:pt x="4724" y="9027"/>
                      <a:pt x="4964" y="9027"/>
                    </a:cubicBezTo>
                    <a:cubicBezTo>
                      <a:pt x="5075" y="9027"/>
                      <a:pt x="5186" y="8998"/>
                      <a:pt x="5287" y="8930"/>
                    </a:cubicBezTo>
                    <a:cubicBezTo>
                      <a:pt x="5620" y="8728"/>
                      <a:pt x="5632" y="8275"/>
                      <a:pt x="5585" y="7930"/>
                    </a:cubicBezTo>
                    <a:cubicBezTo>
                      <a:pt x="5406" y="6620"/>
                      <a:pt x="4858" y="5394"/>
                      <a:pt x="4311" y="4203"/>
                    </a:cubicBezTo>
                    <a:cubicBezTo>
                      <a:pt x="3751" y="3013"/>
                      <a:pt x="3073" y="1858"/>
                      <a:pt x="2168" y="893"/>
                    </a:cubicBezTo>
                    <a:cubicBezTo>
                      <a:pt x="1751" y="441"/>
                      <a:pt x="1203" y="0"/>
                      <a:pt x="548"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632" name="Google Shape;1632;p33"/>
              <p:cNvSpPr/>
              <p:nvPr/>
            </p:nvSpPr>
            <p:spPr>
              <a:xfrm>
                <a:off x="6234421" y="1701865"/>
                <a:ext cx="30288" cy="72830"/>
              </a:xfrm>
              <a:custGeom>
                <a:avLst/>
                <a:gdLst/>
                <a:ahLst/>
                <a:cxnLst/>
                <a:rect l="l" t="t" r="r" b="b"/>
                <a:pathLst>
                  <a:path w="1478" h="3554" extrusionOk="0">
                    <a:moveTo>
                      <a:pt x="561" y="0"/>
                    </a:moveTo>
                    <a:cubicBezTo>
                      <a:pt x="445" y="0"/>
                      <a:pt x="326" y="40"/>
                      <a:pt x="227" y="96"/>
                    </a:cubicBezTo>
                    <a:cubicBezTo>
                      <a:pt x="1" y="608"/>
                      <a:pt x="180" y="1167"/>
                      <a:pt x="215" y="1703"/>
                    </a:cubicBezTo>
                    <a:cubicBezTo>
                      <a:pt x="311" y="2239"/>
                      <a:pt x="299" y="2798"/>
                      <a:pt x="382" y="3346"/>
                    </a:cubicBezTo>
                    <a:cubicBezTo>
                      <a:pt x="474" y="3481"/>
                      <a:pt x="633" y="3553"/>
                      <a:pt x="790" y="3553"/>
                    </a:cubicBezTo>
                    <a:cubicBezTo>
                      <a:pt x="937" y="3553"/>
                      <a:pt x="1081" y="3490"/>
                      <a:pt x="1168" y="3358"/>
                    </a:cubicBezTo>
                    <a:cubicBezTo>
                      <a:pt x="1477" y="2929"/>
                      <a:pt x="1442" y="2382"/>
                      <a:pt x="1418" y="1882"/>
                    </a:cubicBezTo>
                    <a:cubicBezTo>
                      <a:pt x="1346" y="1274"/>
                      <a:pt x="1311" y="572"/>
                      <a:pt x="858" y="119"/>
                    </a:cubicBezTo>
                    <a:cubicBezTo>
                      <a:pt x="773" y="34"/>
                      <a:pt x="668" y="0"/>
                      <a:pt x="561"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635" name="Google Shape;1635;p33"/>
            <p:cNvGrpSpPr/>
            <p:nvPr/>
          </p:nvGrpSpPr>
          <p:grpSpPr>
            <a:xfrm>
              <a:off x="6185082" y="1230918"/>
              <a:ext cx="781750" cy="744107"/>
              <a:chOff x="6070782" y="1154718"/>
              <a:chExt cx="781750" cy="744107"/>
            </a:xfrm>
          </p:grpSpPr>
          <p:sp>
            <p:nvSpPr>
              <p:cNvPr id="1636" name="Google Shape;1636;p33"/>
              <p:cNvSpPr/>
              <p:nvPr/>
            </p:nvSpPr>
            <p:spPr>
              <a:xfrm>
                <a:off x="6112507" y="1203965"/>
                <a:ext cx="740025" cy="694860"/>
              </a:xfrm>
              <a:custGeom>
                <a:avLst/>
                <a:gdLst/>
                <a:ahLst/>
                <a:cxnLst/>
                <a:rect l="l" t="t" r="r" b="b"/>
                <a:pathLst>
                  <a:path w="36112" h="33908" extrusionOk="0">
                    <a:moveTo>
                      <a:pt x="17099" y="0"/>
                    </a:moveTo>
                    <a:cubicBezTo>
                      <a:pt x="16996" y="0"/>
                      <a:pt x="16892" y="1"/>
                      <a:pt x="16788" y="3"/>
                    </a:cubicBezTo>
                    <a:cubicBezTo>
                      <a:pt x="14430" y="39"/>
                      <a:pt x="12073" y="730"/>
                      <a:pt x="10085" y="2016"/>
                    </a:cubicBezTo>
                    <a:cubicBezTo>
                      <a:pt x="8966" y="2742"/>
                      <a:pt x="7906" y="3551"/>
                      <a:pt x="6894" y="4421"/>
                    </a:cubicBezTo>
                    <a:cubicBezTo>
                      <a:pt x="4929" y="6135"/>
                      <a:pt x="3108" y="8088"/>
                      <a:pt x="1798" y="10362"/>
                    </a:cubicBezTo>
                    <a:cubicBezTo>
                      <a:pt x="1024" y="11707"/>
                      <a:pt x="548" y="13196"/>
                      <a:pt x="381" y="14731"/>
                    </a:cubicBezTo>
                    <a:cubicBezTo>
                      <a:pt x="322" y="15422"/>
                      <a:pt x="167" y="16089"/>
                      <a:pt x="131" y="16779"/>
                    </a:cubicBezTo>
                    <a:cubicBezTo>
                      <a:pt x="0" y="18327"/>
                      <a:pt x="167" y="19887"/>
                      <a:pt x="476" y="21399"/>
                    </a:cubicBezTo>
                    <a:cubicBezTo>
                      <a:pt x="845" y="23161"/>
                      <a:pt x="1500" y="24887"/>
                      <a:pt x="2524" y="26376"/>
                    </a:cubicBezTo>
                    <a:cubicBezTo>
                      <a:pt x="3882" y="28328"/>
                      <a:pt x="5727" y="29888"/>
                      <a:pt x="7739" y="31114"/>
                    </a:cubicBezTo>
                    <a:cubicBezTo>
                      <a:pt x="10863" y="32959"/>
                      <a:pt x="14497" y="33907"/>
                      <a:pt x="18122" y="33907"/>
                    </a:cubicBezTo>
                    <a:cubicBezTo>
                      <a:pt x="19457" y="33907"/>
                      <a:pt x="20791" y="33779"/>
                      <a:pt x="22098" y="33519"/>
                    </a:cubicBezTo>
                    <a:cubicBezTo>
                      <a:pt x="25837" y="32769"/>
                      <a:pt x="29278" y="30745"/>
                      <a:pt x="31885" y="27983"/>
                    </a:cubicBezTo>
                    <a:cubicBezTo>
                      <a:pt x="33909" y="25876"/>
                      <a:pt x="35350" y="23161"/>
                      <a:pt x="35683" y="20244"/>
                    </a:cubicBezTo>
                    <a:cubicBezTo>
                      <a:pt x="36112" y="16398"/>
                      <a:pt x="35100" y="12445"/>
                      <a:pt x="33111" y="9147"/>
                    </a:cubicBezTo>
                    <a:cubicBezTo>
                      <a:pt x="31230" y="5980"/>
                      <a:pt x="28301" y="3516"/>
                      <a:pt x="25003" y="1944"/>
                    </a:cubicBezTo>
                    <a:cubicBezTo>
                      <a:pt x="22548" y="751"/>
                      <a:pt x="19839" y="0"/>
                      <a:pt x="17099" y="0"/>
                    </a:cubicBezTo>
                    <a:close/>
                  </a:path>
                </a:pathLst>
              </a:custGeom>
              <a:solidFill>
                <a:srgbClr val="5EB2FC"/>
              </a:solidFill>
              <a:ln>
                <a:noFill/>
              </a:ln>
            </p:spPr>
            <p:txBody>
              <a:bodyPr spcFirstLastPara="1" wrap="square" lIns="121900" tIns="121900" rIns="121900" bIns="121900" anchor="ctr" anchorCtr="0">
                <a:noAutofit/>
              </a:bodyPr>
              <a:lstStyle/>
              <a:p>
                <a:endParaRPr sz="2533" dirty="0"/>
              </a:p>
            </p:txBody>
          </p:sp>
          <p:sp>
            <p:nvSpPr>
              <p:cNvPr id="1637" name="Google Shape;1637;p33"/>
              <p:cNvSpPr/>
              <p:nvPr/>
            </p:nvSpPr>
            <p:spPr>
              <a:xfrm>
                <a:off x="6070782" y="1154718"/>
                <a:ext cx="733939" cy="694716"/>
              </a:xfrm>
              <a:custGeom>
                <a:avLst/>
                <a:gdLst/>
                <a:ahLst/>
                <a:cxnLst/>
                <a:rect l="l" t="t" r="r" b="b"/>
                <a:pathLst>
                  <a:path w="35815" h="33901" extrusionOk="0">
                    <a:moveTo>
                      <a:pt x="17034" y="1814"/>
                    </a:moveTo>
                    <a:cubicBezTo>
                      <a:pt x="17226" y="1814"/>
                      <a:pt x="17418" y="1824"/>
                      <a:pt x="17609" y="1847"/>
                    </a:cubicBezTo>
                    <a:cubicBezTo>
                      <a:pt x="20169" y="1918"/>
                      <a:pt x="22693" y="2680"/>
                      <a:pt x="24956" y="3871"/>
                    </a:cubicBezTo>
                    <a:cubicBezTo>
                      <a:pt x="28504" y="5704"/>
                      <a:pt x="31385" y="8824"/>
                      <a:pt x="32921" y="12515"/>
                    </a:cubicBezTo>
                    <a:cubicBezTo>
                      <a:pt x="33457" y="13813"/>
                      <a:pt x="33850" y="15206"/>
                      <a:pt x="33981" y="16611"/>
                    </a:cubicBezTo>
                    <a:lnTo>
                      <a:pt x="34028" y="16658"/>
                    </a:lnTo>
                    <a:cubicBezTo>
                      <a:pt x="34064" y="17765"/>
                      <a:pt x="34123" y="18885"/>
                      <a:pt x="33945" y="19980"/>
                    </a:cubicBezTo>
                    <a:cubicBezTo>
                      <a:pt x="33659" y="22040"/>
                      <a:pt x="32778" y="24004"/>
                      <a:pt x="31516" y="25647"/>
                    </a:cubicBezTo>
                    <a:cubicBezTo>
                      <a:pt x="29194" y="28648"/>
                      <a:pt x="25825" y="30898"/>
                      <a:pt x="22074" y="31624"/>
                    </a:cubicBezTo>
                    <a:cubicBezTo>
                      <a:pt x="21455" y="31743"/>
                      <a:pt x="20836" y="31851"/>
                      <a:pt x="20205" y="31886"/>
                    </a:cubicBezTo>
                    <a:cubicBezTo>
                      <a:pt x="19869" y="31937"/>
                      <a:pt x="19524" y="31944"/>
                      <a:pt x="19179" y="31944"/>
                    </a:cubicBezTo>
                    <a:cubicBezTo>
                      <a:pt x="19065" y="31944"/>
                      <a:pt x="18951" y="31943"/>
                      <a:pt x="18837" y="31943"/>
                    </a:cubicBezTo>
                    <a:cubicBezTo>
                      <a:pt x="18733" y="31943"/>
                      <a:pt x="18630" y="31944"/>
                      <a:pt x="18526" y="31946"/>
                    </a:cubicBezTo>
                    <a:cubicBezTo>
                      <a:pt x="18421" y="31943"/>
                      <a:pt x="18316" y="31943"/>
                      <a:pt x="18211" y="31943"/>
                    </a:cubicBezTo>
                    <a:cubicBezTo>
                      <a:pt x="18140" y="31943"/>
                      <a:pt x="18070" y="31943"/>
                      <a:pt x="17999" y="31943"/>
                    </a:cubicBezTo>
                    <a:cubicBezTo>
                      <a:pt x="17647" y="31943"/>
                      <a:pt x="17292" y="31938"/>
                      <a:pt x="16943" y="31874"/>
                    </a:cubicBezTo>
                    <a:cubicBezTo>
                      <a:pt x="14442" y="31684"/>
                      <a:pt x="11978" y="31017"/>
                      <a:pt x="9739" y="29886"/>
                    </a:cubicBezTo>
                    <a:cubicBezTo>
                      <a:pt x="7680" y="28814"/>
                      <a:pt x="5739" y="27386"/>
                      <a:pt x="4405" y="25445"/>
                    </a:cubicBezTo>
                    <a:cubicBezTo>
                      <a:pt x="3441" y="24040"/>
                      <a:pt x="2881" y="22409"/>
                      <a:pt x="2524" y="20766"/>
                    </a:cubicBezTo>
                    <a:cubicBezTo>
                      <a:pt x="2286" y="19647"/>
                      <a:pt x="2108" y="18527"/>
                      <a:pt x="2084" y="17384"/>
                    </a:cubicBezTo>
                    <a:cubicBezTo>
                      <a:pt x="2024" y="16980"/>
                      <a:pt x="2048" y="16551"/>
                      <a:pt x="2060" y="16146"/>
                    </a:cubicBezTo>
                    <a:cubicBezTo>
                      <a:pt x="2131" y="15765"/>
                      <a:pt x="2084" y="15372"/>
                      <a:pt x="2167" y="15003"/>
                    </a:cubicBezTo>
                    <a:cubicBezTo>
                      <a:pt x="2286" y="14098"/>
                      <a:pt x="2453" y="13193"/>
                      <a:pt x="2798" y="12360"/>
                    </a:cubicBezTo>
                    <a:cubicBezTo>
                      <a:pt x="2989" y="11884"/>
                      <a:pt x="3262" y="11431"/>
                      <a:pt x="3274" y="10919"/>
                    </a:cubicBezTo>
                    <a:cubicBezTo>
                      <a:pt x="4644" y="8824"/>
                      <a:pt x="6430" y="7038"/>
                      <a:pt x="8358" y="5443"/>
                    </a:cubicBezTo>
                    <a:cubicBezTo>
                      <a:pt x="9227" y="4728"/>
                      <a:pt x="10144" y="4049"/>
                      <a:pt x="11097" y="3466"/>
                    </a:cubicBezTo>
                    <a:cubicBezTo>
                      <a:pt x="12442" y="2645"/>
                      <a:pt x="13966" y="2133"/>
                      <a:pt x="15526" y="1930"/>
                    </a:cubicBezTo>
                    <a:cubicBezTo>
                      <a:pt x="16025" y="1879"/>
                      <a:pt x="16531" y="1814"/>
                      <a:pt x="17034" y="1814"/>
                    </a:cubicBezTo>
                    <a:close/>
                    <a:moveTo>
                      <a:pt x="17073" y="1"/>
                    </a:moveTo>
                    <a:cubicBezTo>
                      <a:pt x="16425" y="1"/>
                      <a:pt x="15777" y="43"/>
                      <a:pt x="15133" y="132"/>
                    </a:cubicBezTo>
                    <a:cubicBezTo>
                      <a:pt x="13347" y="406"/>
                      <a:pt x="11609" y="1025"/>
                      <a:pt x="10085" y="2014"/>
                    </a:cubicBezTo>
                    <a:cubicBezTo>
                      <a:pt x="7977" y="3383"/>
                      <a:pt x="6060" y="5026"/>
                      <a:pt x="4358" y="6883"/>
                    </a:cubicBezTo>
                    <a:cubicBezTo>
                      <a:pt x="2596" y="8848"/>
                      <a:pt x="1000" y="11134"/>
                      <a:pt x="512" y="13789"/>
                    </a:cubicBezTo>
                    <a:cubicBezTo>
                      <a:pt x="357" y="14503"/>
                      <a:pt x="357" y="15241"/>
                      <a:pt x="191" y="15968"/>
                    </a:cubicBezTo>
                    <a:cubicBezTo>
                      <a:pt x="0" y="17456"/>
                      <a:pt x="60" y="18956"/>
                      <a:pt x="286" y="20444"/>
                    </a:cubicBezTo>
                    <a:cubicBezTo>
                      <a:pt x="322" y="20611"/>
                      <a:pt x="345" y="20790"/>
                      <a:pt x="381" y="20968"/>
                    </a:cubicBezTo>
                    <a:cubicBezTo>
                      <a:pt x="405" y="21111"/>
                      <a:pt x="441" y="21266"/>
                      <a:pt x="464" y="21409"/>
                    </a:cubicBezTo>
                    <a:cubicBezTo>
                      <a:pt x="548" y="21766"/>
                      <a:pt x="631" y="22123"/>
                      <a:pt x="726" y="22480"/>
                    </a:cubicBezTo>
                    <a:cubicBezTo>
                      <a:pt x="1000" y="23409"/>
                      <a:pt x="1334" y="24314"/>
                      <a:pt x="1786" y="25159"/>
                    </a:cubicBezTo>
                    <a:cubicBezTo>
                      <a:pt x="2536" y="26588"/>
                      <a:pt x="3584" y="27850"/>
                      <a:pt x="4786" y="28934"/>
                    </a:cubicBezTo>
                    <a:cubicBezTo>
                      <a:pt x="6549" y="30541"/>
                      <a:pt x="8632" y="31767"/>
                      <a:pt x="10871" y="32613"/>
                    </a:cubicBezTo>
                    <a:cubicBezTo>
                      <a:pt x="12502" y="33208"/>
                      <a:pt x="14216" y="33613"/>
                      <a:pt x="15943" y="33791"/>
                    </a:cubicBezTo>
                    <a:cubicBezTo>
                      <a:pt x="16704" y="33869"/>
                      <a:pt x="17469" y="33901"/>
                      <a:pt x="18233" y="33901"/>
                    </a:cubicBezTo>
                    <a:cubicBezTo>
                      <a:pt x="18748" y="33901"/>
                      <a:pt x="19263" y="33887"/>
                      <a:pt x="19776" y="33863"/>
                    </a:cubicBezTo>
                    <a:cubicBezTo>
                      <a:pt x="20431" y="33779"/>
                      <a:pt x="21086" y="33708"/>
                      <a:pt x="21741" y="33589"/>
                    </a:cubicBezTo>
                    <a:cubicBezTo>
                      <a:pt x="21884" y="33553"/>
                      <a:pt x="22027" y="33529"/>
                      <a:pt x="22181" y="33505"/>
                    </a:cubicBezTo>
                    <a:cubicBezTo>
                      <a:pt x="22753" y="33375"/>
                      <a:pt x="23313" y="33232"/>
                      <a:pt x="23872" y="33065"/>
                    </a:cubicBezTo>
                    <a:cubicBezTo>
                      <a:pt x="26265" y="32315"/>
                      <a:pt x="28468" y="31041"/>
                      <a:pt x="30373" y="29422"/>
                    </a:cubicBezTo>
                    <a:cubicBezTo>
                      <a:pt x="31695" y="28279"/>
                      <a:pt x="32897" y="26981"/>
                      <a:pt x="33814" y="25493"/>
                    </a:cubicBezTo>
                    <a:cubicBezTo>
                      <a:pt x="34731" y="24040"/>
                      <a:pt x="35338" y="22397"/>
                      <a:pt x="35612" y="20706"/>
                    </a:cubicBezTo>
                    <a:cubicBezTo>
                      <a:pt x="35814" y="19194"/>
                      <a:pt x="35814" y="17646"/>
                      <a:pt x="35612" y="16146"/>
                    </a:cubicBezTo>
                    <a:cubicBezTo>
                      <a:pt x="35171" y="13217"/>
                      <a:pt x="34052" y="10372"/>
                      <a:pt x="32326" y="7967"/>
                    </a:cubicBezTo>
                    <a:cubicBezTo>
                      <a:pt x="29944" y="4633"/>
                      <a:pt x="26384" y="2264"/>
                      <a:pt x="22539" y="930"/>
                    </a:cubicBezTo>
                    <a:cubicBezTo>
                      <a:pt x="20783" y="348"/>
                      <a:pt x="18928" y="1"/>
                      <a:pt x="17073"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nvGrpSpPr>
              <p:cNvPr id="1638" name="Google Shape;1638;p33"/>
              <p:cNvGrpSpPr/>
              <p:nvPr/>
            </p:nvGrpSpPr>
            <p:grpSpPr>
              <a:xfrm>
                <a:off x="6245492" y="1339449"/>
                <a:ext cx="383085" cy="320391"/>
                <a:chOff x="6169292" y="1415649"/>
                <a:chExt cx="383085" cy="320391"/>
              </a:xfrm>
            </p:grpSpPr>
            <p:sp>
              <p:nvSpPr>
                <p:cNvPr id="1639" name="Google Shape;1639;p33"/>
                <p:cNvSpPr/>
                <p:nvPr/>
              </p:nvSpPr>
              <p:spPr>
                <a:xfrm>
                  <a:off x="6442331" y="1415649"/>
                  <a:ext cx="98098" cy="132832"/>
                </a:xfrm>
                <a:custGeom>
                  <a:avLst/>
                  <a:gdLst/>
                  <a:ahLst/>
                  <a:cxnLst/>
                  <a:rect l="l" t="t" r="r" b="b"/>
                  <a:pathLst>
                    <a:path w="4787" h="6482" extrusionOk="0">
                      <a:moveTo>
                        <a:pt x="2322" y="0"/>
                      </a:moveTo>
                      <a:cubicBezTo>
                        <a:pt x="2155" y="0"/>
                        <a:pt x="2000" y="0"/>
                        <a:pt x="1846" y="12"/>
                      </a:cubicBezTo>
                      <a:lnTo>
                        <a:pt x="1953" y="108"/>
                      </a:lnTo>
                      <a:cubicBezTo>
                        <a:pt x="1834" y="96"/>
                        <a:pt x="1727" y="72"/>
                        <a:pt x="1607" y="48"/>
                      </a:cubicBezTo>
                      <a:lnTo>
                        <a:pt x="1607" y="48"/>
                      </a:lnTo>
                      <a:lnTo>
                        <a:pt x="1619" y="155"/>
                      </a:lnTo>
                      <a:lnTo>
                        <a:pt x="1346" y="155"/>
                      </a:lnTo>
                      <a:lnTo>
                        <a:pt x="1346" y="262"/>
                      </a:lnTo>
                      <a:cubicBezTo>
                        <a:pt x="1310" y="262"/>
                        <a:pt x="1226" y="250"/>
                        <a:pt x="1179" y="239"/>
                      </a:cubicBezTo>
                      <a:lnTo>
                        <a:pt x="1167" y="358"/>
                      </a:lnTo>
                      <a:cubicBezTo>
                        <a:pt x="1131" y="346"/>
                        <a:pt x="1060" y="346"/>
                        <a:pt x="1024" y="346"/>
                      </a:cubicBezTo>
                      <a:cubicBezTo>
                        <a:pt x="1012" y="453"/>
                        <a:pt x="953" y="524"/>
                        <a:pt x="857" y="548"/>
                      </a:cubicBezTo>
                      <a:cubicBezTo>
                        <a:pt x="822" y="596"/>
                        <a:pt x="750" y="679"/>
                        <a:pt x="714" y="727"/>
                      </a:cubicBezTo>
                      <a:cubicBezTo>
                        <a:pt x="726" y="762"/>
                        <a:pt x="726" y="822"/>
                        <a:pt x="726" y="858"/>
                      </a:cubicBezTo>
                      <a:lnTo>
                        <a:pt x="619" y="870"/>
                      </a:lnTo>
                      <a:cubicBezTo>
                        <a:pt x="619" y="905"/>
                        <a:pt x="643" y="989"/>
                        <a:pt x="643" y="1036"/>
                      </a:cubicBezTo>
                      <a:lnTo>
                        <a:pt x="548" y="1036"/>
                      </a:lnTo>
                      <a:cubicBezTo>
                        <a:pt x="548" y="1131"/>
                        <a:pt x="536" y="1227"/>
                        <a:pt x="536" y="1322"/>
                      </a:cubicBezTo>
                      <a:lnTo>
                        <a:pt x="381" y="1322"/>
                      </a:lnTo>
                      <a:lnTo>
                        <a:pt x="572" y="1405"/>
                      </a:lnTo>
                      <a:lnTo>
                        <a:pt x="393" y="1417"/>
                      </a:lnTo>
                      <a:cubicBezTo>
                        <a:pt x="393" y="1643"/>
                        <a:pt x="381" y="1870"/>
                        <a:pt x="381" y="2108"/>
                      </a:cubicBezTo>
                      <a:lnTo>
                        <a:pt x="464" y="2096"/>
                      </a:lnTo>
                      <a:cubicBezTo>
                        <a:pt x="464" y="2191"/>
                        <a:pt x="464" y="2286"/>
                        <a:pt x="464" y="2382"/>
                      </a:cubicBezTo>
                      <a:lnTo>
                        <a:pt x="572" y="2370"/>
                      </a:lnTo>
                      <a:lnTo>
                        <a:pt x="572" y="2370"/>
                      </a:lnTo>
                      <a:cubicBezTo>
                        <a:pt x="560" y="2417"/>
                        <a:pt x="548" y="2513"/>
                        <a:pt x="536" y="2560"/>
                      </a:cubicBezTo>
                      <a:lnTo>
                        <a:pt x="667" y="2548"/>
                      </a:lnTo>
                      <a:lnTo>
                        <a:pt x="619" y="2667"/>
                      </a:lnTo>
                      <a:lnTo>
                        <a:pt x="738" y="2644"/>
                      </a:lnTo>
                      <a:lnTo>
                        <a:pt x="738" y="2644"/>
                      </a:lnTo>
                      <a:cubicBezTo>
                        <a:pt x="738" y="2679"/>
                        <a:pt x="726" y="2763"/>
                        <a:pt x="726" y="2798"/>
                      </a:cubicBezTo>
                      <a:cubicBezTo>
                        <a:pt x="740" y="2796"/>
                        <a:pt x="753" y="2794"/>
                        <a:pt x="766" y="2794"/>
                      </a:cubicBezTo>
                      <a:cubicBezTo>
                        <a:pt x="976" y="2794"/>
                        <a:pt x="967" y="3159"/>
                        <a:pt x="798" y="3215"/>
                      </a:cubicBezTo>
                      <a:cubicBezTo>
                        <a:pt x="810" y="3239"/>
                        <a:pt x="810" y="3310"/>
                        <a:pt x="822" y="3334"/>
                      </a:cubicBezTo>
                      <a:lnTo>
                        <a:pt x="714" y="3346"/>
                      </a:lnTo>
                      <a:lnTo>
                        <a:pt x="738" y="3441"/>
                      </a:lnTo>
                      <a:cubicBezTo>
                        <a:pt x="714" y="3453"/>
                        <a:pt x="655" y="3465"/>
                        <a:pt x="631" y="3465"/>
                      </a:cubicBezTo>
                      <a:lnTo>
                        <a:pt x="631" y="3572"/>
                      </a:lnTo>
                      <a:cubicBezTo>
                        <a:pt x="536" y="3691"/>
                        <a:pt x="476" y="3834"/>
                        <a:pt x="441" y="3977"/>
                      </a:cubicBezTo>
                      <a:lnTo>
                        <a:pt x="393" y="3989"/>
                      </a:lnTo>
                      <a:cubicBezTo>
                        <a:pt x="345" y="4132"/>
                        <a:pt x="298" y="4275"/>
                        <a:pt x="262" y="4430"/>
                      </a:cubicBezTo>
                      <a:lnTo>
                        <a:pt x="191" y="4418"/>
                      </a:lnTo>
                      <a:cubicBezTo>
                        <a:pt x="191" y="4489"/>
                        <a:pt x="191" y="4632"/>
                        <a:pt x="179" y="4703"/>
                      </a:cubicBezTo>
                      <a:lnTo>
                        <a:pt x="107" y="4680"/>
                      </a:lnTo>
                      <a:lnTo>
                        <a:pt x="107" y="4680"/>
                      </a:lnTo>
                      <a:cubicBezTo>
                        <a:pt x="107" y="5180"/>
                        <a:pt x="0" y="5703"/>
                        <a:pt x="203" y="6168"/>
                      </a:cubicBezTo>
                      <a:cubicBezTo>
                        <a:pt x="298" y="6204"/>
                        <a:pt x="369" y="6263"/>
                        <a:pt x="393" y="6358"/>
                      </a:cubicBezTo>
                      <a:cubicBezTo>
                        <a:pt x="453" y="6370"/>
                        <a:pt x="572" y="6382"/>
                        <a:pt x="631" y="6394"/>
                      </a:cubicBezTo>
                      <a:lnTo>
                        <a:pt x="631" y="6465"/>
                      </a:lnTo>
                      <a:cubicBezTo>
                        <a:pt x="772" y="6477"/>
                        <a:pt x="913" y="6482"/>
                        <a:pt x="1053" y="6482"/>
                      </a:cubicBezTo>
                      <a:cubicBezTo>
                        <a:pt x="1711" y="6482"/>
                        <a:pt x="2359" y="6378"/>
                        <a:pt x="3012" y="6378"/>
                      </a:cubicBezTo>
                      <a:cubicBezTo>
                        <a:pt x="3087" y="6378"/>
                        <a:pt x="3163" y="6379"/>
                        <a:pt x="3239" y="6382"/>
                      </a:cubicBezTo>
                      <a:lnTo>
                        <a:pt x="3203" y="6311"/>
                      </a:lnTo>
                      <a:cubicBezTo>
                        <a:pt x="3453" y="6311"/>
                        <a:pt x="3691" y="6299"/>
                        <a:pt x="3941" y="6287"/>
                      </a:cubicBezTo>
                      <a:cubicBezTo>
                        <a:pt x="3929" y="6263"/>
                        <a:pt x="3917" y="6227"/>
                        <a:pt x="3917" y="6215"/>
                      </a:cubicBezTo>
                      <a:lnTo>
                        <a:pt x="4298" y="6215"/>
                      </a:lnTo>
                      <a:lnTo>
                        <a:pt x="4286" y="6132"/>
                      </a:lnTo>
                      <a:cubicBezTo>
                        <a:pt x="4346" y="6120"/>
                        <a:pt x="4489" y="6108"/>
                        <a:pt x="4548" y="6108"/>
                      </a:cubicBezTo>
                      <a:lnTo>
                        <a:pt x="4524" y="6025"/>
                      </a:lnTo>
                      <a:lnTo>
                        <a:pt x="4632" y="6013"/>
                      </a:lnTo>
                      <a:lnTo>
                        <a:pt x="4644" y="5918"/>
                      </a:lnTo>
                      <a:lnTo>
                        <a:pt x="4727" y="5942"/>
                      </a:lnTo>
                      <a:cubicBezTo>
                        <a:pt x="4786" y="5608"/>
                        <a:pt x="4739" y="5275"/>
                        <a:pt x="4620" y="4953"/>
                      </a:cubicBezTo>
                      <a:lnTo>
                        <a:pt x="4560" y="4965"/>
                      </a:lnTo>
                      <a:cubicBezTo>
                        <a:pt x="4548" y="4834"/>
                        <a:pt x="4548" y="4715"/>
                        <a:pt x="4548" y="4596"/>
                      </a:cubicBezTo>
                      <a:lnTo>
                        <a:pt x="4477" y="4620"/>
                      </a:lnTo>
                      <a:lnTo>
                        <a:pt x="4453" y="4322"/>
                      </a:lnTo>
                      <a:lnTo>
                        <a:pt x="4358" y="4322"/>
                      </a:lnTo>
                      <a:cubicBezTo>
                        <a:pt x="4370" y="4287"/>
                        <a:pt x="4394" y="4215"/>
                        <a:pt x="4394" y="4168"/>
                      </a:cubicBezTo>
                      <a:cubicBezTo>
                        <a:pt x="4370" y="4168"/>
                        <a:pt x="4310" y="4144"/>
                        <a:pt x="4274" y="4144"/>
                      </a:cubicBezTo>
                      <a:lnTo>
                        <a:pt x="4310" y="3989"/>
                      </a:lnTo>
                      <a:lnTo>
                        <a:pt x="4215" y="3977"/>
                      </a:lnTo>
                      <a:cubicBezTo>
                        <a:pt x="4167" y="3894"/>
                        <a:pt x="4132" y="3798"/>
                        <a:pt x="4084" y="3703"/>
                      </a:cubicBezTo>
                      <a:lnTo>
                        <a:pt x="4001" y="3715"/>
                      </a:lnTo>
                      <a:cubicBezTo>
                        <a:pt x="4001" y="3679"/>
                        <a:pt x="4001" y="3608"/>
                        <a:pt x="4001" y="3572"/>
                      </a:cubicBezTo>
                      <a:cubicBezTo>
                        <a:pt x="3786" y="3477"/>
                        <a:pt x="3679" y="3239"/>
                        <a:pt x="3477" y="3096"/>
                      </a:cubicBezTo>
                      <a:cubicBezTo>
                        <a:pt x="3370" y="2953"/>
                        <a:pt x="3120" y="2953"/>
                        <a:pt x="3108" y="2739"/>
                      </a:cubicBezTo>
                      <a:lnTo>
                        <a:pt x="3298" y="2715"/>
                      </a:lnTo>
                      <a:cubicBezTo>
                        <a:pt x="3298" y="2679"/>
                        <a:pt x="3298" y="2596"/>
                        <a:pt x="3298" y="2548"/>
                      </a:cubicBezTo>
                      <a:lnTo>
                        <a:pt x="3417" y="2572"/>
                      </a:lnTo>
                      <a:lnTo>
                        <a:pt x="3358" y="2465"/>
                      </a:lnTo>
                      <a:cubicBezTo>
                        <a:pt x="3393" y="2465"/>
                        <a:pt x="3453" y="2465"/>
                        <a:pt x="3489" y="2453"/>
                      </a:cubicBezTo>
                      <a:lnTo>
                        <a:pt x="3465" y="2298"/>
                      </a:lnTo>
                      <a:lnTo>
                        <a:pt x="3596" y="2274"/>
                      </a:lnTo>
                      <a:cubicBezTo>
                        <a:pt x="3584" y="2239"/>
                        <a:pt x="3548" y="2155"/>
                        <a:pt x="3536" y="2120"/>
                      </a:cubicBezTo>
                      <a:lnTo>
                        <a:pt x="3655" y="2120"/>
                      </a:lnTo>
                      <a:cubicBezTo>
                        <a:pt x="3643" y="2024"/>
                        <a:pt x="3655" y="1917"/>
                        <a:pt x="3655" y="1822"/>
                      </a:cubicBezTo>
                      <a:lnTo>
                        <a:pt x="3727" y="1846"/>
                      </a:lnTo>
                      <a:cubicBezTo>
                        <a:pt x="3727" y="1691"/>
                        <a:pt x="3727" y="1524"/>
                        <a:pt x="3727" y="1370"/>
                      </a:cubicBezTo>
                      <a:lnTo>
                        <a:pt x="3620" y="1441"/>
                      </a:lnTo>
                      <a:cubicBezTo>
                        <a:pt x="3643" y="1334"/>
                        <a:pt x="3655" y="1227"/>
                        <a:pt x="3679" y="1120"/>
                      </a:cubicBezTo>
                      <a:lnTo>
                        <a:pt x="3679" y="1120"/>
                      </a:lnTo>
                      <a:lnTo>
                        <a:pt x="3596" y="1143"/>
                      </a:lnTo>
                      <a:cubicBezTo>
                        <a:pt x="3560" y="989"/>
                        <a:pt x="3512" y="858"/>
                        <a:pt x="3453" y="715"/>
                      </a:cubicBezTo>
                      <a:cubicBezTo>
                        <a:pt x="3358" y="691"/>
                        <a:pt x="3298" y="631"/>
                        <a:pt x="3286" y="524"/>
                      </a:cubicBezTo>
                      <a:cubicBezTo>
                        <a:pt x="3179" y="512"/>
                        <a:pt x="3108" y="453"/>
                        <a:pt x="3108" y="334"/>
                      </a:cubicBezTo>
                      <a:cubicBezTo>
                        <a:pt x="3072" y="334"/>
                        <a:pt x="2989" y="334"/>
                        <a:pt x="2953" y="346"/>
                      </a:cubicBezTo>
                      <a:lnTo>
                        <a:pt x="2941" y="227"/>
                      </a:lnTo>
                      <a:cubicBezTo>
                        <a:pt x="2905" y="227"/>
                        <a:pt x="2846" y="239"/>
                        <a:pt x="2810" y="250"/>
                      </a:cubicBezTo>
                      <a:cubicBezTo>
                        <a:pt x="2762" y="215"/>
                        <a:pt x="2679" y="167"/>
                        <a:pt x="2631" y="131"/>
                      </a:cubicBezTo>
                      <a:cubicBezTo>
                        <a:pt x="2524" y="84"/>
                        <a:pt x="2417" y="72"/>
                        <a:pt x="2310" y="72"/>
                      </a:cubicBezTo>
                      <a:cubicBezTo>
                        <a:pt x="2310" y="48"/>
                        <a:pt x="2322" y="12"/>
                        <a:pt x="2322"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0" name="Google Shape;1640;p33"/>
                <p:cNvSpPr/>
                <p:nvPr/>
              </p:nvSpPr>
              <p:spPr>
                <a:xfrm>
                  <a:off x="6301047" y="1425589"/>
                  <a:ext cx="98098" cy="130373"/>
                </a:xfrm>
                <a:custGeom>
                  <a:avLst/>
                  <a:gdLst/>
                  <a:ahLst/>
                  <a:cxnLst/>
                  <a:rect l="l" t="t" r="r" b="b"/>
                  <a:pathLst>
                    <a:path w="4787" h="6362" extrusionOk="0">
                      <a:moveTo>
                        <a:pt x="2102" y="1"/>
                      </a:moveTo>
                      <a:cubicBezTo>
                        <a:pt x="1890" y="1"/>
                        <a:pt x="1679" y="9"/>
                        <a:pt x="1465" y="27"/>
                      </a:cubicBezTo>
                      <a:lnTo>
                        <a:pt x="1489" y="87"/>
                      </a:lnTo>
                      <a:cubicBezTo>
                        <a:pt x="1483" y="87"/>
                        <a:pt x="1477" y="86"/>
                        <a:pt x="1472" y="86"/>
                      </a:cubicBezTo>
                      <a:cubicBezTo>
                        <a:pt x="1247" y="86"/>
                        <a:pt x="1174" y="313"/>
                        <a:pt x="953" y="325"/>
                      </a:cubicBezTo>
                      <a:cubicBezTo>
                        <a:pt x="953" y="361"/>
                        <a:pt x="953" y="432"/>
                        <a:pt x="953" y="468"/>
                      </a:cubicBezTo>
                      <a:lnTo>
                        <a:pt x="846" y="456"/>
                      </a:lnTo>
                      <a:lnTo>
                        <a:pt x="870" y="575"/>
                      </a:lnTo>
                      <a:lnTo>
                        <a:pt x="870" y="575"/>
                      </a:lnTo>
                      <a:lnTo>
                        <a:pt x="750" y="551"/>
                      </a:lnTo>
                      <a:lnTo>
                        <a:pt x="798" y="646"/>
                      </a:lnTo>
                      <a:lnTo>
                        <a:pt x="679" y="658"/>
                      </a:lnTo>
                      <a:cubicBezTo>
                        <a:pt x="679" y="706"/>
                        <a:pt x="703" y="777"/>
                        <a:pt x="703" y="825"/>
                      </a:cubicBezTo>
                      <a:lnTo>
                        <a:pt x="620" y="825"/>
                      </a:lnTo>
                      <a:cubicBezTo>
                        <a:pt x="596" y="908"/>
                        <a:pt x="548" y="1051"/>
                        <a:pt x="524" y="1135"/>
                      </a:cubicBezTo>
                      <a:cubicBezTo>
                        <a:pt x="453" y="1539"/>
                        <a:pt x="477" y="1944"/>
                        <a:pt x="512" y="2349"/>
                      </a:cubicBezTo>
                      <a:lnTo>
                        <a:pt x="620" y="2325"/>
                      </a:lnTo>
                      <a:lnTo>
                        <a:pt x="620" y="2325"/>
                      </a:lnTo>
                      <a:cubicBezTo>
                        <a:pt x="608" y="2373"/>
                        <a:pt x="596" y="2468"/>
                        <a:pt x="584" y="2504"/>
                      </a:cubicBezTo>
                      <a:lnTo>
                        <a:pt x="715" y="2516"/>
                      </a:lnTo>
                      <a:lnTo>
                        <a:pt x="667" y="2623"/>
                      </a:lnTo>
                      <a:lnTo>
                        <a:pt x="786" y="2587"/>
                      </a:lnTo>
                      <a:lnTo>
                        <a:pt x="750" y="2706"/>
                      </a:lnTo>
                      <a:lnTo>
                        <a:pt x="870" y="2682"/>
                      </a:lnTo>
                      <a:lnTo>
                        <a:pt x="870" y="2682"/>
                      </a:lnTo>
                      <a:lnTo>
                        <a:pt x="846" y="2778"/>
                      </a:lnTo>
                      <a:cubicBezTo>
                        <a:pt x="905" y="2790"/>
                        <a:pt x="1012" y="2825"/>
                        <a:pt x="1060" y="2837"/>
                      </a:cubicBezTo>
                      <a:cubicBezTo>
                        <a:pt x="1012" y="2849"/>
                        <a:pt x="905" y="2873"/>
                        <a:pt x="858" y="2885"/>
                      </a:cubicBezTo>
                      <a:cubicBezTo>
                        <a:pt x="893" y="2909"/>
                        <a:pt x="965" y="2980"/>
                        <a:pt x="1001" y="3016"/>
                      </a:cubicBezTo>
                      <a:lnTo>
                        <a:pt x="858" y="3028"/>
                      </a:lnTo>
                      <a:lnTo>
                        <a:pt x="870" y="3147"/>
                      </a:lnTo>
                      <a:lnTo>
                        <a:pt x="774" y="3159"/>
                      </a:lnTo>
                      <a:cubicBezTo>
                        <a:pt x="774" y="3194"/>
                        <a:pt x="774" y="3278"/>
                        <a:pt x="774" y="3313"/>
                      </a:cubicBezTo>
                      <a:lnTo>
                        <a:pt x="667" y="3325"/>
                      </a:lnTo>
                      <a:lnTo>
                        <a:pt x="679" y="3444"/>
                      </a:lnTo>
                      <a:cubicBezTo>
                        <a:pt x="596" y="3516"/>
                        <a:pt x="560" y="3611"/>
                        <a:pt x="512" y="3706"/>
                      </a:cubicBezTo>
                      <a:cubicBezTo>
                        <a:pt x="477" y="3802"/>
                        <a:pt x="429" y="3897"/>
                        <a:pt x="405" y="3992"/>
                      </a:cubicBezTo>
                      <a:cubicBezTo>
                        <a:pt x="346" y="4111"/>
                        <a:pt x="286" y="4230"/>
                        <a:pt x="227" y="4349"/>
                      </a:cubicBezTo>
                      <a:cubicBezTo>
                        <a:pt x="239" y="4373"/>
                        <a:pt x="250" y="4445"/>
                        <a:pt x="262" y="4468"/>
                      </a:cubicBezTo>
                      <a:lnTo>
                        <a:pt x="167" y="4456"/>
                      </a:lnTo>
                      <a:lnTo>
                        <a:pt x="167" y="4456"/>
                      </a:lnTo>
                      <a:cubicBezTo>
                        <a:pt x="155" y="5004"/>
                        <a:pt x="0" y="5611"/>
                        <a:pt x="262" y="6123"/>
                      </a:cubicBezTo>
                      <a:cubicBezTo>
                        <a:pt x="310" y="6159"/>
                        <a:pt x="405" y="6230"/>
                        <a:pt x="453" y="6266"/>
                      </a:cubicBezTo>
                      <a:lnTo>
                        <a:pt x="572" y="6242"/>
                      </a:lnTo>
                      <a:lnTo>
                        <a:pt x="584" y="6338"/>
                      </a:lnTo>
                      <a:cubicBezTo>
                        <a:pt x="776" y="6355"/>
                        <a:pt x="969" y="6361"/>
                        <a:pt x="1162" y="6361"/>
                      </a:cubicBezTo>
                      <a:cubicBezTo>
                        <a:pt x="1506" y="6361"/>
                        <a:pt x="1852" y="6341"/>
                        <a:pt x="2203" y="6326"/>
                      </a:cubicBezTo>
                      <a:lnTo>
                        <a:pt x="2191" y="6278"/>
                      </a:lnTo>
                      <a:lnTo>
                        <a:pt x="2191" y="6278"/>
                      </a:lnTo>
                      <a:cubicBezTo>
                        <a:pt x="2292" y="6281"/>
                        <a:pt x="2394" y="6283"/>
                        <a:pt x="2497" y="6283"/>
                      </a:cubicBezTo>
                      <a:cubicBezTo>
                        <a:pt x="2804" y="6283"/>
                        <a:pt x="3114" y="6269"/>
                        <a:pt x="3417" y="6242"/>
                      </a:cubicBezTo>
                      <a:cubicBezTo>
                        <a:pt x="3656" y="6171"/>
                        <a:pt x="3906" y="6159"/>
                        <a:pt x="4168" y="6159"/>
                      </a:cubicBezTo>
                      <a:lnTo>
                        <a:pt x="4144" y="6100"/>
                      </a:lnTo>
                      <a:cubicBezTo>
                        <a:pt x="4275" y="6076"/>
                        <a:pt x="4430" y="6040"/>
                        <a:pt x="4560" y="5969"/>
                      </a:cubicBezTo>
                      <a:cubicBezTo>
                        <a:pt x="4596" y="5945"/>
                        <a:pt x="4668" y="5885"/>
                        <a:pt x="4703" y="5861"/>
                      </a:cubicBezTo>
                      <a:lnTo>
                        <a:pt x="4680" y="5730"/>
                      </a:lnTo>
                      <a:lnTo>
                        <a:pt x="4787" y="5730"/>
                      </a:lnTo>
                      <a:cubicBezTo>
                        <a:pt x="4787" y="5564"/>
                        <a:pt x="4787" y="5385"/>
                        <a:pt x="4763" y="5218"/>
                      </a:cubicBezTo>
                      <a:cubicBezTo>
                        <a:pt x="4739" y="5147"/>
                        <a:pt x="4680" y="4992"/>
                        <a:pt x="4656" y="4921"/>
                      </a:cubicBezTo>
                      <a:lnTo>
                        <a:pt x="4596" y="4921"/>
                      </a:lnTo>
                      <a:cubicBezTo>
                        <a:pt x="4596" y="4849"/>
                        <a:pt x="4596" y="4718"/>
                        <a:pt x="4596" y="4647"/>
                      </a:cubicBezTo>
                      <a:lnTo>
                        <a:pt x="4525" y="4647"/>
                      </a:lnTo>
                      <a:cubicBezTo>
                        <a:pt x="4513" y="4552"/>
                        <a:pt x="4501" y="4373"/>
                        <a:pt x="4501" y="4290"/>
                      </a:cubicBezTo>
                      <a:lnTo>
                        <a:pt x="4394" y="4290"/>
                      </a:lnTo>
                      <a:cubicBezTo>
                        <a:pt x="4406" y="4254"/>
                        <a:pt x="4418" y="4195"/>
                        <a:pt x="4430" y="4159"/>
                      </a:cubicBezTo>
                      <a:cubicBezTo>
                        <a:pt x="4406" y="4111"/>
                        <a:pt x="4358" y="4004"/>
                        <a:pt x="4334" y="3945"/>
                      </a:cubicBezTo>
                      <a:lnTo>
                        <a:pt x="4263" y="3933"/>
                      </a:lnTo>
                      <a:cubicBezTo>
                        <a:pt x="4215" y="3837"/>
                        <a:pt x="4179" y="3754"/>
                        <a:pt x="4144" y="3659"/>
                      </a:cubicBezTo>
                      <a:lnTo>
                        <a:pt x="4072" y="3671"/>
                      </a:lnTo>
                      <a:cubicBezTo>
                        <a:pt x="4060" y="3516"/>
                        <a:pt x="3894" y="3468"/>
                        <a:pt x="3858" y="3325"/>
                      </a:cubicBezTo>
                      <a:lnTo>
                        <a:pt x="3798" y="3325"/>
                      </a:lnTo>
                      <a:lnTo>
                        <a:pt x="3787" y="3230"/>
                      </a:lnTo>
                      <a:lnTo>
                        <a:pt x="3691" y="3230"/>
                      </a:lnTo>
                      <a:lnTo>
                        <a:pt x="3715" y="3135"/>
                      </a:lnTo>
                      <a:lnTo>
                        <a:pt x="3608" y="3147"/>
                      </a:lnTo>
                      <a:lnTo>
                        <a:pt x="3608" y="3075"/>
                      </a:lnTo>
                      <a:cubicBezTo>
                        <a:pt x="3489" y="3016"/>
                        <a:pt x="3394" y="2921"/>
                        <a:pt x="3298" y="2849"/>
                      </a:cubicBezTo>
                      <a:cubicBezTo>
                        <a:pt x="3251" y="2813"/>
                        <a:pt x="3156" y="2766"/>
                        <a:pt x="3108" y="2742"/>
                      </a:cubicBezTo>
                      <a:cubicBezTo>
                        <a:pt x="3108" y="2718"/>
                        <a:pt x="3120" y="2659"/>
                        <a:pt x="3120" y="2635"/>
                      </a:cubicBezTo>
                      <a:cubicBezTo>
                        <a:pt x="3179" y="2623"/>
                        <a:pt x="3287" y="2599"/>
                        <a:pt x="3346" y="2587"/>
                      </a:cubicBezTo>
                      <a:cubicBezTo>
                        <a:pt x="3346" y="2540"/>
                        <a:pt x="3334" y="2468"/>
                        <a:pt x="3334" y="2432"/>
                      </a:cubicBezTo>
                      <a:lnTo>
                        <a:pt x="3453" y="2421"/>
                      </a:lnTo>
                      <a:cubicBezTo>
                        <a:pt x="3453" y="2385"/>
                        <a:pt x="3441" y="2301"/>
                        <a:pt x="3441" y="2266"/>
                      </a:cubicBezTo>
                      <a:lnTo>
                        <a:pt x="3548" y="2254"/>
                      </a:lnTo>
                      <a:cubicBezTo>
                        <a:pt x="3548" y="2206"/>
                        <a:pt x="3537" y="2123"/>
                        <a:pt x="3525" y="2075"/>
                      </a:cubicBezTo>
                      <a:lnTo>
                        <a:pt x="3525" y="2075"/>
                      </a:lnTo>
                      <a:lnTo>
                        <a:pt x="3608" y="2087"/>
                      </a:lnTo>
                      <a:cubicBezTo>
                        <a:pt x="3703" y="1789"/>
                        <a:pt x="3715" y="1480"/>
                        <a:pt x="3715" y="1182"/>
                      </a:cubicBezTo>
                      <a:lnTo>
                        <a:pt x="3632" y="1170"/>
                      </a:lnTo>
                      <a:cubicBezTo>
                        <a:pt x="3632" y="1087"/>
                        <a:pt x="3620" y="908"/>
                        <a:pt x="3608" y="825"/>
                      </a:cubicBezTo>
                      <a:lnTo>
                        <a:pt x="3501" y="825"/>
                      </a:lnTo>
                      <a:cubicBezTo>
                        <a:pt x="3513" y="789"/>
                        <a:pt x="3525" y="706"/>
                        <a:pt x="3537" y="670"/>
                      </a:cubicBezTo>
                      <a:lnTo>
                        <a:pt x="3417" y="658"/>
                      </a:lnTo>
                      <a:lnTo>
                        <a:pt x="3441" y="539"/>
                      </a:lnTo>
                      <a:lnTo>
                        <a:pt x="3322" y="575"/>
                      </a:lnTo>
                      <a:lnTo>
                        <a:pt x="3370" y="456"/>
                      </a:lnTo>
                      <a:lnTo>
                        <a:pt x="3251" y="480"/>
                      </a:lnTo>
                      <a:lnTo>
                        <a:pt x="3275" y="373"/>
                      </a:lnTo>
                      <a:lnTo>
                        <a:pt x="3167" y="396"/>
                      </a:lnTo>
                      <a:lnTo>
                        <a:pt x="3179" y="277"/>
                      </a:lnTo>
                      <a:cubicBezTo>
                        <a:pt x="3144" y="277"/>
                        <a:pt x="3060" y="277"/>
                        <a:pt x="3025" y="289"/>
                      </a:cubicBezTo>
                      <a:cubicBezTo>
                        <a:pt x="2993" y="165"/>
                        <a:pt x="2908" y="94"/>
                        <a:pt x="2784" y="94"/>
                      </a:cubicBezTo>
                      <a:cubicBezTo>
                        <a:pt x="2765" y="94"/>
                        <a:pt x="2747" y="96"/>
                        <a:pt x="2727" y="99"/>
                      </a:cubicBezTo>
                      <a:cubicBezTo>
                        <a:pt x="2727" y="87"/>
                        <a:pt x="2739" y="51"/>
                        <a:pt x="2739" y="27"/>
                      </a:cubicBezTo>
                      <a:cubicBezTo>
                        <a:pt x="2525" y="9"/>
                        <a:pt x="2313" y="1"/>
                        <a:pt x="2102"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1" name="Google Shape;1641;p33"/>
                <p:cNvSpPr/>
                <p:nvPr/>
              </p:nvSpPr>
              <p:spPr>
                <a:xfrm>
                  <a:off x="6169292" y="1431060"/>
                  <a:ext cx="96622" cy="131726"/>
                </a:xfrm>
                <a:custGeom>
                  <a:avLst/>
                  <a:gdLst/>
                  <a:ahLst/>
                  <a:cxnLst/>
                  <a:rect l="l" t="t" r="r" b="b"/>
                  <a:pathLst>
                    <a:path w="4715" h="6428" extrusionOk="0">
                      <a:moveTo>
                        <a:pt x="2102" y="1"/>
                      </a:moveTo>
                      <a:cubicBezTo>
                        <a:pt x="1874" y="1"/>
                        <a:pt x="1645" y="13"/>
                        <a:pt x="1417" y="34"/>
                      </a:cubicBezTo>
                      <a:lnTo>
                        <a:pt x="1417" y="106"/>
                      </a:lnTo>
                      <a:cubicBezTo>
                        <a:pt x="1298" y="129"/>
                        <a:pt x="1179" y="177"/>
                        <a:pt x="1072" y="213"/>
                      </a:cubicBezTo>
                      <a:lnTo>
                        <a:pt x="1072" y="308"/>
                      </a:lnTo>
                      <a:lnTo>
                        <a:pt x="964" y="284"/>
                      </a:lnTo>
                      <a:lnTo>
                        <a:pt x="976" y="391"/>
                      </a:lnTo>
                      <a:lnTo>
                        <a:pt x="869" y="368"/>
                      </a:lnTo>
                      <a:lnTo>
                        <a:pt x="905" y="463"/>
                      </a:lnTo>
                      <a:lnTo>
                        <a:pt x="786" y="451"/>
                      </a:lnTo>
                      <a:lnTo>
                        <a:pt x="810" y="570"/>
                      </a:lnTo>
                      <a:lnTo>
                        <a:pt x="702" y="546"/>
                      </a:lnTo>
                      <a:lnTo>
                        <a:pt x="726" y="665"/>
                      </a:lnTo>
                      <a:lnTo>
                        <a:pt x="607" y="665"/>
                      </a:lnTo>
                      <a:cubicBezTo>
                        <a:pt x="619" y="701"/>
                        <a:pt x="643" y="784"/>
                        <a:pt x="655" y="832"/>
                      </a:cubicBezTo>
                      <a:lnTo>
                        <a:pt x="548" y="820"/>
                      </a:lnTo>
                      <a:lnTo>
                        <a:pt x="548" y="820"/>
                      </a:lnTo>
                      <a:cubicBezTo>
                        <a:pt x="560" y="975"/>
                        <a:pt x="512" y="1106"/>
                        <a:pt x="417" y="1213"/>
                      </a:cubicBezTo>
                      <a:cubicBezTo>
                        <a:pt x="429" y="1237"/>
                        <a:pt x="441" y="1296"/>
                        <a:pt x="452" y="1320"/>
                      </a:cubicBezTo>
                      <a:cubicBezTo>
                        <a:pt x="286" y="1511"/>
                        <a:pt x="381" y="1808"/>
                        <a:pt x="369" y="2046"/>
                      </a:cubicBezTo>
                      <a:cubicBezTo>
                        <a:pt x="417" y="2154"/>
                        <a:pt x="441" y="2284"/>
                        <a:pt x="524" y="2392"/>
                      </a:cubicBezTo>
                      <a:lnTo>
                        <a:pt x="512" y="2487"/>
                      </a:lnTo>
                      <a:lnTo>
                        <a:pt x="607" y="2523"/>
                      </a:lnTo>
                      <a:lnTo>
                        <a:pt x="619" y="2618"/>
                      </a:lnTo>
                      <a:lnTo>
                        <a:pt x="691" y="2618"/>
                      </a:lnTo>
                      <a:cubicBezTo>
                        <a:pt x="679" y="2808"/>
                        <a:pt x="881" y="2796"/>
                        <a:pt x="1012" y="2844"/>
                      </a:cubicBezTo>
                      <a:cubicBezTo>
                        <a:pt x="976" y="2844"/>
                        <a:pt x="905" y="2844"/>
                        <a:pt x="869" y="2856"/>
                      </a:cubicBezTo>
                      <a:cubicBezTo>
                        <a:pt x="869" y="2892"/>
                        <a:pt x="881" y="2963"/>
                        <a:pt x="881" y="3011"/>
                      </a:cubicBezTo>
                      <a:cubicBezTo>
                        <a:pt x="798" y="3118"/>
                        <a:pt x="714" y="3237"/>
                        <a:pt x="643" y="3356"/>
                      </a:cubicBezTo>
                      <a:cubicBezTo>
                        <a:pt x="583" y="3451"/>
                        <a:pt x="548" y="3547"/>
                        <a:pt x="512" y="3654"/>
                      </a:cubicBezTo>
                      <a:cubicBezTo>
                        <a:pt x="488" y="3666"/>
                        <a:pt x="441" y="3689"/>
                        <a:pt x="417" y="3689"/>
                      </a:cubicBezTo>
                      <a:lnTo>
                        <a:pt x="464" y="3832"/>
                      </a:lnTo>
                      <a:cubicBezTo>
                        <a:pt x="429" y="3832"/>
                        <a:pt x="357" y="3856"/>
                        <a:pt x="333" y="3868"/>
                      </a:cubicBezTo>
                      <a:cubicBezTo>
                        <a:pt x="345" y="3904"/>
                        <a:pt x="369" y="3987"/>
                        <a:pt x="381" y="4023"/>
                      </a:cubicBezTo>
                      <a:lnTo>
                        <a:pt x="286" y="4023"/>
                      </a:lnTo>
                      <a:cubicBezTo>
                        <a:pt x="262" y="4094"/>
                        <a:pt x="202" y="4249"/>
                        <a:pt x="179" y="4320"/>
                      </a:cubicBezTo>
                      <a:cubicBezTo>
                        <a:pt x="119" y="4523"/>
                        <a:pt x="71" y="4737"/>
                        <a:pt x="12" y="4951"/>
                      </a:cubicBezTo>
                      <a:cubicBezTo>
                        <a:pt x="0" y="5142"/>
                        <a:pt x="0" y="5332"/>
                        <a:pt x="12" y="5523"/>
                      </a:cubicBezTo>
                      <a:cubicBezTo>
                        <a:pt x="60" y="5690"/>
                        <a:pt x="83" y="5868"/>
                        <a:pt x="107" y="6047"/>
                      </a:cubicBezTo>
                      <a:cubicBezTo>
                        <a:pt x="191" y="6083"/>
                        <a:pt x="250" y="6142"/>
                        <a:pt x="298" y="6214"/>
                      </a:cubicBezTo>
                      <a:cubicBezTo>
                        <a:pt x="345" y="6249"/>
                        <a:pt x="429" y="6309"/>
                        <a:pt x="476" y="6333"/>
                      </a:cubicBezTo>
                      <a:cubicBezTo>
                        <a:pt x="560" y="6344"/>
                        <a:pt x="714" y="6356"/>
                        <a:pt x="786" y="6368"/>
                      </a:cubicBezTo>
                      <a:lnTo>
                        <a:pt x="798" y="6428"/>
                      </a:lnTo>
                      <a:cubicBezTo>
                        <a:pt x="1036" y="6416"/>
                        <a:pt x="1274" y="6416"/>
                        <a:pt x="1524" y="6416"/>
                      </a:cubicBezTo>
                      <a:lnTo>
                        <a:pt x="1512" y="6356"/>
                      </a:lnTo>
                      <a:cubicBezTo>
                        <a:pt x="1976" y="6321"/>
                        <a:pt x="2441" y="6344"/>
                        <a:pt x="2905" y="6321"/>
                      </a:cubicBezTo>
                      <a:cubicBezTo>
                        <a:pt x="3179" y="6261"/>
                        <a:pt x="3453" y="6237"/>
                        <a:pt x="3739" y="6237"/>
                      </a:cubicBezTo>
                      <a:lnTo>
                        <a:pt x="3727" y="6178"/>
                      </a:lnTo>
                      <a:cubicBezTo>
                        <a:pt x="3870" y="6166"/>
                        <a:pt x="4024" y="6166"/>
                        <a:pt x="4179" y="6154"/>
                      </a:cubicBezTo>
                      <a:lnTo>
                        <a:pt x="4179" y="6094"/>
                      </a:lnTo>
                      <a:cubicBezTo>
                        <a:pt x="4274" y="6083"/>
                        <a:pt x="4382" y="6059"/>
                        <a:pt x="4477" y="5999"/>
                      </a:cubicBezTo>
                      <a:lnTo>
                        <a:pt x="4536" y="5975"/>
                      </a:lnTo>
                      <a:lnTo>
                        <a:pt x="4548" y="5880"/>
                      </a:lnTo>
                      <a:lnTo>
                        <a:pt x="4643" y="5904"/>
                      </a:lnTo>
                      <a:cubicBezTo>
                        <a:pt x="4632" y="5856"/>
                        <a:pt x="4632" y="5773"/>
                        <a:pt x="4620" y="5737"/>
                      </a:cubicBezTo>
                      <a:lnTo>
                        <a:pt x="4715" y="5725"/>
                      </a:lnTo>
                      <a:cubicBezTo>
                        <a:pt x="4715" y="5547"/>
                        <a:pt x="4715" y="5356"/>
                        <a:pt x="4703" y="5178"/>
                      </a:cubicBezTo>
                      <a:lnTo>
                        <a:pt x="4596" y="5178"/>
                      </a:lnTo>
                      <a:cubicBezTo>
                        <a:pt x="4608" y="5142"/>
                        <a:pt x="4620" y="5082"/>
                        <a:pt x="4632" y="5047"/>
                      </a:cubicBezTo>
                      <a:cubicBezTo>
                        <a:pt x="4501" y="4987"/>
                        <a:pt x="4548" y="4832"/>
                        <a:pt x="4524" y="4725"/>
                      </a:cubicBezTo>
                      <a:lnTo>
                        <a:pt x="4524" y="4725"/>
                      </a:lnTo>
                      <a:lnTo>
                        <a:pt x="4453" y="4737"/>
                      </a:lnTo>
                      <a:cubicBezTo>
                        <a:pt x="4453" y="4654"/>
                        <a:pt x="4453" y="4463"/>
                        <a:pt x="4441" y="4380"/>
                      </a:cubicBezTo>
                      <a:lnTo>
                        <a:pt x="4370" y="4380"/>
                      </a:lnTo>
                      <a:cubicBezTo>
                        <a:pt x="4358" y="4320"/>
                        <a:pt x="4358" y="4178"/>
                        <a:pt x="4346" y="4106"/>
                      </a:cubicBezTo>
                      <a:lnTo>
                        <a:pt x="4251" y="4118"/>
                      </a:lnTo>
                      <a:cubicBezTo>
                        <a:pt x="4251" y="4082"/>
                        <a:pt x="4262" y="4011"/>
                        <a:pt x="4262" y="3987"/>
                      </a:cubicBezTo>
                      <a:cubicBezTo>
                        <a:pt x="4227" y="3939"/>
                        <a:pt x="4167" y="3844"/>
                        <a:pt x="4143" y="3808"/>
                      </a:cubicBezTo>
                      <a:cubicBezTo>
                        <a:pt x="3870" y="3511"/>
                        <a:pt x="3655" y="3118"/>
                        <a:pt x="3286" y="2939"/>
                      </a:cubicBezTo>
                      <a:lnTo>
                        <a:pt x="3298" y="2868"/>
                      </a:lnTo>
                      <a:lnTo>
                        <a:pt x="3191" y="2904"/>
                      </a:lnTo>
                      <a:lnTo>
                        <a:pt x="3203" y="2796"/>
                      </a:lnTo>
                      <a:cubicBezTo>
                        <a:pt x="3143" y="2785"/>
                        <a:pt x="3012" y="2761"/>
                        <a:pt x="2953" y="2749"/>
                      </a:cubicBezTo>
                      <a:cubicBezTo>
                        <a:pt x="3072" y="2713"/>
                        <a:pt x="3227" y="2689"/>
                        <a:pt x="3215" y="2523"/>
                      </a:cubicBezTo>
                      <a:lnTo>
                        <a:pt x="3215" y="2523"/>
                      </a:lnTo>
                      <a:lnTo>
                        <a:pt x="3310" y="2535"/>
                      </a:lnTo>
                      <a:lnTo>
                        <a:pt x="3286" y="2439"/>
                      </a:lnTo>
                      <a:lnTo>
                        <a:pt x="3369" y="2415"/>
                      </a:lnTo>
                      <a:lnTo>
                        <a:pt x="3381" y="2320"/>
                      </a:lnTo>
                      <a:lnTo>
                        <a:pt x="3477" y="2320"/>
                      </a:lnTo>
                      <a:cubicBezTo>
                        <a:pt x="3477" y="2284"/>
                        <a:pt x="3453" y="2201"/>
                        <a:pt x="3441" y="2165"/>
                      </a:cubicBezTo>
                      <a:lnTo>
                        <a:pt x="3548" y="2165"/>
                      </a:lnTo>
                      <a:cubicBezTo>
                        <a:pt x="3548" y="2082"/>
                        <a:pt x="3560" y="1892"/>
                        <a:pt x="3572" y="1808"/>
                      </a:cubicBezTo>
                      <a:lnTo>
                        <a:pt x="3643" y="1820"/>
                      </a:lnTo>
                      <a:cubicBezTo>
                        <a:pt x="3643" y="1618"/>
                        <a:pt x="3631" y="1427"/>
                        <a:pt x="3631" y="1225"/>
                      </a:cubicBezTo>
                      <a:cubicBezTo>
                        <a:pt x="3572" y="1130"/>
                        <a:pt x="3548" y="1022"/>
                        <a:pt x="3536" y="903"/>
                      </a:cubicBezTo>
                      <a:lnTo>
                        <a:pt x="3453" y="915"/>
                      </a:lnTo>
                      <a:cubicBezTo>
                        <a:pt x="3453" y="868"/>
                        <a:pt x="3477" y="784"/>
                        <a:pt x="3489" y="749"/>
                      </a:cubicBezTo>
                      <a:lnTo>
                        <a:pt x="3369" y="737"/>
                      </a:lnTo>
                      <a:cubicBezTo>
                        <a:pt x="3369" y="701"/>
                        <a:pt x="3369" y="630"/>
                        <a:pt x="3369" y="594"/>
                      </a:cubicBezTo>
                      <a:cubicBezTo>
                        <a:pt x="3274" y="570"/>
                        <a:pt x="3203" y="499"/>
                        <a:pt x="3167" y="403"/>
                      </a:cubicBezTo>
                      <a:cubicBezTo>
                        <a:pt x="3072" y="379"/>
                        <a:pt x="3012" y="308"/>
                        <a:pt x="2988" y="213"/>
                      </a:cubicBezTo>
                      <a:cubicBezTo>
                        <a:pt x="2941" y="213"/>
                        <a:pt x="2869" y="225"/>
                        <a:pt x="2834" y="225"/>
                      </a:cubicBezTo>
                      <a:lnTo>
                        <a:pt x="2846" y="129"/>
                      </a:lnTo>
                      <a:cubicBezTo>
                        <a:pt x="2774" y="118"/>
                        <a:pt x="2631" y="106"/>
                        <a:pt x="2560" y="106"/>
                      </a:cubicBezTo>
                      <a:lnTo>
                        <a:pt x="2596" y="22"/>
                      </a:lnTo>
                      <a:cubicBezTo>
                        <a:pt x="2431" y="7"/>
                        <a:pt x="2266" y="1"/>
                        <a:pt x="2102"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2" name="Google Shape;1642;p33"/>
                <p:cNvSpPr/>
                <p:nvPr/>
              </p:nvSpPr>
              <p:spPr>
                <a:xfrm>
                  <a:off x="6179293" y="1603290"/>
                  <a:ext cx="98835" cy="132750"/>
                </a:xfrm>
                <a:custGeom>
                  <a:avLst/>
                  <a:gdLst/>
                  <a:ahLst/>
                  <a:cxnLst/>
                  <a:rect l="l" t="t" r="r" b="b"/>
                  <a:pathLst>
                    <a:path w="4823" h="6478" extrusionOk="0">
                      <a:moveTo>
                        <a:pt x="1810" y="0"/>
                      </a:moveTo>
                      <a:lnTo>
                        <a:pt x="1858" y="60"/>
                      </a:lnTo>
                      <a:cubicBezTo>
                        <a:pt x="1655" y="72"/>
                        <a:pt x="1477" y="131"/>
                        <a:pt x="1286" y="179"/>
                      </a:cubicBezTo>
                      <a:lnTo>
                        <a:pt x="1286" y="262"/>
                      </a:lnTo>
                      <a:cubicBezTo>
                        <a:pt x="1250" y="262"/>
                        <a:pt x="1155" y="250"/>
                        <a:pt x="1107" y="250"/>
                      </a:cubicBezTo>
                      <a:lnTo>
                        <a:pt x="1119" y="369"/>
                      </a:lnTo>
                      <a:lnTo>
                        <a:pt x="1119" y="369"/>
                      </a:lnTo>
                      <a:lnTo>
                        <a:pt x="1000" y="322"/>
                      </a:lnTo>
                      <a:lnTo>
                        <a:pt x="1036" y="429"/>
                      </a:lnTo>
                      <a:cubicBezTo>
                        <a:pt x="988" y="429"/>
                        <a:pt x="905" y="441"/>
                        <a:pt x="857" y="441"/>
                      </a:cubicBezTo>
                      <a:cubicBezTo>
                        <a:pt x="857" y="477"/>
                        <a:pt x="857" y="560"/>
                        <a:pt x="846" y="607"/>
                      </a:cubicBezTo>
                      <a:lnTo>
                        <a:pt x="738" y="596"/>
                      </a:lnTo>
                      <a:lnTo>
                        <a:pt x="774" y="703"/>
                      </a:lnTo>
                      <a:lnTo>
                        <a:pt x="655" y="703"/>
                      </a:lnTo>
                      <a:lnTo>
                        <a:pt x="679" y="858"/>
                      </a:lnTo>
                      <a:lnTo>
                        <a:pt x="560" y="893"/>
                      </a:lnTo>
                      <a:cubicBezTo>
                        <a:pt x="572" y="929"/>
                        <a:pt x="595" y="1012"/>
                        <a:pt x="607" y="1048"/>
                      </a:cubicBezTo>
                      <a:lnTo>
                        <a:pt x="500" y="1036"/>
                      </a:lnTo>
                      <a:cubicBezTo>
                        <a:pt x="488" y="1155"/>
                        <a:pt x="476" y="1286"/>
                        <a:pt x="476" y="1417"/>
                      </a:cubicBezTo>
                      <a:lnTo>
                        <a:pt x="369" y="1405"/>
                      </a:lnTo>
                      <a:lnTo>
                        <a:pt x="369" y="1405"/>
                      </a:lnTo>
                      <a:cubicBezTo>
                        <a:pt x="381" y="1441"/>
                        <a:pt x="405" y="1512"/>
                        <a:pt x="417" y="1548"/>
                      </a:cubicBezTo>
                      <a:cubicBezTo>
                        <a:pt x="274" y="1679"/>
                        <a:pt x="357" y="1893"/>
                        <a:pt x="334" y="2060"/>
                      </a:cubicBezTo>
                      <a:lnTo>
                        <a:pt x="465" y="1977"/>
                      </a:lnTo>
                      <a:lnTo>
                        <a:pt x="465" y="1977"/>
                      </a:lnTo>
                      <a:cubicBezTo>
                        <a:pt x="393" y="2084"/>
                        <a:pt x="345" y="2274"/>
                        <a:pt x="500" y="2334"/>
                      </a:cubicBezTo>
                      <a:cubicBezTo>
                        <a:pt x="500" y="2370"/>
                        <a:pt x="476" y="2429"/>
                        <a:pt x="465" y="2465"/>
                      </a:cubicBezTo>
                      <a:lnTo>
                        <a:pt x="584" y="2465"/>
                      </a:lnTo>
                      <a:cubicBezTo>
                        <a:pt x="584" y="2512"/>
                        <a:pt x="584" y="2608"/>
                        <a:pt x="584" y="2643"/>
                      </a:cubicBezTo>
                      <a:lnTo>
                        <a:pt x="691" y="2643"/>
                      </a:lnTo>
                      <a:lnTo>
                        <a:pt x="655" y="2763"/>
                      </a:lnTo>
                      <a:lnTo>
                        <a:pt x="786" y="2727"/>
                      </a:lnTo>
                      <a:lnTo>
                        <a:pt x="738" y="2834"/>
                      </a:lnTo>
                      <a:lnTo>
                        <a:pt x="869" y="2822"/>
                      </a:lnTo>
                      <a:lnTo>
                        <a:pt x="869" y="2822"/>
                      </a:lnTo>
                      <a:cubicBezTo>
                        <a:pt x="905" y="3001"/>
                        <a:pt x="857" y="3132"/>
                        <a:pt x="750" y="3227"/>
                      </a:cubicBezTo>
                      <a:cubicBezTo>
                        <a:pt x="750" y="3251"/>
                        <a:pt x="762" y="3310"/>
                        <a:pt x="774" y="3346"/>
                      </a:cubicBezTo>
                      <a:lnTo>
                        <a:pt x="679" y="3358"/>
                      </a:lnTo>
                      <a:cubicBezTo>
                        <a:pt x="560" y="3655"/>
                        <a:pt x="369" y="3929"/>
                        <a:pt x="286" y="4251"/>
                      </a:cubicBezTo>
                      <a:lnTo>
                        <a:pt x="203" y="4263"/>
                      </a:lnTo>
                      <a:cubicBezTo>
                        <a:pt x="203" y="4298"/>
                        <a:pt x="226" y="4358"/>
                        <a:pt x="238" y="4394"/>
                      </a:cubicBezTo>
                      <a:cubicBezTo>
                        <a:pt x="95" y="4477"/>
                        <a:pt x="143" y="4691"/>
                        <a:pt x="72" y="4822"/>
                      </a:cubicBezTo>
                      <a:cubicBezTo>
                        <a:pt x="36" y="5203"/>
                        <a:pt x="0" y="5608"/>
                        <a:pt x="95" y="5989"/>
                      </a:cubicBezTo>
                      <a:cubicBezTo>
                        <a:pt x="179" y="6108"/>
                        <a:pt x="226" y="6299"/>
                        <a:pt x="405" y="6311"/>
                      </a:cubicBezTo>
                      <a:lnTo>
                        <a:pt x="393" y="6382"/>
                      </a:lnTo>
                      <a:cubicBezTo>
                        <a:pt x="465" y="6382"/>
                        <a:pt x="607" y="6394"/>
                        <a:pt x="679" y="6394"/>
                      </a:cubicBezTo>
                      <a:lnTo>
                        <a:pt x="655" y="6477"/>
                      </a:lnTo>
                      <a:cubicBezTo>
                        <a:pt x="1048" y="6477"/>
                        <a:pt x="1441" y="6477"/>
                        <a:pt x="1834" y="6453"/>
                      </a:cubicBezTo>
                      <a:lnTo>
                        <a:pt x="1810" y="6394"/>
                      </a:lnTo>
                      <a:cubicBezTo>
                        <a:pt x="2286" y="6394"/>
                        <a:pt x="2774" y="6394"/>
                        <a:pt x="3251" y="6370"/>
                      </a:cubicBezTo>
                      <a:lnTo>
                        <a:pt x="3227" y="6311"/>
                      </a:lnTo>
                      <a:cubicBezTo>
                        <a:pt x="3441" y="6299"/>
                        <a:pt x="3655" y="6287"/>
                        <a:pt x="3870" y="6275"/>
                      </a:cubicBezTo>
                      <a:lnTo>
                        <a:pt x="3870" y="6215"/>
                      </a:lnTo>
                      <a:cubicBezTo>
                        <a:pt x="3977" y="6215"/>
                        <a:pt x="4084" y="6203"/>
                        <a:pt x="4203" y="6203"/>
                      </a:cubicBezTo>
                      <a:cubicBezTo>
                        <a:pt x="4310" y="6132"/>
                        <a:pt x="4429" y="6072"/>
                        <a:pt x="4560" y="6013"/>
                      </a:cubicBezTo>
                      <a:cubicBezTo>
                        <a:pt x="4620" y="5930"/>
                        <a:pt x="4679" y="5846"/>
                        <a:pt x="4751" y="5763"/>
                      </a:cubicBezTo>
                      <a:cubicBezTo>
                        <a:pt x="4727" y="5608"/>
                        <a:pt x="4822" y="5382"/>
                        <a:pt x="4667" y="5275"/>
                      </a:cubicBezTo>
                      <a:cubicBezTo>
                        <a:pt x="4667" y="5239"/>
                        <a:pt x="4679" y="5179"/>
                        <a:pt x="4691" y="5144"/>
                      </a:cubicBezTo>
                      <a:lnTo>
                        <a:pt x="4584" y="5144"/>
                      </a:lnTo>
                      <a:cubicBezTo>
                        <a:pt x="4584" y="5049"/>
                        <a:pt x="4572" y="4870"/>
                        <a:pt x="4572" y="4787"/>
                      </a:cubicBezTo>
                      <a:cubicBezTo>
                        <a:pt x="4548" y="4787"/>
                        <a:pt x="4501" y="4787"/>
                        <a:pt x="4489" y="4798"/>
                      </a:cubicBezTo>
                      <a:cubicBezTo>
                        <a:pt x="4489" y="4727"/>
                        <a:pt x="4489" y="4584"/>
                        <a:pt x="4489" y="4513"/>
                      </a:cubicBezTo>
                      <a:lnTo>
                        <a:pt x="4417" y="4525"/>
                      </a:lnTo>
                      <a:cubicBezTo>
                        <a:pt x="4429" y="4382"/>
                        <a:pt x="4394" y="4287"/>
                        <a:pt x="4298" y="4215"/>
                      </a:cubicBezTo>
                      <a:cubicBezTo>
                        <a:pt x="4310" y="4179"/>
                        <a:pt x="4322" y="4120"/>
                        <a:pt x="4334" y="4084"/>
                      </a:cubicBezTo>
                      <a:lnTo>
                        <a:pt x="4215" y="4060"/>
                      </a:lnTo>
                      <a:lnTo>
                        <a:pt x="4227" y="3917"/>
                      </a:lnTo>
                      <a:cubicBezTo>
                        <a:pt x="4203" y="3906"/>
                        <a:pt x="4144" y="3906"/>
                        <a:pt x="4108" y="3894"/>
                      </a:cubicBezTo>
                      <a:lnTo>
                        <a:pt x="4144" y="3798"/>
                      </a:lnTo>
                      <a:lnTo>
                        <a:pt x="4060" y="3798"/>
                      </a:lnTo>
                      <a:cubicBezTo>
                        <a:pt x="4036" y="3655"/>
                        <a:pt x="3882" y="3596"/>
                        <a:pt x="3846" y="3453"/>
                      </a:cubicBezTo>
                      <a:lnTo>
                        <a:pt x="3774" y="3465"/>
                      </a:lnTo>
                      <a:lnTo>
                        <a:pt x="3774" y="3358"/>
                      </a:lnTo>
                      <a:lnTo>
                        <a:pt x="3679" y="3370"/>
                      </a:lnTo>
                      <a:lnTo>
                        <a:pt x="3691" y="3274"/>
                      </a:lnTo>
                      <a:lnTo>
                        <a:pt x="3596" y="3274"/>
                      </a:lnTo>
                      <a:lnTo>
                        <a:pt x="3596" y="3179"/>
                      </a:lnTo>
                      <a:lnTo>
                        <a:pt x="3501" y="3191"/>
                      </a:lnTo>
                      <a:lnTo>
                        <a:pt x="3501" y="3120"/>
                      </a:lnTo>
                      <a:cubicBezTo>
                        <a:pt x="3382" y="3048"/>
                        <a:pt x="3262" y="2965"/>
                        <a:pt x="3143" y="2893"/>
                      </a:cubicBezTo>
                      <a:cubicBezTo>
                        <a:pt x="3155" y="2834"/>
                        <a:pt x="3155" y="2703"/>
                        <a:pt x="3155" y="2643"/>
                      </a:cubicBezTo>
                      <a:lnTo>
                        <a:pt x="3322" y="2643"/>
                      </a:lnTo>
                      <a:cubicBezTo>
                        <a:pt x="3322" y="2596"/>
                        <a:pt x="3322" y="2512"/>
                        <a:pt x="3322" y="2477"/>
                      </a:cubicBezTo>
                      <a:lnTo>
                        <a:pt x="3441" y="2465"/>
                      </a:lnTo>
                      <a:cubicBezTo>
                        <a:pt x="3429" y="2429"/>
                        <a:pt x="3417" y="2346"/>
                        <a:pt x="3417" y="2310"/>
                      </a:cubicBezTo>
                      <a:lnTo>
                        <a:pt x="3524" y="2298"/>
                      </a:lnTo>
                      <a:cubicBezTo>
                        <a:pt x="3524" y="2251"/>
                        <a:pt x="3513" y="2167"/>
                        <a:pt x="3513" y="2120"/>
                      </a:cubicBezTo>
                      <a:lnTo>
                        <a:pt x="3632" y="2096"/>
                      </a:lnTo>
                      <a:cubicBezTo>
                        <a:pt x="3608" y="2060"/>
                        <a:pt x="3572" y="1989"/>
                        <a:pt x="3560" y="1941"/>
                      </a:cubicBezTo>
                      <a:lnTo>
                        <a:pt x="3667" y="1941"/>
                      </a:lnTo>
                      <a:cubicBezTo>
                        <a:pt x="3667" y="1715"/>
                        <a:pt x="3667" y="1500"/>
                        <a:pt x="3667" y="1274"/>
                      </a:cubicBezTo>
                      <a:lnTo>
                        <a:pt x="3560" y="1358"/>
                      </a:lnTo>
                      <a:cubicBezTo>
                        <a:pt x="3584" y="1250"/>
                        <a:pt x="3596" y="1143"/>
                        <a:pt x="3620" y="1036"/>
                      </a:cubicBezTo>
                      <a:lnTo>
                        <a:pt x="3620" y="1036"/>
                      </a:lnTo>
                      <a:lnTo>
                        <a:pt x="3501" y="1048"/>
                      </a:lnTo>
                      <a:cubicBezTo>
                        <a:pt x="3501" y="1012"/>
                        <a:pt x="3524" y="917"/>
                        <a:pt x="3536" y="869"/>
                      </a:cubicBezTo>
                      <a:lnTo>
                        <a:pt x="3417" y="858"/>
                      </a:lnTo>
                      <a:cubicBezTo>
                        <a:pt x="3417" y="822"/>
                        <a:pt x="3429" y="738"/>
                        <a:pt x="3441" y="691"/>
                      </a:cubicBezTo>
                      <a:lnTo>
                        <a:pt x="3441" y="691"/>
                      </a:lnTo>
                      <a:lnTo>
                        <a:pt x="3310" y="703"/>
                      </a:lnTo>
                      <a:lnTo>
                        <a:pt x="3358" y="584"/>
                      </a:lnTo>
                      <a:lnTo>
                        <a:pt x="3239" y="607"/>
                      </a:lnTo>
                      <a:cubicBezTo>
                        <a:pt x="3239" y="560"/>
                        <a:pt x="3239" y="477"/>
                        <a:pt x="3239" y="429"/>
                      </a:cubicBezTo>
                      <a:cubicBezTo>
                        <a:pt x="3191" y="429"/>
                        <a:pt x="3108" y="441"/>
                        <a:pt x="3060" y="441"/>
                      </a:cubicBezTo>
                      <a:lnTo>
                        <a:pt x="3084" y="322"/>
                      </a:lnTo>
                      <a:lnTo>
                        <a:pt x="2965" y="357"/>
                      </a:lnTo>
                      <a:lnTo>
                        <a:pt x="2965" y="357"/>
                      </a:lnTo>
                      <a:lnTo>
                        <a:pt x="2977" y="250"/>
                      </a:lnTo>
                      <a:cubicBezTo>
                        <a:pt x="2929" y="250"/>
                        <a:pt x="2846" y="250"/>
                        <a:pt x="2798" y="262"/>
                      </a:cubicBezTo>
                      <a:lnTo>
                        <a:pt x="2786" y="143"/>
                      </a:lnTo>
                      <a:cubicBezTo>
                        <a:pt x="2751" y="155"/>
                        <a:pt x="2667" y="179"/>
                        <a:pt x="2620" y="191"/>
                      </a:cubicBezTo>
                      <a:lnTo>
                        <a:pt x="2631" y="84"/>
                      </a:lnTo>
                      <a:lnTo>
                        <a:pt x="2334" y="84"/>
                      </a:lnTo>
                      <a:cubicBezTo>
                        <a:pt x="2346" y="60"/>
                        <a:pt x="2346" y="24"/>
                        <a:pt x="2358"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3" name="Google Shape;1643;p33"/>
                <p:cNvSpPr/>
                <p:nvPr/>
              </p:nvSpPr>
              <p:spPr>
                <a:xfrm>
                  <a:off x="6313241" y="1598740"/>
                  <a:ext cx="97626" cy="131439"/>
                </a:xfrm>
                <a:custGeom>
                  <a:avLst/>
                  <a:gdLst/>
                  <a:ahLst/>
                  <a:cxnLst/>
                  <a:rect l="l" t="t" r="r" b="b"/>
                  <a:pathLst>
                    <a:path w="4764" h="6414" extrusionOk="0">
                      <a:moveTo>
                        <a:pt x="2038" y="0"/>
                      </a:moveTo>
                      <a:cubicBezTo>
                        <a:pt x="1826" y="0"/>
                        <a:pt x="1616" y="13"/>
                        <a:pt x="1406" y="32"/>
                      </a:cubicBezTo>
                      <a:lnTo>
                        <a:pt x="1418" y="103"/>
                      </a:lnTo>
                      <a:cubicBezTo>
                        <a:pt x="1298" y="127"/>
                        <a:pt x="1179" y="175"/>
                        <a:pt x="1072" y="210"/>
                      </a:cubicBezTo>
                      <a:lnTo>
                        <a:pt x="1060" y="282"/>
                      </a:lnTo>
                      <a:cubicBezTo>
                        <a:pt x="906" y="294"/>
                        <a:pt x="858" y="472"/>
                        <a:pt x="727" y="508"/>
                      </a:cubicBezTo>
                      <a:cubicBezTo>
                        <a:pt x="727" y="544"/>
                        <a:pt x="727" y="615"/>
                        <a:pt x="727" y="651"/>
                      </a:cubicBezTo>
                      <a:lnTo>
                        <a:pt x="608" y="663"/>
                      </a:lnTo>
                      <a:cubicBezTo>
                        <a:pt x="608" y="699"/>
                        <a:pt x="632" y="782"/>
                        <a:pt x="644" y="818"/>
                      </a:cubicBezTo>
                      <a:lnTo>
                        <a:pt x="536" y="818"/>
                      </a:lnTo>
                      <a:cubicBezTo>
                        <a:pt x="536" y="889"/>
                        <a:pt x="525" y="1020"/>
                        <a:pt x="513" y="1091"/>
                      </a:cubicBezTo>
                      <a:lnTo>
                        <a:pt x="453" y="1068"/>
                      </a:lnTo>
                      <a:cubicBezTo>
                        <a:pt x="429" y="1187"/>
                        <a:pt x="406" y="1294"/>
                        <a:pt x="370" y="1389"/>
                      </a:cubicBezTo>
                      <a:cubicBezTo>
                        <a:pt x="334" y="1663"/>
                        <a:pt x="346" y="1925"/>
                        <a:pt x="358" y="2187"/>
                      </a:cubicBezTo>
                      <a:lnTo>
                        <a:pt x="429" y="2139"/>
                      </a:lnTo>
                      <a:cubicBezTo>
                        <a:pt x="441" y="2211"/>
                        <a:pt x="453" y="2353"/>
                        <a:pt x="453" y="2425"/>
                      </a:cubicBezTo>
                      <a:lnTo>
                        <a:pt x="560" y="2425"/>
                      </a:lnTo>
                      <a:cubicBezTo>
                        <a:pt x="548" y="2461"/>
                        <a:pt x="536" y="2532"/>
                        <a:pt x="536" y="2568"/>
                      </a:cubicBezTo>
                      <a:cubicBezTo>
                        <a:pt x="656" y="2592"/>
                        <a:pt x="715" y="2663"/>
                        <a:pt x="739" y="2782"/>
                      </a:cubicBezTo>
                      <a:lnTo>
                        <a:pt x="870" y="2782"/>
                      </a:lnTo>
                      <a:cubicBezTo>
                        <a:pt x="882" y="2830"/>
                        <a:pt x="894" y="2925"/>
                        <a:pt x="894" y="2973"/>
                      </a:cubicBezTo>
                      <a:lnTo>
                        <a:pt x="787" y="2973"/>
                      </a:lnTo>
                      <a:cubicBezTo>
                        <a:pt x="798" y="3008"/>
                        <a:pt x="810" y="3092"/>
                        <a:pt x="822" y="3127"/>
                      </a:cubicBezTo>
                      <a:lnTo>
                        <a:pt x="703" y="3151"/>
                      </a:lnTo>
                      <a:lnTo>
                        <a:pt x="715" y="3294"/>
                      </a:lnTo>
                      <a:cubicBezTo>
                        <a:pt x="691" y="3294"/>
                        <a:pt x="644" y="3306"/>
                        <a:pt x="608" y="3318"/>
                      </a:cubicBezTo>
                      <a:lnTo>
                        <a:pt x="632" y="3413"/>
                      </a:lnTo>
                      <a:lnTo>
                        <a:pt x="525" y="3425"/>
                      </a:lnTo>
                      <a:cubicBezTo>
                        <a:pt x="536" y="3461"/>
                        <a:pt x="548" y="3532"/>
                        <a:pt x="548" y="3580"/>
                      </a:cubicBezTo>
                      <a:lnTo>
                        <a:pt x="441" y="3592"/>
                      </a:lnTo>
                      <a:cubicBezTo>
                        <a:pt x="441" y="3627"/>
                        <a:pt x="441" y="3687"/>
                        <a:pt x="453" y="3723"/>
                      </a:cubicBezTo>
                      <a:cubicBezTo>
                        <a:pt x="382" y="3842"/>
                        <a:pt x="322" y="3949"/>
                        <a:pt x="263" y="4068"/>
                      </a:cubicBezTo>
                      <a:lnTo>
                        <a:pt x="251" y="4151"/>
                      </a:lnTo>
                      <a:cubicBezTo>
                        <a:pt x="132" y="4330"/>
                        <a:pt x="84" y="4556"/>
                        <a:pt x="60" y="4759"/>
                      </a:cubicBezTo>
                      <a:lnTo>
                        <a:pt x="13" y="4723"/>
                      </a:lnTo>
                      <a:cubicBezTo>
                        <a:pt x="1" y="5092"/>
                        <a:pt x="1" y="5461"/>
                        <a:pt x="1" y="5830"/>
                      </a:cubicBezTo>
                      <a:lnTo>
                        <a:pt x="72" y="5794"/>
                      </a:lnTo>
                      <a:cubicBezTo>
                        <a:pt x="84" y="5866"/>
                        <a:pt x="96" y="6009"/>
                        <a:pt x="96" y="6080"/>
                      </a:cubicBezTo>
                      <a:lnTo>
                        <a:pt x="203" y="6056"/>
                      </a:lnTo>
                      <a:lnTo>
                        <a:pt x="179" y="6140"/>
                      </a:lnTo>
                      <a:cubicBezTo>
                        <a:pt x="251" y="6187"/>
                        <a:pt x="334" y="6235"/>
                        <a:pt x="406" y="6306"/>
                      </a:cubicBezTo>
                      <a:cubicBezTo>
                        <a:pt x="525" y="6342"/>
                        <a:pt x="632" y="6366"/>
                        <a:pt x="751" y="6402"/>
                      </a:cubicBezTo>
                      <a:cubicBezTo>
                        <a:pt x="1001" y="6414"/>
                        <a:pt x="1251" y="6414"/>
                        <a:pt x="1513" y="6414"/>
                      </a:cubicBezTo>
                      <a:lnTo>
                        <a:pt x="1513" y="6354"/>
                      </a:lnTo>
                      <a:cubicBezTo>
                        <a:pt x="1727" y="6336"/>
                        <a:pt x="1944" y="6333"/>
                        <a:pt x="2163" y="6333"/>
                      </a:cubicBezTo>
                      <a:cubicBezTo>
                        <a:pt x="2273" y="6333"/>
                        <a:pt x="2382" y="6334"/>
                        <a:pt x="2492" y="6334"/>
                      </a:cubicBezTo>
                      <a:cubicBezTo>
                        <a:pt x="2602" y="6334"/>
                        <a:pt x="2712" y="6333"/>
                        <a:pt x="2822" y="6330"/>
                      </a:cubicBezTo>
                      <a:cubicBezTo>
                        <a:pt x="3052" y="6270"/>
                        <a:pt x="3281" y="6244"/>
                        <a:pt x="3518" y="6244"/>
                      </a:cubicBezTo>
                      <a:cubicBezTo>
                        <a:pt x="3563" y="6244"/>
                        <a:pt x="3610" y="6245"/>
                        <a:pt x="3656" y="6247"/>
                      </a:cubicBezTo>
                      <a:lnTo>
                        <a:pt x="3644" y="6175"/>
                      </a:lnTo>
                      <a:cubicBezTo>
                        <a:pt x="3823" y="6163"/>
                        <a:pt x="4001" y="6163"/>
                        <a:pt x="4192" y="6152"/>
                      </a:cubicBezTo>
                      <a:lnTo>
                        <a:pt x="4192" y="6044"/>
                      </a:lnTo>
                      <a:cubicBezTo>
                        <a:pt x="4227" y="6056"/>
                        <a:pt x="4299" y="6092"/>
                        <a:pt x="4335" y="6104"/>
                      </a:cubicBezTo>
                      <a:cubicBezTo>
                        <a:pt x="4346" y="6068"/>
                        <a:pt x="4370" y="6009"/>
                        <a:pt x="4370" y="5973"/>
                      </a:cubicBezTo>
                      <a:lnTo>
                        <a:pt x="4525" y="6009"/>
                      </a:lnTo>
                      <a:lnTo>
                        <a:pt x="4513" y="5890"/>
                      </a:lnTo>
                      <a:lnTo>
                        <a:pt x="4632" y="5878"/>
                      </a:lnTo>
                      <a:lnTo>
                        <a:pt x="4620" y="5759"/>
                      </a:lnTo>
                      <a:cubicBezTo>
                        <a:pt x="4763" y="5652"/>
                        <a:pt x="4680" y="5449"/>
                        <a:pt x="4704" y="5306"/>
                      </a:cubicBezTo>
                      <a:cubicBezTo>
                        <a:pt x="4644" y="5187"/>
                        <a:pt x="4585" y="5080"/>
                        <a:pt x="4537" y="4961"/>
                      </a:cubicBezTo>
                      <a:cubicBezTo>
                        <a:pt x="4537" y="4937"/>
                        <a:pt x="4549" y="4890"/>
                        <a:pt x="4549" y="4854"/>
                      </a:cubicBezTo>
                      <a:cubicBezTo>
                        <a:pt x="4454" y="4747"/>
                        <a:pt x="4418" y="4616"/>
                        <a:pt x="4442" y="4473"/>
                      </a:cubicBezTo>
                      <a:cubicBezTo>
                        <a:pt x="4430" y="4473"/>
                        <a:pt x="4406" y="4461"/>
                        <a:pt x="4382" y="4461"/>
                      </a:cubicBezTo>
                      <a:cubicBezTo>
                        <a:pt x="4370" y="4247"/>
                        <a:pt x="4251" y="4044"/>
                        <a:pt x="4156" y="3854"/>
                      </a:cubicBezTo>
                      <a:lnTo>
                        <a:pt x="4108" y="3842"/>
                      </a:lnTo>
                      <a:cubicBezTo>
                        <a:pt x="4037" y="3723"/>
                        <a:pt x="3965" y="3616"/>
                        <a:pt x="3894" y="3496"/>
                      </a:cubicBezTo>
                      <a:lnTo>
                        <a:pt x="3846" y="3496"/>
                      </a:lnTo>
                      <a:cubicBezTo>
                        <a:pt x="3775" y="3342"/>
                        <a:pt x="3620" y="3223"/>
                        <a:pt x="3513" y="3092"/>
                      </a:cubicBezTo>
                      <a:cubicBezTo>
                        <a:pt x="3477" y="3068"/>
                        <a:pt x="3382" y="3008"/>
                        <a:pt x="3346" y="2985"/>
                      </a:cubicBezTo>
                      <a:cubicBezTo>
                        <a:pt x="3215" y="2877"/>
                        <a:pt x="3096" y="2758"/>
                        <a:pt x="2930" y="2723"/>
                      </a:cubicBezTo>
                      <a:cubicBezTo>
                        <a:pt x="2977" y="2723"/>
                        <a:pt x="3073" y="2711"/>
                        <a:pt x="3120" y="2711"/>
                      </a:cubicBezTo>
                      <a:lnTo>
                        <a:pt x="3108" y="2592"/>
                      </a:lnTo>
                      <a:lnTo>
                        <a:pt x="3227" y="2615"/>
                      </a:lnTo>
                      <a:lnTo>
                        <a:pt x="3227" y="2615"/>
                      </a:lnTo>
                      <a:lnTo>
                        <a:pt x="3192" y="2496"/>
                      </a:lnTo>
                      <a:lnTo>
                        <a:pt x="3192" y="2496"/>
                      </a:lnTo>
                      <a:lnTo>
                        <a:pt x="3299" y="2520"/>
                      </a:lnTo>
                      <a:cubicBezTo>
                        <a:pt x="3299" y="2484"/>
                        <a:pt x="3299" y="2413"/>
                        <a:pt x="3299" y="2365"/>
                      </a:cubicBezTo>
                      <a:cubicBezTo>
                        <a:pt x="3309" y="2367"/>
                        <a:pt x="3319" y="2367"/>
                        <a:pt x="3328" y="2367"/>
                      </a:cubicBezTo>
                      <a:cubicBezTo>
                        <a:pt x="3495" y="2367"/>
                        <a:pt x="3443" y="2169"/>
                        <a:pt x="3477" y="2068"/>
                      </a:cubicBezTo>
                      <a:lnTo>
                        <a:pt x="3477" y="2068"/>
                      </a:lnTo>
                      <a:lnTo>
                        <a:pt x="3549" y="2092"/>
                      </a:lnTo>
                      <a:cubicBezTo>
                        <a:pt x="3596" y="1699"/>
                        <a:pt x="3584" y="1306"/>
                        <a:pt x="3549" y="913"/>
                      </a:cubicBezTo>
                      <a:lnTo>
                        <a:pt x="3442" y="913"/>
                      </a:lnTo>
                      <a:cubicBezTo>
                        <a:pt x="3454" y="877"/>
                        <a:pt x="3465" y="782"/>
                        <a:pt x="3477" y="746"/>
                      </a:cubicBezTo>
                      <a:lnTo>
                        <a:pt x="3394" y="746"/>
                      </a:lnTo>
                      <a:cubicBezTo>
                        <a:pt x="3299" y="544"/>
                        <a:pt x="3144" y="365"/>
                        <a:pt x="2942" y="258"/>
                      </a:cubicBezTo>
                      <a:lnTo>
                        <a:pt x="2930" y="187"/>
                      </a:lnTo>
                      <a:cubicBezTo>
                        <a:pt x="2894" y="187"/>
                        <a:pt x="2811" y="198"/>
                        <a:pt x="2763" y="210"/>
                      </a:cubicBezTo>
                      <a:lnTo>
                        <a:pt x="2751" y="79"/>
                      </a:lnTo>
                      <a:cubicBezTo>
                        <a:pt x="2703" y="91"/>
                        <a:pt x="2620" y="115"/>
                        <a:pt x="2584" y="127"/>
                      </a:cubicBezTo>
                      <a:lnTo>
                        <a:pt x="2596" y="32"/>
                      </a:lnTo>
                      <a:cubicBezTo>
                        <a:pt x="2408" y="10"/>
                        <a:pt x="2222" y="0"/>
                        <a:pt x="2038"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4" name="Google Shape;1644;p33" descr="six small people in a blue square"/>
                <p:cNvSpPr/>
                <p:nvPr/>
              </p:nvSpPr>
              <p:spPr>
                <a:xfrm>
                  <a:off x="6454525" y="1590174"/>
                  <a:ext cx="97852" cy="131562"/>
                </a:xfrm>
                <a:custGeom>
                  <a:avLst/>
                  <a:gdLst/>
                  <a:ahLst/>
                  <a:cxnLst/>
                  <a:rect l="l" t="t" r="r" b="b"/>
                  <a:pathLst>
                    <a:path w="4775" h="6420" extrusionOk="0">
                      <a:moveTo>
                        <a:pt x="2001" y="0"/>
                      </a:moveTo>
                      <a:cubicBezTo>
                        <a:pt x="1846" y="0"/>
                        <a:pt x="1691" y="3"/>
                        <a:pt x="1536" y="9"/>
                      </a:cubicBezTo>
                      <a:lnTo>
                        <a:pt x="1572" y="69"/>
                      </a:lnTo>
                      <a:cubicBezTo>
                        <a:pt x="1405" y="104"/>
                        <a:pt x="1262" y="152"/>
                        <a:pt x="1108" y="188"/>
                      </a:cubicBezTo>
                      <a:lnTo>
                        <a:pt x="1132" y="283"/>
                      </a:lnTo>
                      <a:lnTo>
                        <a:pt x="1048" y="259"/>
                      </a:lnTo>
                      <a:cubicBezTo>
                        <a:pt x="941" y="331"/>
                        <a:pt x="834" y="402"/>
                        <a:pt x="810" y="533"/>
                      </a:cubicBezTo>
                      <a:cubicBezTo>
                        <a:pt x="774" y="533"/>
                        <a:pt x="715" y="533"/>
                        <a:pt x="679" y="545"/>
                      </a:cubicBezTo>
                      <a:cubicBezTo>
                        <a:pt x="679" y="581"/>
                        <a:pt x="679" y="676"/>
                        <a:pt x="679" y="712"/>
                      </a:cubicBezTo>
                      <a:lnTo>
                        <a:pt x="560" y="724"/>
                      </a:lnTo>
                      <a:cubicBezTo>
                        <a:pt x="572" y="747"/>
                        <a:pt x="584" y="819"/>
                        <a:pt x="584" y="843"/>
                      </a:cubicBezTo>
                      <a:cubicBezTo>
                        <a:pt x="441" y="1009"/>
                        <a:pt x="405" y="1224"/>
                        <a:pt x="381" y="1438"/>
                      </a:cubicBezTo>
                      <a:cubicBezTo>
                        <a:pt x="370" y="1426"/>
                        <a:pt x="334" y="1414"/>
                        <a:pt x="322" y="1414"/>
                      </a:cubicBezTo>
                      <a:cubicBezTo>
                        <a:pt x="322" y="1652"/>
                        <a:pt x="310" y="1902"/>
                        <a:pt x="310" y="2140"/>
                      </a:cubicBezTo>
                      <a:cubicBezTo>
                        <a:pt x="334" y="2140"/>
                        <a:pt x="381" y="2129"/>
                        <a:pt x="393" y="2117"/>
                      </a:cubicBezTo>
                      <a:cubicBezTo>
                        <a:pt x="405" y="2188"/>
                        <a:pt x="405" y="2343"/>
                        <a:pt x="405" y="2426"/>
                      </a:cubicBezTo>
                      <a:lnTo>
                        <a:pt x="512" y="2355"/>
                      </a:lnTo>
                      <a:lnTo>
                        <a:pt x="512" y="2355"/>
                      </a:lnTo>
                      <a:lnTo>
                        <a:pt x="465" y="2498"/>
                      </a:lnTo>
                      <a:lnTo>
                        <a:pt x="584" y="2498"/>
                      </a:lnTo>
                      <a:cubicBezTo>
                        <a:pt x="584" y="2533"/>
                        <a:pt x="572" y="2617"/>
                        <a:pt x="560" y="2664"/>
                      </a:cubicBezTo>
                      <a:lnTo>
                        <a:pt x="691" y="2664"/>
                      </a:lnTo>
                      <a:lnTo>
                        <a:pt x="655" y="2771"/>
                      </a:lnTo>
                      <a:lnTo>
                        <a:pt x="655" y="2771"/>
                      </a:lnTo>
                      <a:lnTo>
                        <a:pt x="774" y="2736"/>
                      </a:lnTo>
                      <a:lnTo>
                        <a:pt x="774" y="2736"/>
                      </a:lnTo>
                      <a:cubicBezTo>
                        <a:pt x="786" y="2902"/>
                        <a:pt x="786" y="3081"/>
                        <a:pt x="727" y="3236"/>
                      </a:cubicBezTo>
                      <a:cubicBezTo>
                        <a:pt x="608" y="3331"/>
                        <a:pt x="560" y="3486"/>
                        <a:pt x="465" y="3593"/>
                      </a:cubicBezTo>
                      <a:lnTo>
                        <a:pt x="500" y="3724"/>
                      </a:lnTo>
                      <a:lnTo>
                        <a:pt x="381" y="3724"/>
                      </a:lnTo>
                      <a:lnTo>
                        <a:pt x="405" y="3795"/>
                      </a:lnTo>
                      <a:cubicBezTo>
                        <a:pt x="334" y="3914"/>
                        <a:pt x="274" y="4022"/>
                        <a:pt x="203" y="4141"/>
                      </a:cubicBezTo>
                      <a:cubicBezTo>
                        <a:pt x="215" y="4165"/>
                        <a:pt x="227" y="4200"/>
                        <a:pt x="239" y="4224"/>
                      </a:cubicBezTo>
                      <a:cubicBezTo>
                        <a:pt x="203" y="4307"/>
                        <a:pt x="143" y="4462"/>
                        <a:pt x="108" y="4546"/>
                      </a:cubicBezTo>
                      <a:cubicBezTo>
                        <a:pt x="96" y="4546"/>
                        <a:pt x="60" y="4534"/>
                        <a:pt x="48" y="4534"/>
                      </a:cubicBezTo>
                      <a:cubicBezTo>
                        <a:pt x="12" y="5034"/>
                        <a:pt x="0" y="5546"/>
                        <a:pt x="48" y="6046"/>
                      </a:cubicBezTo>
                      <a:lnTo>
                        <a:pt x="155" y="6046"/>
                      </a:lnTo>
                      <a:cubicBezTo>
                        <a:pt x="143" y="6081"/>
                        <a:pt x="143" y="6153"/>
                        <a:pt x="143" y="6189"/>
                      </a:cubicBezTo>
                      <a:cubicBezTo>
                        <a:pt x="191" y="6224"/>
                        <a:pt x="298" y="6296"/>
                        <a:pt x="358" y="6331"/>
                      </a:cubicBezTo>
                      <a:lnTo>
                        <a:pt x="441" y="6296"/>
                      </a:lnTo>
                      <a:cubicBezTo>
                        <a:pt x="453" y="6320"/>
                        <a:pt x="489" y="6367"/>
                        <a:pt x="512" y="6379"/>
                      </a:cubicBezTo>
                      <a:cubicBezTo>
                        <a:pt x="681" y="6412"/>
                        <a:pt x="854" y="6419"/>
                        <a:pt x="1029" y="6419"/>
                      </a:cubicBezTo>
                      <a:cubicBezTo>
                        <a:pt x="1190" y="6419"/>
                        <a:pt x="1353" y="6413"/>
                        <a:pt x="1515" y="6413"/>
                      </a:cubicBezTo>
                      <a:cubicBezTo>
                        <a:pt x="1562" y="6413"/>
                        <a:pt x="1609" y="6413"/>
                        <a:pt x="1655" y="6415"/>
                      </a:cubicBezTo>
                      <a:cubicBezTo>
                        <a:pt x="1655" y="6391"/>
                        <a:pt x="1655" y="6355"/>
                        <a:pt x="1667" y="6343"/>
                      </a:cubicBezTo>
                      <a:cubicBezTo>
                        <a:pt x="2227" y="6331"/>
                        <a:pt x="2786" y="6343"/>
                        <a:pt x="3346" y="6308"/>
                      </a:cubicBezTo>
                      <a:lnTo>
                        <a:pt x="3334" y="6248"/>
                      </a:lnTo>
                      <a:cubicBezTo>
                        <a:pt x="3537" y="6236"/>
                        <a:pt x="3751" y="6224"/>
                        <a:pt x="3965" y="6212"/>
                      </a:cubicBezTo>
                      <a:lnTo>
                        <a:pt x="3953" y="6153"/>
                      </a:lnTo>
                      <a:cubicBezTo>
                        <a:pt x="4084" y="6129"/>
                        <a:pt x="4263" y="6177"/>
                        <a:pt x="4346" y="6034"/>
                      </a:cubicBezTo>
                      <a:cubicBezTo>
                        <a:pt x="4370" y="6034"/>
                        <a:pt x="4418" y="6046"/>
                        <a:pt x="4453" y="6046"/>
                      </a:cubicBezTo>
                      <a:cubicBezTo>
                        <a:pt x="4775" y="5784"/>
                        <a:pt x="4691" y="5331"/>
                        <a:pt x="4561" y="4986"/>
                      </a:cubicBezTo>
                      <a:lnTo>
                        <a:pt x="4501" y="4986"/>
                      </a:lnTo>
                      <a:cubicBezTo>
                        <a:pt x="4489" y="4891"/>
                        <a:pt x="4489" y="4796"/>
                        <a:pt x="4489" y="4700"/>
                      </a:cubicBezTo>
                      <a:lnTo>
                        <a:pt x="4418" y="4712"/>
                      </a:lnTo>
                      <a:cubicBezTo>
                        <a:pt x="4406" y="4617"/>
                        <a:pt x="4394" y="4438"/>
                        <a:pt x="4394" y="4355"/>
                      </a:cubicBezTo>
                      <a:lnTo>
                        <a:pt x="4322" y="4343"/>
                      </a:lnTo>
                      <a:cubicBezTo>
                        <a:pt x="4310" y="4200"/>
                        <a:pt x="4239" y="4081"/>
                        <a:pt x="4168" y="3962"/>
                      </a:cubicBezTo>
                      <a:cubicBezTo>
                        <a:pt x="4072" y="3784"/>
                        <a:pt x="3941" y="3641"/>
                        <a:pt x="3846" y="3486"/>
                      </a:cubicBezTo>
                      <a:lnTo>
                        <a:pt x="3763" y="3474"/>
                      </a:lnTo>
                      <a:lnTo>
                        <a:pt x="3787" y="3379"/>
                      </a:lnTo>
                      <a:lnTo>
                        <a:pt x="3691" y="3379"/>
                      </a:lnTo>
                      <a:lnTo>
                        <a:pt x="3679" y="3283"/>
                      </a:lnTo>
                      <a:lnTo>
                        <a:pt x="3596" y="3295"/>
                      </a:lnTo>
                      <a:lnTo>
                        <a:pt x="3608" y="3188"/>
                      </a:lnTo>
                      <a:lnTo>
                        <a:pt x="3525" y="3212"/>
                      </a:lnTo>
                      <a:lnTo>
                        <a:pt x="3501" y="3117"/>
                      </a:lnTo>
                      <a:lnTo>
                        <a:pt x="3406" y="3105"/>
                      </a:lnTo>
                      <a:lnTo>
                        <a:pt x="3418" y="3033"/>
                      </a:lnTo>
                      <a:cubicBezTo>
                        <a:pt x="3263" y="3022"/>
                        <a:pt x="3203" y="2855"/>
                        <a:pt x="3060" y="2831"/>
                      </a:cubicBezTo>
                      <a:lnTo>
                        <a:pt x="3072" y="2676"/>
                      </a:lnTo>
                      <a:cubicBezTo>
                        <a:pt x="3076" y="2676"/>
                        <a:pt x="3080" y="2677"/>
                        <a:pt x="3084" y="2677"/>
                      </a:cubicBezTo>
                      <a:cubicBezTo>
                        <a:pt x="3283" y="2677"/>
                        <a:pt x="3207" y="2378"/>
                        <a:pt x="3418" y="2367"/>
                      </a:cubicBezTo>
                      <a:lnTo>
                        <a:pt x="3406" y="2224"/>
                      </a:lnTo>
                      <a:lnTo>
                        <a:pt x="3489" y="2224"/>
                      </a:lnTo>
                      <a:cubicBezTo>
                        <a:pt x="3608" y="1843"/>
                        <a:pt x="3620" y="1450"/>
                        <a:pt x="3584" y="1057"/>
                      </a:cubicBezTo>
                      <a:lnTo>
                        <a:pt x="3584" y="1057"/>
                      </a:lnTo>
                      <a:lnTo>
                        <a:pt x="3477" y="1105"/>
                      </a:lnTo>
                      <a:cubicBezTo>
                        <a:pt x="3501" y="1069"/>
                        <a:pt x="3525" y="997"/>
                        <a:pt x="3537" y="974"/>
                      </a:cubicBezTo>
                      <a:lnTo>
                        <a:pt x="3453" y="974"/>
                      </a:lnTo>
                      <a:cubicBezTo>
                        <a:pt x="3418" y="843"/>
                        <a:pt x="3370" y="736"/>
                        <a:pt x="3322" y="616"/>
                      </a:cubicBezTo>
                      <a:lnTo>
                        <a:pt x="3275" y="628"/>
                      </a:lnTo>
                      <a:cubicBezTo>
                        <a:pt x="3203" y="497"/>
                        <a:pt x="3108" y="390"/>
                        <a:pt x="2965" y="319"/>
                      </a:cubicBezTo>
                      <a:lnTo>
                        <a:pt x="2977" y="247"/>
                      </a:lnTo>
                      <a:cubicBezTo>
                        <a:pt x="2941" y="247"/>
                        <a:pt x="2870" y="259"/>
                        <a:pt x="2834" y="271"/>
                      </a:cubicBezTo>
                      <a:cubicBezTo>
                        <a:pt x="2810" y="57"/>
                        <a:pt x="2572" y="104"/>
                        <a:pt x="2429" y="81"/>
                      </a:cubicBezTo>
                      <a:cubicBezTo>
                        <a:pt x="2429" y="69"/>
                        <a:pt x="2453" y="33"/>
                        <a:pt x="2465" y="9"/>
                      </a:cubicBezTo>
                      <a:cubicBezTo>
                        <a:pt x="2310" y="3"/>
                        <a:pt x="2155" y="0"/>
                        <a:pt x="2001"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grpSp>
      </p:grpSp>
      <p:sp>
        <p:nvSpPr>
          <p:cNvPr id="64" name="TextBox 63">
            <a:extLst>
              <a:ext uri="{FF2B5EF4-FFF2-40B4-BE49-F238E27FC236}">
                <a16:creationId xmlns:a16="http://schemas.microsoft.com/office/drawing/2014/main" id="{25BADC30-51E2-4183-9D5B-4D2123D8CDBB}"/>
              </a:ext>
            </a:extLst>
          </p:cNvPr>
          <p:cNvSpPr txBox="1"/>
          <p:nvPr/>
        </p:nvSpPr>
        <p:spPr>
          <a:xfrm>
            <a:off x="5635453" y="4407381"/>
            <a:ext cx="2337086" cy="1538883"/>
          </a:xfrm>
          <a:prstGeom prst="rect">
            <a:avLst/>
          </a:prstGeom>
          <a:noFill/>
        </p:spPr>
        <p:txBody>
          <a:bodyPr wrap="square">
            <a:spAutoFit/>
          </a:bodyPr>
          <a:lstStyle/>
          <a:p>
            <a:pPr algn="ctr"/>
            <a:r>
              <a:rPr lang="en" sz="2100" b="1" dirty="0">
                <a:solidFill>
                  <a:schemeClr val="accent2">
                    <a:lumMod val="75000"/>
                  </a:schemeClr>
                </a:solidFill>
                <a:latin typeface="Fira Sans Extra Condensed Medium"/>
                <a:ea typeface="Fira Sans Extra Condensed Medium"/>
                <a:cs typeface="Fira Sans Extra Condensed Medium"/>
                <a:sym typeface="Fira Sans Extra Condensed Medium"/>
              </a:rPr>
              <a:t>Winter 2024</a:t>
            </a:r>
          </a:p>
          <a:p>
            <a:pPr algn="ctr"/>
            <a:endParaRPr lang="en-US" sz="9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Core Team and campus experts respond to core inquiries</a:t>
            </a:r>
          </a:p>
        </p:txBody>
      </p:sp>
      <p:sp>
        <p:nvSpPr>
          <p:cNvPr id="63" name="TextBox 62">
            <a:extLst>
              <a:ext uri="{FF2B5EF4-FFF2-40B4-BE49-F238E27FC236}">
                <a16:creationId xmlns:a16="http://schemas.microsoft.com/office/drawing/2014/main" id="{4FB26889-DB61-4ED0-A33D-656F9E8AA7F6}"/>
              </a:ext>
            </a:extLst>
          </p:cNvPr>
          <p:cNvSpPr txBox="1"/>
          <p:nvPr/>
        </p:nvSpPr>
        <p:spPr>
          <a:xfrm>
            <a:off x="6914742" y="1835578"/>
            <a:ext cx="2335385" cy="1292662"/>
          </a:xfrm>
          <a:prstGeom prst="rect">
            <a:avLst/>
          </a:prstGeom>
          <a:noFill/>
        </p:spPr>
        <p:txBody>
          <a:bodyPr wrap="square">
            <a:spAutoFit/>
          </a:bodyPr>
          <a:lstStyle/>
          <a:p>
            <a:pPr algn="ctr"/>
            <a:r>
              <a:rPr lang="en" sz="2100" b="1" dirty="0">
                <a:solidFill>
                  <a:schemeClr val="accent1">
                    <a:lumMod val="75000"/>
                  </a:schemeClr>
                </a:solidFill>
                <a:latin typeface="Fira Sans Extra Condensed Medium"/>
                <a:ea typeface="Fira Sans Extra Condensed Medium"/>
                <a:cs typeface="Fira Sans Extra Condensed Medium"/>
                <a:sym typeface="Fira Sans Extra Condensed Medium"/>
              </a:rPr>
              <a:t>Spring 2024</a:t>
            </a:r>
          </a:p>
          <a:p>
            <a:pPr algn="ctr"/>
            <a:endParaRPr lang="en-US" sz="9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Focused Site Visit</a:t>
            </a:r>
          </a:p>
          <a:p>
            <a:pPr algn="ctr"/>
            <a:r>
              <a:rPr lang="en-US" sz="1600" dirty="0">
                <a:solidFill>
                  <a:srgbClr val="434343"/>
                </a:solidFill>
                <a:latin typeface="Roboto"/>
                <a:ea typeface="Roboto"/>
                <a:cs typeface="Roboto"/>
                <a:sym typeface="Roboto"/>
              </a:rPr>
              <a:t>February 28-29</a:t>
            </a:r>
          </a:p>
          <a:p>
            <a:pPr algn="ctr"/>
            <a:endParaRPr lang="en-US" sz="1600" dirty="0">
              <a:solidFill>
                <a:srgbClr val="434343"/>
              </a:solidFill>
              <a:latin typeface="Roboto"/>
              <a:ea typeface="Roboto"/>
              <a:cs typeface="Roboto"/>
              <a:sym typeface="Roboto"/>
            </a:endParaRPr>
          </a:p>
        </p:txBody>
      </p:sp>
      <p:sp>
        <p:nvSpPr>
          <p:cNvPr id="66" name="Google Shape;1612;p33">
            <a:extLst>
              <a:ext uri="{FF2B5EF4-FFF2-40B4-BE49-F238E27FC236}">
                <a16:creationId xmlns:a16="http://schemas.microsoft.com/office/drawing/2014/main" id="{3171A372-6214-4500-B091-DE69F5BF7D80}"/>
              </a:ext>
            </a:extLst>
          </p:cNvPr>
          <p:cNvSpPr/>
          <p:nvPr/>
        </p:nvSpPr>
        <p:spPr>
          <a:xfrm>
            <a:off x="9515800" y="3040988"/>
            <a:ext cx="2247319" cy="1771464"/>
          </a:xfrm>
          <a:custGeom>
            <a:avLst/>
            <a:gdLst/>
            <a:ahLst/>
            <a:cxnLst/>
            <a:rect l="l" t="t" r="r" b="b"/>
            <a:pathLst>
              <a:path w="68831" h="49995" extrusionOk="0">
                <a:moveTo>
                  <a:pt x="29441" y="1869"/>
                </a:moveTo>
                <a:cubicBezTo>
                  <a:pt x="30583" y="1869"/>
                  <a:pt x="31722" y="1879"/>
                  <a:pt x="32862" y="1885"/>
                </a:cubicBezTo>
                <a:cubicBezTo>
                  <a:pt x="34267" y="1981"/>
                  <a:pt x="35672" y="1933"/>
                  <a:pt x="37065" y="1969"/>
                </a:cubicBezTo>
                <a:cubicBezTo>
                  <a:pt x="37910" y="2052"/>
                  <a:pt x="38755" y="2028"/>
                  <a:pt x="39589" y="2052"/>
                </a:cubicBezTo>
                <a:cubicBezTo>
                  <a:pt x="39632" y="2051"/>
                  <a:pt x="39674" y="2051"/>
                  <a:pt x="39717" y="2051"/>
                </a:cubicBezTo>
                <a:cubicBezTo>
                  <a:pt x="40440" y="2051"/>
                  <a:pt x="41155" y="2136"/>
                  <a:pt x="41878" y="2136"/>
                </a:cubicBezTo>
                <a:cubicBezTo>
                  <a:pt x="41920" y="2136"/>
                  <a:pt x="41963" y="2136"/>
                  <a:pt x="42006" y="2135"/>
                </a:cubicBezTo>
                <a:cubicBezTo>
                  <a:pt x="44173" y="2231"/>
                  <a:pt x="46340" y="2362"/>
                  <a:pt x="48507" y="2528"/>
                </a:cubicBezTo>
                <a:cubicBezTo>
                  <a:pt x="49185" y="2600"/>
                  <a:pt x="49864" y="2647"/>
                  <a:pt x="50543" y="2707"/>
                </a:cubicBezTo>
                <a:cubicBezTo>
                  <a:pt x="52936" y="2933"/>
                  <a:pt x="55329" y="3136"/>
                  <a:pt x="57734" y="3302"/>
                </a:cubicBezTo>
                <a:cubicBezTo>
                  <a:pt x="58556" y="3469"/>
                  <a:pt x="59389" y="3588"/>
                  <a:pt x="60222" y="3707"/>
                </a:cubicBezTo>
                <a:cubicBezTo>
                  <a:pt x="61151" y="3755"/>
                  <a:pt x="62044" y="4052"/>
                  <a:pt x="62889" y="4410"/>
                </a:cubicBezTo>
                <a:cubicBezTo>
                  <a:pt x="63473" y="4719"/>
                  <a:pt x="64080" y="5029"/>
                  <a:pt x="64509" y="5541"/>
                </a:cubicBezTo>
                <a:cubicBezTo>
                  <a:pt x="64949" y="6017"/>
                  <a:pt x="65306" y="6576"/>
                  <a:pt x="65592" y="7160"/>
                </a:cubicBezTo>
                <a:cubicBezTo>
                  <a:pt x="65771" y="7565"/>
                  <a:pt x="65914" y="7981"/>
                  <a:pt x="66033" y="8410"/>
                </a:cubicBezTo>
                <a:cubicBezTo>
                  <a:pt x="66057" y="8553"/>
                  <a:pt x="66080" y="8684"/>
                  <a:pt x="66128" y="8827"/>
                </a:cubicBezTo>
                <a:cubicBezTo>
                  <a:pt x="66140" y="8982"/>
                  <a:pt x="66176" y="9136"/>
                  <a:pt x="66211" y="9279"/>
                </a:cubicBezTo>
                <a:cubicBezTo>
                  <a:pt x="66235" y="9434"/>
                  <a:pt x="66247" y="9589"/>
                  <a:pt x="66307" y="9720"/>
                </a:cubicBezTo>
                <a:cubicBezTo>
                  <a:pt x="66330" y="9910"/>
                  <a:pt x="66330" y="10089"/>
                  <a:pt x="66402" y="10267"/>
                </a:cubicBezTo>
                <a:cubicBezTo>
                  <a:pt x="66414" y="10398"/>
                  <a:pt x="66426" y="10529"/>
                  <a:pt x="66426" y="10672"/>
                </a:cubicBezTo>
                <a:lnTo>
                  <a:pt x="66497" y="10672"/>
                </a:lnTo>
                <a:cubicBezTo>
                  <a:pt x="66497" y="10851"/>
                  <a:pt x="66509" y="11029"/>
                  <a:pt x="66509" y="11208"/>
                </a:cubicBezTo>
                <a:lnTo>
                  <a:pt x="66580" y="11208"/>
                </a:lnTo>
                <a:cubicBezTo>
                  <a:pt x="66616" y="11565"/>
                  <a:pt x="66557" y="11946"/>
                  <a:pt x="66676" y="12291"/>
                </a:cubicBezTo>
                <a:cubicBezTo>
                  <a:pt x="66783" y="13042"/>
                  <a:pt x="66783" y="13792"/>
                  <a:pt x="66795" y="14554"/>
                </a:cubicBezTo>
                <a:cubicBezTo>
                  <a:pt x="66878" y="15018"/>
                  <a:pt x="66819" y="15494"/>
                  <a:pt x="66842" y="15970"/>
                </a:cubicBezTo>
                <a:cubicBezTo>
                  <a:pt x="66878" y="16685"/>
                  <a:pt x="66759" y="17399"/>
                  <a:pt x="66759" y="18126"/>
                </a:cubicBezTo>
                <a:cubicBezTo>
                  <a:pt x="66664" y="18399"/>
                  <a:pt x="66711" y="18709"/>
                  <a:pt x="66688" y="18995"/>
                </a:cubicBezTo>
                <a:cubicBezTo>
                  <a:pt x="66699" y="19435"/>
                  <a:pt x="66592" y="19876"/>
                  <a:pt x="66580" y="20328"/>
                </a:cubicBezTo>
                <a:cubicBezTo>
                  <a:pt x="66557" y="20304"/>
                  <a:pt x="66509" y="20281"/>
                  <a:pt x="66485" y="20269"/>
                </a:cubicBezTo>
                <a:lnTo>
                  <a:pt x="66485" y="20269"/>
                </a:lnTo>
                <a:cubicBezTo>
                  <a:pt x="66509" y="20554"/>
                  <a:pt x="66533" y="20852"/>
                  <a:pt x="66497" y="21150"/>
                </a:cubicBezTo>
                <a:cubicBezTo>
                  <a:pt x="66378" y="21578"/>
                  <a:pt x="66473" y="22043"/>
                  <a:pt x="66402" y="22495"/>
                </a:cubicBezTo>
                <a:cubicBezTo>
                  <a:pt x="66295" y="23067"/>
                  <a:pt x="66378" y="23662"/>
                  <a:pt x="66271" y="24233"/>
                </a:cubicBezTo>
                <a:cubicBezTo>
                  <a:pt x="66211" y="24614"/>
                  <a:pt x="66271" y="25007"/>
                  <a:pt x="66176" y="25388"/>
                </a:cubicBezTo>
                <a:cubicBezTo>
                  <a:pt x="66140" y="25960"/>
                  <a:pt x="66068" y="26519"/>
                  <a:pt x="66033" y="27091"/>
                </a:cubicBezTo>
                <a:cubicBezTo>
                  <a:pt x="65973" y="27305"/>
                  <a:pt x="65985" y="27520"/>
                  <a:pt x="65961" y="27734"/>
                </a:cubicBezTo>
                <a:cubicBezTo>
                  <a:pt x="65854" y="28234"/>
                  <a:pt x="65890" y="28758"/>
                  <a:pt x="65866" y="29258"/>
                </a:cubicBezTo>
                <a:lnTo>
                  <a:pt x="65806" y="29270"/>
                </a:lnTo>
                <a:cubicBezTo>
                  <a:pt x="65818" y="29651"/>
                  <a:pt x="65771" y="30032"/>
                  <a:pt x="65783" y="30413"/>
                </a:cubicBezTo>
                <a:lnTo>
                  <a:pt x="65711" y="30413"/>
                </a:lnTo>
                <a:cubicBezTo>
                  <a:pt x="65723" y="30710"/>
                  <a:pt x="65687" y="31008"/>
                  <a:pt x="65687" y="31306"/>
                </a:cubicBezTo>
                <a:lnTo>
                  <a:pt x="65628" y="31306"/>
                </a:lnTo>
                <a:cubicBezTo>
                  <a:pt x="65628" y="31591"/>
                  <a:pt x="65628" y="31877"/>
                  <a:pt x="65592" y="32163"/>
                </a:cubicBezTo>
                <a:cubicBezTo>
                  <a:pt x="65485" y="32473"/>
                  <a:pt x="65568" y="32806"/>
                  <a:pt x="65473" y="33127"/>
                </a:cubicBezTo>
                <a:cubicBezTo>
                  <a:pt x="65449" y="33282"/>
                  <a:pt x="65437" y="33437"/>
                  <a:pt x="65425" y="33592"/>
                </a:cubicBezTo>
                <a:cubicBezTo>
                  <a:pt x="65330" y="33985"/>
                  <a:pt x="65271" y="34389"/>
                  <a:pt x="65259" y="34794"/>
                </a:cubicBezTo>
                <a:lnTo>
                  <a:pt x="65199" y="34794"/>
                </a:lnTo>
                <a:cubicBezTo>
                  <a:pt x="65187" y="34985"/>
                  <a:pt x="65175" y="35175"/>
                  <a:pt x="65140" y="35366"/>
                </a:cubicBezTo>
                <a:cubicBezTo>
                  <a:pt x="65080" y="35497"/>
                  <a:pt x="65080" y="35651"/>
                  <a:pt x="65056" y="35806"/>
                </a:cubicBezTo>
                <a:cubicBezTo>
                  <a:pt x="65009" y="35925"/>
                  <a:pt x="64997" y="36044"/>
                  <a:pt x="64973" y="36175"/>
                </a:cubicBezTo>
                <a:cubicBezTo>
                  <a:pt x="64937" y="36318"/>
                  <a:pt x="64902" y="36461"/>
                  <a:pt x="64878" y="36616"/>
                </a:cubicBezTo>
                <a:cubicBezTo>
                  <a:pt x="64794" y="36842"/>
                  <a:pt x="64735" y="37068"/>
                  <a:pt x="64699" y="37318"/>
                </a:cubicBezTo>
                <a:cubicBezTo>
                  <a:pt x="64640" y="37509"/>
                  <a:pt x="64568" y="37699"/>
                  <a:pt x="64544" y="37902"/>
                </a:cubicBezTo>
                <a:lnTo>
                  <a:pt x="64473" y="37902"/>
                </a:lnTo>
                <a:cubicBezTo>
                  <a:pt x="64473" y="37961"/>
                  <a:pt x="64461" y="38068"/>
                  <a:pt x="64461" y="38128"/>
                </a:cubicBezTo>
                <a:cubicBezTo>
                  <a:pt x="64342" y="38318"/>
                  <a:pt x="64330" y="38545"/>
                  <a:pt x="64223" y="38735"/>
                </a:cubicBezTo>
                <a:cubicBezTo>
                  <a:pt x="64163" y="38854"/>
                  <a:pt x="64116" y="38985"/>
                  <a:pt x="64092" y="39128"/>
                </a:cubicBezTo>
                <a:cubicBezTo>
                  <a:pt x="64080" y="39128"/>
                  <a:pt x="64044" y="39140"/>
                  <a:pt x="64032" y="39140"/>
                </a:cubicBezTo>
                <a:cubicBezTo>
                  <a:pt x="63973" y="39533"/>
                  <a:pt x="63640" y="39819"/>
                  <a:pt x="63568" y="40188"/>
                </a:cubicBezTo>
                <a:lnTo>
                  <a:pt x="63473" y="40212"/>
                </a:lnTo>
                <a:cubicBezTo>
                  <a:pt x="63473" y="40247"/>
                  <a:pt x="63485" y="40331"/>
                  <a:pt x="63485" y="40366"/>
                </a:cubicBezTo>
                <a:lnTo>
                  <a:pt x="63401" y="40366"/>
                </a:lnTo>
                <a:cubicBezTo>
                  <a:pt x="63366" y="40462"/>
                  <a:pt x="63330" y="40545"/>
                  <a:pt x="63294" y="40640"/>
                </a:cubicBezTo>
                <a:lnTo>
                  <a:pt x="63235" y="40652"/>
                </a:lnTo>
                <a:cubicBezTo>
                  <a:pt x="63151" y="40831"/>
                  <a:pt x="63032" y="40997"/>
                  <a:pt x="62925" y="41176"/>
                </a:cubicBezTo>
                <a:lnTo>
                  <a:pt x="62866" y="41188"/>
                </a:lnTo>
                <a:cubicBezTo>
                  <a:pt x="62866" y="41343"/>
                  <a:pt x="62675" y="41378"/>
                  <a:pt x="62663" y="41533"/>
                </a:cubicBezTo>
                <a:lnTo>
                  <a:pt x="62604" y="41545"/>
                </a:lnTo>
                <a:cubicBezTo>
                  <a:pt x="62604" y="41700"/>
                  <a:pt x="62401" y="41724"/>
                  <a:pt x="62389" y="41890"/>
                </a:cubicBezTo>
                <a:lnTo>
                  <a:pt x="62318" y="41878"/>
                </a:lnTo>
                <a:lnTo>
                  <a:pt x="62318" y="41974"/>
                </a:lnTo>
                <a:lnTo>
                  <a:pt x="62258" y="41998"/>
                </a:lnTo>
                <a:cubicBezTo>
                  <a:pt x="62104" y="42259"/>
                  <a:pt x="61818" y="42414"/>
                  <a:pt x="61675" y="42688"/>
                </a:cubicBezTo>
                <a:lnTo>
                  <a:pt x="61592" y="42676"/>
                </a:lnTo>
                <a:lnTo>
                  <a:pt x="61592" y="42676"/>
                </a:lnTo>
                <a:lnTo>
                  <a:pt x="61615" y="42771"/>
                </a:lnTo>
                <a:lnTo>
                  <a:pt x="61520" y="42783"/>
                </a:lnTo>
                <a:lnTo>
                  <a:pt x="61508" y="42879"/>
                </a:lnTo>
                <a:lnTo>
                  <a:pt x="61425" y="42855"/>
                </a:lnTo>
                <a:lnTo>
                  <a:pt x="61425" y="42926"/>
                </a:lnTo>
                <a:cubicBezTo>
                  <a:pt x="61175" y="43093"/>
                  <a:pt x="60996" y="43343"/>
                  <a:pt x="60746" y="43521"/>
                </a:cubicBezTo>
                <a:cubicBezTo>
                  <a:pt x="60711" y="43533"/>
                  <a:pt x="60651" y="43569"/>
                  <a:pt x="60615" y="43581"/>
                </a:cubicBezTo>
                <a:lnTo>
                  <a:pt x="60639" y="43676"/>
                </a:lnTo>
                <a:lnTo>
                  <a:pt x="60532" y="43652"/>
                </a:lnTo>
                <a:lnTo>
                  <a:pt x="60532" y="43736"/>
                </a:lnTo>
                <a:cubicBezTo>
                  <a:pt x="60377" y="43748"/>
                  <a:pt x="60353" y="43950"/>
                  <a:pt x="60199" y="43950"/>
                </a:cubicBezTo>
                <a:lnTo>
                  <a:pt x="60199" y="44033"/>
                </a:lnTo>
                <a:lnTo>
                  <a:pt x="60091" y="44010"/>
                </a:lnTo>
                <a:lnTo>
                  <a:pt x="60091" y="44105"/>
                </a:lnTo>
                <a:cubicBezTo>
                  <a:pt x="59937" y="44105"/>
                  <a:pt x="59901" y="44283"/>
                  <a:pt x="59746" y="44307"/>
                </a:cubicBezTo>
                <a:lnTo>
                  <a:pt x="59734" y="44367"/>
                </a:lnTo>
                <a:cubicBezTo>
                  <a:pt x="59532" y="44414"/>
                  <a:pt x="59437" y="44641"/>
                  <a:pt x="59222" y="44664"/>
                </a:cubicBezTo>
                <a:lnTo>
                  <a:pt x="59210" y="44748"/>
                </a:lnTo>
                <a:lnTo>
                  <a:pt x="59115" y="44724"/>
                </a:lnTo>
                <a:cubicBezTo>
                  <a:pt x="59115" y="44748"/>
                  <a:pt x="59103" y="44807"/>
                  <a:pt x="59103" y="44831"/>
                </a:cubicBezTo>
                <a:lnTo>
                  <a:pt x="58960" y="44807"/>
                </a:lnTo>
                <a:lnTo>
                  <a:pt x="58937" y="44926"/>
                </a:lnTo>
                <a:cubicBezTo>
                  <a:pt x="58889" y="44915"/>
                  <a:pt x="58818" y="44915"/>
                  <a:pt x="58770" y="44903"/>
                </a:cubicBezTo>
                <a:lnTo>
                  <a:pt x="58758" y="45022"/>
                </a:lnTo>
                <a:cubicBezTo>
                  <a:pt x="58722" y="45010"/>
                  <a:pt x="58639" y="44998"/>
                  <a:pt x="58591" y="44998"/>
                </a:cubicBezTo>
                <a:lnTo>
                  <a:pt x="58579" y="45117"/>
                </a:lnTo>
                <a:cubicBezTo>
                  <a:pt x="58544" y="45105"/>
                  <a:pt x="58460" y="45081"/>
                  <a:pt x="58413" y="45081"/>
                </a:cubicBezTo>
                <a:lnTo>
                  <a:pt x="58401" y="45200"/>
                </a:lnTo>
                <a:cubicBezTo>
                  <a:pt x="58365" y="45188"/>
                  <a:pt x="58294" y="45176"/>
                  <a:pt x="58258" y="45165"/>
                </a:cubicBezTo>
                <a:cubicBezTo>
                  <a:pt x="58195" y="45248"/>
                  <a:pt x="58114" y="45286"/>
                  <a:pt x="58007" y="45286"/>
                </a:cubicBezTo>
                <a:cubicBezTo>
                  <a:pt x="57992" y="45286"/>
                  <a:pt x="57976" y="45285"/>
                  <a:pt x="57960" y="45284"/>
                </a:cubicBezTo>
                <a:lnTo>
                  <a:pt x="57960" y="45284"/>
                </a:lnTo>
                <a:lnTo>
                  <a:pt x="57972" y="45355"/>
                </a:lnTo>
                <a:lnTo>
                  <a:pt x="57698" y="45355"/>
                </a:lnTo>
                <a:lnTo>
                  <a:pt x="57698" y="45462"/>
                </a:lnTo>
                <a:cubicBezTo>
                  <a:pt x="57651" y="45450"/>
                  <a:pt x="57555" y="45426"/>
                  <a:pt x="57520" y="45426"/>
                </a:cubicBezTo>
                <a:lnTo>
                  <a:pt x="57508" y="45522"/>
                </a:lnTo>
                <a:lnTo>
                  <a:pt x="57270" y="45522"/>
                </a:lnTo>
                <a:cubicBezTo>
                  <a:pt x="57163" y="45641"/>
                  <a:pt x="56984" y="45617"/>
                  <a:pt x="56841" y="45641"/>
                </a:cubicBezTo>
                <a:cubicBezTo>
                  <a:pt x="56722" y="45736"/>
                  <a:pt x="56579" y="45700"/>
                  <a:pt x="56448" y="45724"/>
                </a:cubicBezTo>
                <a:lnTo>
                  <a:pt x="56460" y="45796"/>
                </a:lnTo>
                <a:cubicBezTo>
                  <a:pt x="56389" y="45796"/>
                  <a:pt x="56270" y="45807"/>
                  <a:pt x="56198" y="45807"/>
                </a:cubicBezTo>
                <a:cubicBezTo>
                  <a:pt x="55853" y="45927"/>
                  <a:pt x="55484" y="45974"/>
                  <a:pt x="55115" y="45998"/>
                </a:cubicBezTo>
                <a:lnTo>
                  <a:pt x="55127" y="46069"/>
                </a:lnTo>
                <a:cubicBezTo>
                  <a:pt x="54996" y="46058"/>
                  <a:pt x="54877" y="46058"/>
                  <a:pt x="54757" y="46058"/>
                </a:cubicBezTo>
                <a:lnTo>
                  <a:pt x="54757" y="46141"/>
                </a:lnTo>
                <a:cubicBezTo>
                  <a:pt x="54603" y="46141"/>
                  <a:pt x="54448" y="46141"/>
                  <a:pt x="54305" y="46153"/>
                </a:cubicBezTo>
                <a:lnTo>
                  <a:pt x="54305" y="46224"/>
                </a:lnTo>
                <a:cubicBezTo>
                  <a:pt x="54079" y="46224"/>
                  <a:pt x="53865" y="46236"/>
                  <a:pt x="53638" y="46260"/>
                </a:cubicBezTo>
                <a:cubicBezTo>
                  <a:pt x="53543" y="46323"/>
                  <a:pt x="53427" y="46329"/>
                  <a:pt x="53310" y="46329"/>
                </a:cubicBezTo>
                <a:cubicBezTo>
                  <a:pt x="53287" y="46329"/>
                  <a:pt x="53264" y="46329"/>
                  <a:pt x="53241" y="46329"/>
                </a:cubicBezTo>
                <a:cubicBezTo>
                  <a:pt x="53206" y="46329"/>
                  <a:pt x="53172" y="46329"/>
                  <a:pt x="53138" y="46331"/>
                </a:cubicBezTo>
                <a:lnTo>
                  <a:pt x="53150" y="46403"/>
                </a:lnTo>
                <a:cubicBezTo>
                  <a:pt x="52864" y="46403"/>
                  <a:pt x="52567" y="46427"/>
                  <a:pt x="52269" y="46439"/>
                </a:cubicBezTo>
                <a:lnTo>
                  <a:pt x="52257" y="46498"/>
                </a:lnTo>
                <a:cubicBezTo>
                  <a:pt x="52079" y="46498"/>
                  <a:pt x="51900" y="46498"/>
                  <a:pt x="51721" y="46510"/>
                </a:cubicBezTo>
                <a:lnTo>
                  <a:pt x="51721" y="46569"/>
                </a:lnTo>
                <a:cubicBezTo>
                  <a:pt x="51376" y="46569"/>
                  <a:pt x="51031" y="46593"/>
                  <a:pt x="50686" y="46617"/>
                </a:cubicBezTo>
                <a:cubicBezTo>
                  <a:pt x="50221" y="46712"/>
                  <a:pt x="49721" y="46689"/>
                  <a:pt x="49245" y="46700"/>
                </a:cubicBezTo>
                <a:lnTo>
                  <a:pt x="49257" y="46760"/>
                </a:lnTo>
                <a:cubicBezTo>
                  <a:pt x="48876" y="46760"/>
                  <a:pt x="48495" y="46772"/>
                  <a:pt x="48114" y="46784"/>
                </a:cubicBezTo>
                <a:cubicBezTo>
                  <a:pt x="47530" y="46903"/>
                  <a:pt x="46923" y="46831"/>
                  <a:pt x="46328" y="46879"/>
                </a:cubicBezTo>
                <a:cubicBezTo>
                  <a:pt x="45542" y="46998"/>
                  <a:pt x="44732" y="46915"/>
                  <a:pt x="43947" y="46986"/>
                </a:cubicBezTo>
                <a:cubicBezTo>
                  <a:pt x="43805" y="47030"/>
                  <a:pt x="43661" y="47038"/>
                  <a:pt x="43516" y="47038"/>
                </a:cubicBezTo>
                <a:cubicBezTo>
                  <a:pt x="43421" y="47038"/>
                  <a:pt x="43326" y="47035"/>
                  <a:pt x="43231" y="47035"/>
                </a:cubicBezTo>
                <a:cubicBezTo>
                  <a:pt x="43156" y="47035"/>
                  <a:pt x="43081" y="47037"/>
                  <a:pt x="43006" y="47046"/>
                </a:cubicBezTo>
                <a:cubicBezTo>
                  <a:pt x="42113" y="47153"/>
                  <a:pt x="41196" y="47117"/>
                  <a:pt x="40291" y="47153"/>
                </a:cubicBezTo>
                <a:cubicBezTo>
                  <a:pt x="40160" y="47204"/>
                  <a:pt x="40020" y="47210"/>
                  <a:pt x="39876" y="47210"/>
                </a:cubicBezTo>
                <a:cubicBezTo>
                  <a:pt x="39828" y="47210"/>
                  <a:pt x="39781" y="47210"/>
                  <a:pt x="39733" y="47210"/>
                </a:cubicBezTo>
                <a:cubicBezTo>
                  <a:pt x="39689" y="47210"/>
                  <a:pt x="39645" y="47210"/>
                  <a:pt x="39601" y="47212"/>
                </a:cubicBezTo>
                <a:cubicBezTo>
                  <a:pt x="39158" y="47222"/>
                  <a:pt x="38715" y="47239"/>
                  <a:pt x="38272" y="47239"/>
                </a:cubicBezTo>
                <a:cubicBezTo>
                  <a:pt x="38167" y="47239"/>
                  <a:pt x="38062" y="47239"/>
                  <a:pt x="37958" y="47236"/>
                </a:cubicBezTo>
                <a:lnTo>
                  <a:pt x="37958" y="47308"/>
                </a:lnTo>
                <a:cubicBezTo>
                  <a:pt x="37740" y="47308"/>
                  <a:pt x="37522" y="47307"/>
                  <a:pt x="37304" y="47307"/>
                </a:cubicBezTo>
                <a:cubicBezTo>
                  <a:pt x="36649" y="47307"/>
                  <a:pt x="35990" y="47314"/>
                  <a:pt x="35338" y="47367"/>
                </a:cubicBezTo>
                <a:cubicBezTo>
                  <a:pt x="34541" y="47427"/>
                  <a:pt x="33731" y="47391"/>
                  <a:pt x="32921" y="47439"/>
                </a:cubicBezTo>
                <a:cubicBezTo>
                  <a:pt x="32734" y="47481"/>
                  <a:pt x="32547" y="47487"/>
                  <a:pt x="32356" y="47487"/>
                </a:cubicBezTo>
                <a:cubicBezTo>
                  <a:pt x="32279" y="47487"/>
                  <a:pt x="32202" y="47486"/>
                  <a:pt x="32124" y="47486"/>
                </a:cubicBezTo>
                <a:cubicBezTo>
                  <a:pt x="31524" y="47486"/>
                  <a:pt x="30924" y="47517"/>
                  <a:pt x="30323" y="47517"/>
                </a:cubicBezTo>
                <a:cubicBezTo>
                  <a:pt x="30173" y="47517"/>
                  <a:pt x="30023" y="47515"/>
                  <a:pt x="29873" y="47510"/>
                </a:cubicBezTo>
                <a:lnTo>
                  <a:pt x="29862" y="47582"/>
                </a:lnTo>
                <a:cubicBezTo>
                  <a:pt x="29573" y="47576"/>
                  <a:pt x="29285" y="47575"/>
                  <a:pt x="28998" y="47575"/>
                </a:cubicBezTo>
                <a:cubicBezTo>
                  <a:pt x="28357" y="47575"/>
                  <a:pt x="27717" y="47583"/>
                  <a:pt x="27077" y="47583"/>
                </a:cubicBezTo>
                <a:cubicBezTo>
                  <a:pt x="26688" y="47583"/>
                  <a:pt x="26299" y="47580"/>
                  <a:pt x="25909" y="47570"/>
                </a:cubicBezTo>
                <a:cubicBezTo>
                  <a:pt x="24826" y="47570"/>
                  <a:pt x="23744" y="47483"/>
                  <a:pt x="22662" y="47483"/>
                </a:cubicBezTo>
                <a:cubicBezTo>
                  <a:pt x="22542" y="47483"/>
                  <a:pt x="22421" y="47484"/>
                  <a:pt x="22301" y="47486"/>
                </a:cubicBezTo>
                <a:lnTo>
                  <a:pt x="22301" y="47427"/>
                </a:lnTo>
                <a:cubicBezTo>
                  <a:pt x="21694" y="47403"/>
                  <a:pt x="21087" y="47427"/>
                  <a:pt x="20491" y="47343"/>
                </a:cubicBezTo>
                <a:cubicBezTo>
                  <a:pt x="19682" y="47308"/>
                  <a:pt x="18884" y="47272"/>
                  <a:pt x="18086" y="47165"/>
                </a:cubicBezTo>
                <a:cubicBezTo>
                  <a:pt x="17443" y="47165"/>
                  <a:pt x="16824" y="47034"/>
                  <a:pt x="16181" y="47022"/>
                </a:cubicBezTo>
                <a:lnTo>
                  <a:pt x="16181" y="46962"/>
                </a:lnTo>
                <a:cubicBezTo>
                  <a:pt x="16116" y="46959"/>
                  <a:pt x="16050" y="46959"/>
                  <a:pt x="15985" y="46959"/>
                </a:cubicBezTo>
                <a:lnTo>
                  <a:pt x="15985" y="46959"/>
                </a:lnTo>
                <a:cubicBezTo>
                  <a:pt x="15790" y="46959"/>
                  <a:pt x="15598" y="46959"/>
                  <a:pt x="15419" y="46879"/>
                </a:cubicBezTo>
                <a:cubicBezTo>
                  <a:pt x="15217" y="46867"/>
                  <a:pt x="15014" y="46855"/>
                  <a:pt x="14812" y="46820"/>
                </a:cubicBezTo>
                <a:cubicBezTo>
                  <a:pt x="14657" y="46748"/>
                  <a:pt x="14479" y="46772"/>
                  <a:pt x="14312" y="46760"/>
                </a:cubicBezTo>
                <a:lnTo>
                  <a:pt x="14300" y="46700"/>
                </a:lnTo>
                <a:cubicBezTo>
                  <a:pt x="14086" y="46689"/>
                  <a:pt x="13860" y="46700"/>
                  <a:pt x="13645" y="46605"/>
                </a:cubicBezTo>
                <a:cubicBezTo>
                  <a:pt x="13514" y="46593"/>
                  <a:pt x="13383" y="46581"/>
                  <a:pt x="13240" y="46581"/>
                </a:cubicBezTo>
                <a:lnTo>
                  <a:pt x="13240" y="46522"/>
                </a:lnTo>
                <a:cubicBezTo>
                  <a:pt x="13074" y="46510"/>
                  <a:pt x="12907" y="46498"/>
                  <a:pt x="12752" y="46439"/>
                </a:cubicBezTo>
                <a:cubicBezTo>
                  <a:pt x="12633" y="46415"/>
                  <a:pt x="12526" y="46391"/>
                  <a:pt x="12407" y="46367"/>
                </a:cubicBezTo>
                <a:cubicBezTo>
                  <a:pt x="11943" y="46284"/>
                  <a:pt x="11490" y="46153"/>
                  <a:pt x="11038" y="46046"/>
                </a:cubicBezTo>
                <a:cubicBezTo>
                  <a:pt x="10919" y="46010"/>
                  <a:pt x="10800" y="45974"/>
                  <a:pt x="10692" y="45950"/>
                </a:cubicBezTo>
                <a:cubicBezTo>
                  <a:pt x="10180" y="45807"/>
                  <a:pt x="9692" y="45653"/>
                  <a:pt x="9192" y="45474"/>
                </a:cubicBezTo>
                <a:cubicBezTo>
                  <a:pt x="9073" y="45426"/>
                  <a:pt x="8942" y="45379"/>
                  <a:pt x="8823" y="45343"/>
                </a:cubicBezTo>
                <a:cubicBezTo>
                  <a:pt x="8645" y="45260"/>
                  <a:pt x="8478" y="45188"/>
                  <a:pt x="8299" y="45117"/>
                </a:cubicBezTo>
                <a:cubicBezTo>
                  <a:pt x="6954" y="44534"/>
                  <a:pt x="5716" y="43664"/>
                  <a:pt x="4823" y="42486"/>
                </a:cubicBezTo>
                <a:cubicBezTo>
                  <a:pt x="4215" y="41676"/>
                  <a:pt x="3787" y="40747"/>
                  <a:pt x="3501" y="39783"/>
                </a:cubicBezTo>
                <a:lnTo>
                  <a:pt x="3477" y="39723"/>
                </a:lnTo>
                <a:cubicBezTo>
                  <a:pt x="2430" y="36390"/>
                  <a:pt x="2132" y="32865"/>
                  <a:pt x="1941" y="29389"/>
                </a:cubicBezTo>
                <a:cubicBezTo>
                  <a:pt x="1894" y="28174"/>
                  <a:pt x="1810" y="26960"/>
                  <a:pt x="1715" y="25746"/>
                </a:cubicBezTo>
                <a:cubicBezTo>
                  <a:pt x="1537" y="23805"/>
                  <a:pt x="1501" y="21828"/>
                  <a:pt x="1668" y="19888"/>
                </a:cubicBezTo>
                <a:cubicBezTo>
                  <a:pt x="1834" y="17840"/>
                  <a:pt x="2322" y="15840"/>
                  <a:pt x="2680" y="13815"/>
                </a:cubicBezTo>
                <a:cubicBezTo>
                  <a:pt x="2977" y="12184"/>
                  <a:pt x="3370" y="10541"/>
                  <a:pt x="4144" y="9053"/>
                </a:cubicBezTo>
                <a:cubicBezTo>
                  <a:pt x="4966" y="7374"/>
                  <a:pt x="6240" y="5850"/>
                  <a:pt x="7942" y="5005"/>
                </a:cubicBezTo>
                <a:cubicBezTo>
                  <a:pt x="8109" y="4922"/>
                  <a:pt x="8287" y="4826"/>
                  <a:pt x="8466" y="4743"/>
                </a:cubicBezTo>
                <a:cubicBezTo>
                  <a:pt x="9133" y="4421"/>
                  <a:pt x="9823" y="4124"/>
                  <a:pt x="10526" y="3886"/>
                </a:cubicBezTo>
                <a:cubicBezTo>
                  <a:pt x="12312" y="3290"/>
                  <a:pt x="14157" y="2981"/>
                  <a:pt x="16015" y="2695"/>
                </a:cubicBezTo>
                <a:cubicBezTo>
                  <a:pt x="18705" y="2338"/>
                  <a:pt x="21408" y="2112"/>
                  <a:pt x="24123" y="2004"/>
                </a:cubicBezTo>
                <a:cubicBezTo>
                  <a:pt x="24533" y="1951"/>
                  <a:pt x="24947" y="1951"/>
                  <a:pt x="25361" y="1951"/>
                </a:cubicBezTo>
                <a:cubicBezTo>
                  <a:pt x="25775" y="1951"/>
                  <a:pt x="26188" y="1951"/>
                  <a:pt x="26599" y="1897"/>
                </a:cubicBezTo>
                <a:cubicBezTo>
                  <a:pt x="27549" y="1876"/>
                  <a:pt x="28496" y="1869"/>
                  <a:pt x="29441" y="1869"/>
                </a:cubicBezTo>
                <a:close/>
                <a:moveTo>
                  <a:pt x="28697" y="1"/>
                </a:moveTo>
                <a:cubicBezTo>
                  <a:pt x="27293" y="1"/>
                  <a:pt x="25886" y="15"/>
                  <a:pt x="24480" y="88"/>
                </a:cubicBezTo>
                <a:cubicBezTo>
                  <a:pt x="24317" y="96"/>
                  <a:pt x="24152" y="96"/>
                  <a:pt x="23986" y="96"/>
                </a:cubicBezTo>
                <a:lnTo>
                  <a:pt x="23986" y="96"/>
                </a:lnTo>
                <a:cubicBezTo>
                  <a:pt x="23653" y="96"/>
                  <a:pt x="23317" y="96"/>
                  <a:pt x="22992" y="159"/>
                </a:cubicBezTo>
                <a:cubicBezTo>
                  <a:pt x="20146" y="302"/>
                  <a:pt x="17312" y="576"/>
                  <a:pt x="14502" y="1016"/>
                </a:cubicBezTo>
                <a:cubicBezTo>
                  <a:pt x="12550" y="1373"/>
                  <a:pt x="10573" y="1743"/>
                  <a:pt x="8740" y="2540"/>
                </a:cubicBezTo>
                <a:cubicBezTo>
                  <a:pt x="7585" y="3040"/>
                  <a:pt x="6418" y="3576"/>
                  <a:pt x="5442" y="4398"/>
                </a:cubicBezTo>
                <a:cubicBezTo>
                  <a:pt x="4846" y="4874"/>
                  <a:pt x="4335" y="5433"/>
                  <a:pt x="3870" y="6041"/>
                </a:cubicBezTo>
                <a:cubicBezTo>
                  <a:pt x="3227" y="6910"/>
                  <a:pt x="2775" y="7898"/>
                  <a:pt x="2382" y="8910"/>
                </a:cubicBezTo>
                <a:cubicBezTo>
                  <a:pt x="1679" y="10696"/>
                  <a:pt x="1358" y="12589"/>
                  <a:pt x="1013" y="14458"/>
                </a:cubicBezTo>
                <a:cubicBezTo>
                  <a:pt x="644" y="16375"/>
                  <a:pt x="227" y="18292"/>
                  <a:pt x="132" y="20233"/>
                </a:cubicBezTo>
                <a:cubicBezTo>
                  <a:pt x="1" y="21328"/>
                  <a:pt x="96" y="22424"/>
                  <a:pt x="13" y="23519"/>
                </a:cubicBezTo>
                <a:cubicBezTo>
                  <a:pt x="1" y="23817"/>
                  <a:pt x="13" y="24102"/>
                  <a:pt x="36" y="24400"/>
                </a:cubicBezTo>
                <a:cubicBezTo>
                  <a:pt x="72" y="25353"/>
                  <a:pt x="48" y="26317"/>
                  <a:pt x="132" y="27270"/>
                </a:cubicBezTo>
                <a:cubicBezTo>
                  <a:pt x="179" y="28627"/>
                  <a:pt x="120" y="29996"/>
                  <a:pt x="239" y="31353"/>
                </a:cubicBezTo>
                <a:cubicBezTo>
                  <a:pt x="227" y="32080"/>
                  <a:pt x="322" y="32782"/>
                  <a:pt x="370" y="33496"/>
                </a:cubicBezTo>
                <a:cubicBezTo>
                  <a:pt x="453" y="34235"/>
                  <a:pt x="536" y="34985"/>
                  <a:pt x="632" y="35723"/>
                </a:cubicBezTo>
                <a:cubicBezTo>
                  <a:pt x="679" y="35925"/>
                  <a:pt x="703" y="36128"/>
                  <a:pt x="727" y="36330"/>
                </a:cubicBezTo>
                <a:cubicBezTo>
                  <a:pt x="977" y="37842"/>
                  <a:pt x="1310" y="39342"/>
                  <a:pt x="1787" y="40795"/>
                </a:cubicBezTo>
                <a:cubicBezTo>
                  <a:pt x="1965" y="41307"/>
                  <a:pt x="2179" y="41807"/>
                  <a:pt x="2418" y="42295"/>
                </a:cubicBezTo>
                <a:cubicBezTo>
                  <a:pt x="3334" y="44129"/>
                  <a:pt x="4811" y="45653"/>
                  <a:pt x="6621" y="46629"/>
                </a:cubicBezTo>
                <a:cubicBezTo>
                  <a:pt x="7335" y="47034"/>
                  <a:pt x="8073" y="47403"/>
                  <a:pt x="8835" y="47689"/>
                </a:cubicBezTo>
                <a:cubicBezTo>
                  <a:pt x="8954" y="47736"/>
                  <a:pt x="9061" y="47772"/>
                  <a:pt x="9168" y="47820"/>
                </a:cubicBezTo>
                <a:cubicBezTo>
                  <a:pt x="9526" y="47939"/>
                  <a:pt x="9871" y="48058"/>
                  <a:pt x="10228" y="48177"/>
                </a:cubicBezTo>
                <a:cubicBezTo>
                  <a:pt x="10323" y="48201"/>
                  <a:pt x="10419" y="48236"/>
                  <a:pt x="10514" y="48260"/>
                </a:cubicBezTo>
                <a:cubicBezTo>
                  <a:pt x="10716" y="48308"/>
                  <a:pt x="10919" y="48379"/>
                  <a:pt x="11133" y="48439"/>
                </a:cubicBezTo>
                <a:cubicBezTo>
                  <a:pt x="11252" y="48463"/>
                  <a:pt x="11371" y="48486"/>
                  <a:pt x="11490" y="48534"/>
                </a:cubicBezTo>
                <a:cubicBezTo>
                  <a:pt x="11609" y="48558"/>
                  <a:pt x="11728" y="48570"/>
                  <a:pt x="11847" y="48629"/>
                </a:cubicBezTo>
                <a:cubicBezTo>
                  <a:pt x="11955" y="48641"/>
                  <a:pt x="12050" y="48653"/>
                  <a:pt x="12157" y="48653"/>
                </a:cubicBezTo>
                <a:lnTo>
                  <a:pt x="12169" y="48725"/>
                </a:lnTo>
                <a:cubicBezTo>
                  <a:pt x="12359" y="48736"/>
                  <a:pt x="12550" y="48736"/>
                  <a:pt x="12717" y="48808"/>
                </a:cubicBezTo>
                <a:cubicBezTo>
                  <a:pt x="12824" y="48820"/>
                  <a:pt x="12943" y="48832"/>
                  <a:pt x="13050" y="48844"/>
                </a:cubicBezTo>
                <a:lnTo>
                  <a:pt x="13050" y="48903"/>
                </a:lnTo>
                <a:cubicBezTo>
                  <a:pt x="13205" y="48903"/>
                  <a:pt x="13348" y="48915"/>
                  <a:pt x="13502" y="48927"/>
                </a:cubicBezTo>
                <a:lnTo>
                  <a:pt x="13502" y="48986"/>
                </a:lnTo>
                <a:cubicBezTo>
                  <a:pt x="13832" y="48986"/>
                  <a:pt x="14152" y="49108"/>
                  <a:pt x="14480" y="49108"/>
                </a:cubicBezTo>
                <a:cubicBezTo>
                  <a:pt x="14507" y="49108"/>
                  <a:pt x="14535" y="49107"/>
                  <a:pt x="14562" y="49106"/>
                </a:cubicBezTo>
                <a:lnTo>
                  <a:pt x="14574" y="49177"/>
                </a:lnTo>
                <a:cubicBezTo>
                  <a:pt x="14741" y="49177"/>
                  <a:pt x="14919" y="49177"/>
                  <a:pt x="15098" y="49189"/>
                </a:cubicBezTo>
                <a:lnTo>
                  <a:pt x="15110" y="49248"/>
                </a:lnTo>
                <a:cubicBezTo>
                  <a:pt x="15336" y="49260"/>
                  <a:pt x="15574" y="49272"/>
                  <a:pt x="15800" y="49284"/>
                </a:cubicBezTo>
                <a:lnTo>
                  <a:pt x="15812" y="49344"/>
                </a:lnTo>
                <a:cubicBezTo>
                  <a:pt x="16015" y="49344"/>
                  <a:pt x="16205" y="49356"/>
                  <a:pt x="16407" y="49379"/>
                </a:cubicBezTo>
                <a:cubicBezTo>
                  <a:pt x="17027" y="49498"/>
                  <a:pt x="17670" y="49510"/>
                  <a:pt x="18301" y="49606"/>
                </a:cubicBezTo>
                <a:cubicBezTo>
                  <a:pt x="18878" y="49627"/>
                  <a:pt x="19446" y="49731"/>
                  <a:pt x="20020" y="49731"/>
                </a:cubicBezTo>
                <a:cubicBezTo>
                  <a:pt x="20098" y="49731"/>
                  <a:pt x="20175" y="49729"/>
                  <a:pt x="20253" y="49725"/>
                </a:cubicBezTo>
                <a:lnTo>
                  <a:pt x="20265" y="49784"/>
                </a:lnTo>
                <a:cubicBezTo>
                  <a:pt x="20575" y="49796"/>
                  <a:pt x="20896" y="49808"/>
                  <a:pt x="21206" y="49820"/>
                </a:cubicBezTo>
                <a:cubicBezTo>
                  <a:pt x="21944" y="49927"/>
                  <a:pt x="22694" y="49856"/>
                  <a:pt x="23432" y="49915"/>
                </a:cubicBezTo>
                <a:cubicBezTo>
                  <a:pt x="23563" y="49975"/>
                  <a:pt x="23718" y="49951"/>
                  <a:pt x="23861" y="49963"/>
                </a:cubicBezTo>
                <a:cubicBezTo>
                  <a:pt x="25211" y="49985"/>
                  <a:pt x="26561" y="49994"/>
                  <a:pt x="27912" y="49994"/>
                </a:cubicBezTo>
                <a:cubicBezTo>
                  <a:pt x="29467" y="49994"/>
                  <a:pt x="31021" y="49982"/>
                  <a:pt x="32576" y="49963"/>
                </a:cubicBezTo>
                <a:cubicBezTo>
                  <a:pt x="33731" y="49844"/>
                  <a:pt x="34898" y="49915"/>
                  <a:pt x="36053" y="49856"/>
                </a:cubicBezTo>
                <a:cubicBezTo>
                  <a:pt x="36487" y="49802"/>
                  <a:pt x="36928" y="49802"/>
                  <a:pt x="37370" y="49802"/>
                </a:cubicBezTo>
                <a:cubicBezTo>
                  <a:pt x="37812" y="49802"/>
                  <a:pt x="38255" y="49802"/>
                  <a:pt x="38696" y="49748"/>
                </a:cubicBezTo>
                <a:cubicBezTo>
                  <a:pt x="39223" y="49722"/>
                  <a:pt x="39750" y="49708"/>
                  <a:pt x="40277" y="49708"/>
                </a:cubicBezTo>
                <a:cubicBezTo>
                  <a:pt x="40452" y="49708"/>
                  <a:pt x="40628" y="49710"/>
                  <a:pt x="40803" y="49713"/>
                </a:cubicBezTo>
                <a:lnTo>
                  <a:pt x="40803" y="49641"/>
                </a:lnTo>
                <a:cubicBezTo>
                  <a:pt x="40961" y="49644"/>
                  <a:pt x="41119" y="49646"/>
                  <a:pt x="41277" y="49646"/>
                </a:cubicBezTo>
                <a:cubicBezTo>
                  <a:pt x="42843" y="49646"/>
                  <a:pt x="44401" y="49508"/>
                  <a:pt x="45967" y="49508"/>
                </a:cubicBezTo>
                <a:cubicBezTo>
                  <a:pt x="46075" y="49508"/>
                  <a:pt x="46184" y="49509"/>
                  <a:pt x="46292" y="49510"/>
                </a:cubicBezTo>
                <a:lnTo>
                  <a:pt x="46292" y="49451"/>
                </a:lnTo>
                <a:cubicBezTo>
                  <a:pt x="46351" y="49452"/>
                  <a:pt x="46409" y="49453"/>
                  <a:pt x="46468" y="49453"/>
                </a:cubicBezTo>
                <a:cubicBezTo>
                  <a:pt x="46816" y="49453"/>
                  <a:pt x="47164" y="49432"/>
                  <a:pt x="47513" y="49432"/>
                </a:cubicBezTo>
                <a:cubicBezTo>
                  <a:pt x="47618" y="49432"/>
                  <a:pt x="47723" y="49434"/>
                  <a:pt x="47828" y="49439"/>
                </a:cubicBezTo>
                <a:lnTo>
                  <a:pt x="47816" y="49367"/>
                </a:lnTo>
                <a:cubicBezTo>
                  <a:pt x="48340" y="49344"/>
                  <a:pt x="48864" y="49391"/>
                  <a:pt x="49376" y="49296"/>
                </a:cubicBezTo>
                <a:cubicBezTo>
                  <a:pt x="49816" y="49236"/>
                  <a:pt x="50269" y="49308"/>
                  <a:pt x="50697" y="49213"/>
                </a:cubicBezTo>
                <a:cubicBezTo>
                  <a:pt x="51347" y="49201"/>
                  <a:pt x="51985" y="49081"/>
                  <a:pt x="52623" y="49081"/>
                </a:cubicBezTo>
                <a:cubicBezTo>
                  <a:pt x="52652" y="49081"/>
                  <a:pt x="52681" y="49081"/>
                  <a:pt x="52710" y="49082"/>
                </a:cubicBezTo>
                <a:lnTo>
                  <a:pt x="52710" y="49022"/>
                </a:lnTo>
                <a:cubicBezTo>
                  <a:pt x="52948" y="49010"/>
                  <a:pt x="53198" y="48998"/>
                  <a:pt x="53436" y="48986"/>
                </a:cubicBezTo>
                <a:lnTo>
                  <a:pt x="53424" y="48927"/>
                </a:lnTo>
                <a:cubicBezTo>
                  <a:pt x="53626" y="48915"/>
                  <a:pt x="53841" y="48915"/>
                  <a:pt x="54043" y="48903"/>
                </a:cubicBezTo>
                <a:lnTo>
                  <a:pt x="54055" y="48844"/>
                </a:lnTo>
                <a:cubicBezTo>
                  <a:pt x="54269" y="48832"/>
                  <a:pt x="54472" y="48820"/>
                  <a:pt x="54674" y="48808"/>
                </a:cubicBezTo>
                <a:lnTo>
                  <a:pt x="54662" y="48748"/>
                </a:lnTo>
                <a:cubicBezTo>
                  <a:pt x="54841" y="48736"/>
                  <a:pt x="55031" y="48736"/>
                  <a:pt x="55210" y="48725"/>
                </a:cubicBezTo>
                <a:lnTo>
                  <a:pt x="55210" y="48665"/>
                </a:lnTo>
                <a:cubicBezTo>
                  <a:pt x="55389" y="48653"/>
                  <a:pt x="55567" y="48641"/>
                  <a:pt x="55734" y="48629"/>
                </a:cubicBezTo>
                <a:lnTo>
                  <a:pt x="55734" y="48558"/>
                </a:lnTo>
                <a:cubicBezTo>
                  <a:pt x="55889" y="48558"/>
                  <a:pt x="56031" y="48546"/>
                  <a:pt x="56186" y="48546"/>
                </a:cubicBezTo>
                <a:lnTo>
                  <a:pt x="56174" y="48486"/>
                </a:lnTo>
                <a:cubicBezTo>
                  <a:pt x="56782" y="48439"/>
                  <a:pt x="57353" y="48189"/>
                  <a:pt x="57960" y="48093"/>
                </a:cubicBezTo>
                <a:lnTo>
                  <a:pt x="57972" y="48046"/>
                </a:lnTo>
                <a:cubicBezTo>
                  <a:pt x="58282" y="48010"/>
                  <a:pt x="58556" y="47855"/>
                  <a:pt x="58865" y="47832"/>
                </a:cubicBezTo>
                <a:lnTo>
                  <a:pt x="58841" y="47760"/>
                </a:lnTo>
                <a:cubicBezTo>
                  <a:pt x="58913" y="47760"/>
                  <a:pt x="59056" y="47748"/>
                  <a:pt x="59127" y="47748"/>
                </a:cubicBezTo>
                <a:lnTo>
                  <a:pt x="59127" y="47641"/>
                </a:lnTo>
                <a:cubicBezTo>
                  <a:pt x="59163" y="47653"/>
                  <a:pt x="59246" y="47689"/>
                  <a:pt x="59294" y="47701"/>
                </a:cubicBezTo>
                <a:lnTo>
                  <a:pt x="59294" y="47605"/>
                </a:lnTo>
                <a:cubicBezTo>
                  <a:pt x="59413" y="47605"/>
                  <a:pt x="59508" y="47570"/>
                  <a:pt x="59603" y="47510"/>
                </a:cubicBezTo>
                <a:cubicBezTo>
                  <a:pt x="59651" y="47486"/>
                  <a:pt x="59734" y="47439"/>
                  <a:pt x="59782" y="47415"/>
                </a:cubicBezTo>
                <a:lnTo>
                  <a:pt x="59889" y="47415"/>
                </a:lnTo>
                <a:cubicBezTo>
                  <a:pt x="60008" y="47272"/>
                  <a:pt x="60211" y="47284"/>
                  <a:pt x="60318" y="47141"/>
                </a:cubicBezTo>
                <a:lnTo>
                  <a:pt x="60449" y="47141"/>
                </a:lnTo>
                <a:lnTo>
                  <a:pt x="60472" y="47034"/>
                </a:lnTo>
                <a:cubicBezTo>
                  <a:pt x="60508" y="47046"/>
                  <a:pt x="60592" y="47046"/>
                  <a:pt x="60627" y="47058"/>
                </a:cubicBezTo>
                <a:lnTo>
                  <a:pt x="60627" y="46950"/>
                </a:lnTo>
                <a:lnTo>
                  <a:pt x="60734" y="46974"/>
                </a:lnTo>
                <a:lnTo>
                  <a:pt x="60734" y="46867"/>
                </a:lnTo>
                <a:lnTo>
                  <a:pt x="60901" y="46891"/>
                </a:lnTo>
                <a:lnTo>
                  <a:pt x="60889" y="46772"/>
                </a:lnTo>
                <a:lnTo>
                  <a:pt x="60996" y="46808"/>
                </a:lnTo>
                <a:lnTo>
                  <a:pt x="61008" y="46689"/>
                </a:lnTo>
                <a:cubicBezTo>
                  <a:pt x="61044" y="46689"/>
                  <a:pt x="61127" y="46700"/>
                  <a:pt x="61163" y="46700"/>
                </a:cubicBezTo>
                <a:lnTo>
                  <a:pt x="61163" y="46581"/>
                </a:lnTo>
                <a:cubicBezTo>
                  <a:pt x="61199" y="46593"/>
                  <a:pt x="61282" y="46593"/>
                  <a:pt x="61318" y="46593"/>
                </a:cubicBezTo>
                <a:cubicBezTo>
                  <a:pt x="61330" y="46474"/>
                  <a:pt x="61401" y="46415"/>
                  <a:pt x="61520" y="46415"/>
                </a:cubicBezTo>
                <a:lnTo>
                  <a:pt x="61520" y="46319"/>
                </a:lnTo>
                <a:cubicBezTo>
                  <a:pt x="61556" y="46319"/>
                  <a:pt x="61627" y="46331"/>
                  <a:pt x="61663" y="46331"/>
                </a:cubicBezTo>
                <a:cubicBezTo>
                  <a:pt x="61687" y="46200"/>
                  <a:pt x="61758" y="46141"/>
                  <a:pt x="61877" y="46141"/>
                </a:cubicBezTo>
                <a:lnTo>
                  <a:pt x="61866" y="46046"/>
                </a:lnTo>
                <a:lnTo>
                  <a:pt x="61866" y="46046"/>
                </a:lnTo>
                <a:lnTo>
                  <a:pt x="61973" y="46093"/>
                </a:lnTo>
                <a:lnTo>
                  <a:pt x="61961" y="45974"/>
                </a:lnTo>
                <a:lnTo>
                  <a:pt x="62044" y="45986"/>
                </a:lnTo>
                <a:cubicBezTo>
                  <a:pt x="62163" y="45891"/>
                  <a:pt x="62247" y="45736"/>
                  <a:pt x="62413" y="45700"/>
                </a:cubicBezTo>
                <a:lnTo>
                  <a:pt x="62401" y="45617"/>
                </a:lnTo>
                <a:lnTo>
                  <a:pt x="62497" y="45629"/>
                </a:lnTo>
                <a:lnTo>
                  <a:pt x="62497" y="45522"/>
                </a:lnTo>
                <a:lnTo>
                  <a:pt x="62592" y="45557"/>
                </a:lnTo>
                <a:lnTo>
                  <a:pt x="62592" y="45474"/>
                </a:lnTo>
                <a:cubicBezTo>
                  <a:pt x="62889" y="45272"/>
                  <a:pt x="63128" y="44986"/>
                  <a:pt x="63390" y="44736"/>
                </a:cubicBezTo>
                <a:cubicBezTo>
                  <a:pt x="63580" y="44534"/>
                  <a:pt x="63818" y="44367"/>
                  <a:pt x="63949" y="44117"/>
                </a:cubicBezTo>
                <a:lnTo>
                  <a:pt x="64032" y="44129"/>
                </a:lnTo>
                <a:lnTo>
                  <a:pt x="63997" y="44010"/>
                </a:lnTo>
                <a:lnTo>
                  <a:pt x="64104" y="44045"/>
                </a:lnTo>
                <a:lnTo>
                  <a:pt x="64092" y="43926"/>
                </a:lnTo>
                <a:lnTo>
                  <a:pt x="64199" y="43938"/>
                </a:lnTo>
                <a:lnTo>
                  <a:pt x="64199" y="43938"/>
                </a:lnTo>
                <a:lnTo>
                  <a:pt x="64163" y="43831"/>
                </a:lnTo>
                <a:lnTo>
                  <a:pt x="64282" y="43843"/>
                </a:lnTo>
                <a:cubicBezTo>
                  <a:pt x="64282" y="43795"/>
                  <a:pt x="64282" y="43724"/>
                  <a:pt x="64282" y="43676"/>
                </a:cubicBezTo>
                <a:cubicBezTo>
                  <a:pt x="64318" y="43676"/>
                  <a:pt x="64402" y="43664"/>
                  <a:pt x="64449" y="43652"/>
                </a:cubicBezTo>
                <a:cubicBezTo>
                  <a:pt x="64449" y="43617"/>
                  <a:pt x="64449" y="43533"/>
                  <a:pt x="64449" y="43486"/>
                </a:cubicBezTo>
                <a:lnTo>
                  <a:pt x="64533" y="43486"/>
                </a:lnTo>
                <a:cubicBezTo>
                  <a:pt x="64533" y="43331"/>
                  <a:pt x="64723" y="43295"/>
                  <a:pt x="64735" y="43140"/>
                </a:cubicBezTo>
                <a:lnTo>
                  <a:pt x="64794" y="43129"/>
                </a:lnTo>
                <a:cubicBezTo>
                  <a:pt x="64830" y="43057"/>
                  <a:pt x="64878" y="42974"/>
                  <a:pt x="64925" y="42902"/>
                </a:cubicBezTo>
                <a:cubicBezTo>
                  <a:pt x="64997" y="42807"/>
                  <a:pt x="65068" y="42712"/>
                  <a:pt x="65104" y="42605"/>
                </a:cubicBezTo>
                <a:lnTo>
                  <a:pt x="65164" y="42605"/>
                </a:lnTo>
                <a:cubicBezTo>
                  <a:pt x="65199" y="42509"/>
                  <a:pt x="65235" y="42426"/>
                  <a:pt x="65271" y="42331"/>
                </a:cubicBezTo>
                <a:lnTo>
                  <a:pt x="65366" y="42331"/>
                </a:lnTo>
                <a:cubicBezTo>
                  <a:pt x="65354" y="42295"/>
                  <a:pt x="65342" y="42212"/>
                  <a:pt x="65342" y="42164"/>
                </a:cubicBezTo>
                <a:lnTo>
                  <a:pt x="65449" y="42164"/>
                </a:lnTo>
                <a:lnTo>
                  <a:pt x="65414" y="42057"/>
                </a:lnTo>
                <a:lnTo>
                  <a:pt x="65533" y="42069"/>
                </a:lnTo>
                <a:cubicBezTo>
                  <a:pt x="65521" y="42021"/>
                  <a:pt x="65509" y="41938"/>
                  <a:pt x="65509" y="41902"/>
                </a:cubicBezTo>
                <a:lnTo>
                  <a:pt x="65616" y="41890"/>
                </a:lnTo>
                <a:cubicBezTo>
                  <a:pt x="65616" y="41843"/>
                  <a:pt x="65604" y="41771"/>
                  <a:pt x="65604" y="41724"/>
                </a:cubicBezTo>
                <a:lnTo>
                  <a:pt x="65687" y="41712"/>
                </a:lnTo>
                <a:cubicBezTo>
                  <a:pt x="65723" y="41652"/>
                  <a:pt x="65771" y="41557"/>
                  <a:pt x="65795" y="41497"/>
                </a:cubicBezTo>
                <a:cubicBezTo>
                  <a:pt x="65795" y="41462"/>
                  <a:pt x="65783" y="41402"/>
                  <a:pt x="65783" y="41366"/>
                </a:cubicBezTo>
                <a:lnTo>
                  <a:pt x="65902" y="41355"/>
                </a:lnTo>
                <a:cubicBezTo>
                  <a:pt x="65890" y="41307"/>
                  <a:pt x="65878" y="41224"/>
                  <a:pt x="65866" y="41188"/>
                </a:cubicBezTo>
                <a:lnTo>
                  <a:pt x="65985" y="41176"/>
                </a:lnTo>
                <a:cubicBezTo>
                  <a:pt x="65973" y="41128"/>
                  <a:pt x="65961" y="41057"/>
                  <a:pt x="65961" y="41009"/>
                </a:cubicBezTo>
                <a:lnTo>
                  <a:pt x="66080" y="40997"/>
                </a:lnTo>
                <a:cubicBezTo>
                  <a:pt x="66068" y="40950"/>
                  <a:pt x="66045" y="40878"/>
                  <a:pt x="66045" y="40831"/>
                </a:cubicBezTo>
                <a:lnTo>
                  <a:pt x="66152" y="40819"/>
                </a:lnTo>
                <a:cubicBezTo>
                  <a:pt x="66152" y="40783"/>
                  <a:pt x="66140" y="40712"/>
                  <a:pt x="66140" y="40676"/>
                </a:cubicBezTo>
                <a:cubicBezTo>
                  <a:pt x="66247" y="40593"/>
                  <a:pt x="66223" y="40426"/>
                  <a:pt x="66330" y="40343"/>
                </a:cubicBezTo>
                <a:cubicBezTo>
                  <a:pt x="66330" y="40319"/>
                  <a:pt x="66318" y="40259"/>
                  <a:pt x="66307" y="40235"/>
                </a:cubicBezTo>
                <a:cubicBezTo>
                  <a:pt x="66402" y="40164"/>
                  <a:pt x="66438" y="40069"/>
                  <a:pt x="66426" y="39938"/>
                </a:cubicBezTo>
                <a:lnTo>
                  <a:pt x="66485" y="39938"/>
                </a:lnTo>
                <a:cubicBezTo>
                  <a:pt x="66497" y="39831"/>
                  <a:pt x="66521" y="39735"/>
                  <a:pt x="66568" y="39640"/>
                </a:cubicBezTo>
                <a:cubicBezTo>
                  <a:pt x="66652" y="39378"/>
                  <a:pt x="66759" y="39128"/>
                  <a:pt x="66783" y="38866"/>
                </a:cubicBezTo>
                <a:lnTo>
                  <a:pt x="66842" y="38866"/>
                </a:lnTo>
                <a:cubicBezTo>
                  <a:pt x="66854" y="38759"/>
                  <a:pt x="66866" y="38652"/>
                  <a:pt x="66878" y="38545"/>
                </a:cubicBezTo>
                <a:cubicBezTo>
                  <a:pt x="67009" y="38307"/>
                  <a:pt x="66997" y="38021"/>
                  <a:pt x="67104" y="37771"/>
                </a:cubicBezTo>
                <a:cubicBezTo>
                  <a:pt x="67116" y="37664"/>
                  <a:pt x="67128" y="37556"/>
                  <a:pt x="67140" y="37449"/>
                </a:cubicBezTo>
                <a:lnTo>
                  <a:pt x="67200" y="37437"/>
                </a:lnTo>
                <a:cubicBezTo>
                  <a:pt x="67211" y="36961"/>
                  <a:pt x="67390" y="36521"/>
                  <a:pt x="67414" y="36056"/>
                </a:cubicBezTo>
                <a:cubicBezTo>
                  <a:pt x="67497" y="35842"/>
                  <a:pt x="67473" y="35616"/>
                  <a:pt x="67485" y="35390"/>
                </a:cubicBezTo>
                <a:lnTo>
                  <a:pt x="67485" y="35390"/>
                </a:lnTo>
                <a:lnTo>
                  <a:pt x="67557" y="35401"/>
                </a:lnTo>
                <a:cubicBezTo>
                  <a:pt x="67557" y="35175"/>
                  <a:pt x="67569" y="34949"/>
                  <a:pt x="67592" y="34723"/>
                </a:cubicBezTo>
                <a:cubicBezTo>
                  <a:pt x="67604" y="34699"/>
                  <a:pt x="67616" y="34651"/>
                  <a:pt x="67628" y="34628"/>
                </a:cubicBezTo>
                <a:cubicBezTo>
                  <a:pt x="67711" y="33604"/>
                  <a:pt x="67842" y="32592"/>
                  <a:pt x="67842" y="31568"/>
                </a:cubicBezTo>
                <a:lnTo>
                  <a:pt x="67902" y="31568"/>
                </a:lnTo>
                <a:cubicBezTo>
                  <a:pt x="67902" y="31199"/>
                  <a:pt x="67914" y="30818"/>
                  <a:pt x="67938" y="30448"/>
                </a:cubicBezTo>
                <a:cubicBezTo>
                  <a:pt x="68057" y="29877"/>
                  <a:pt x="67962" y="29282"/>
                  <a:pt x="68069" y="28710"/>
                </a:cubicBezTo>
                <a:cubicBezTo>
                  <a:pt x="68140" y="28341"/>
                  <a:pt x="68069" y="27972"/>
                  <a:pt x="68164" y="27627"/>
                </a:cubicBezTo>
                <a:cubicBezTo>
                  <a:pt x="68188" y="26948"/>
                  <a:pt x="68307" y="26293"/>
                  <a:pt x="68295" y="25615"/>
                </a:cubicBezTo>
                <a:lnTo>
                  <a:pt x="68354" y="25615"/>
                </a:lnTo>
                <a:cubicBezTo>
                  <a:pt x="68343" y="25091"/>
                  <a:pt x="68390" y="24579"/>
                  <a:pt x="68450" y="24067"/>
                </a:cubicBezTo>
                <a:cubicBezTo>
                  <a:pt x="68438" y="23305"/>
                  <a:pt x="68557" y="22567"/>
                  <a:pt x="68557" y="21816"/>
                </a:cubicBezTo>
                <a:cubicBezTo>
                  <a:pt x="68664" y="21340"/>
                  <a:pt x="68628" y="20840"/>
                  <a:pt x="68640" y="20364"/>
                </a:cubicBezTo>
                <a:lnTo>
                  <a:pt x="68700" y="20364"/>
                </a:lnTo>
                <a:cubicBezTo>
                  <a:pt x="68712" y="19900"/>
                  <a:pt x="68712" y="19435"/>
                  <a:pt x="68747" y="18971"/>
                </a:cubicBezTo>
                <a:cubicBezTo>
                  <a:pt x="68807" y="18721"/>
                  <a:pt x="68795" y="18459"/>
                  <a:pt x="68795" y="18197"/>
                </a:cubicBezTo>
                <a:cubicBezTo>
                  <a:pt x="68831" y="16792"/>
                  <a:pt x="68819" y="15375"/>
                  <a:pt x="68795" y="13970"/>
                </a:cubicBezTo>
                <a:lnTo>
                  <a:pt x="68747" y="13958"/>
                </a:lnTo>
                <a:cubicBezTo>
                  <a:pt x="68771" y="12792"/>
                  <a:pt x="68593" y="11649"/>
                  <a:pt x="68450" y="10494"/>
                </a:cubicBezTo>
                <a:lnTo>
                  <a:pt x="68390" y="10494"/>
                </a:lnTo>
                <a:cubicBezTo>
                  <a:pt x="68390" y="10160"/>
                  <a:pt x="68259" y="9851"/>
                  <a:pt x="68259" y="9529"/>
                </a:cubicBezTo>
                <a:lnTo>
                  <a:pt x="68188" y="9517"/>
                </a:lnTo>
                <a:cubicBezTo>
                  <a:pt x="68188" y="9398"/>
                  <a:pt x="68188" y="9279"/>
                  <a:pt x="68188" y="9172"/>
                </a:cubicBezTo>
                <a:lnTo>
                  <a:pt x="68116" y="9160"/>
                </a:lnTo>
                <a:cubicBezTo>
                  <a:pt x="68104" y="9017"/>
                  <a:pt x="68092" y="8862"/>
                  <a:pt x="68092" y="8720"/>
                </a:cubicBezTo>
                <a:lnTo>
                  <a:pt x="68021" y="8720"/>
                </a:lnTo>
                <a:cubicBezTo>
                  <a:pt x="68009" y="8612"/>
                  <a:pt x="67997" y="8505"/>
                  <a:pt x="67997" y="8398"/>
                </a:cubicBezTo>
                <a:cubicBezTo>
                  <a:pt x="67914" y="8196"/>
                  <a:pt x="67854" y="7981"/>
                  <a:pt x="67807" y="7779"/>
                </a:cubicBezTo>
                <a:cubicBezTo>
                  <a:pt x="67759" y="7660"/>
                  <a:pt x="67723" y="7553"/>
                  <a:pt x="67688" y="7434"/>
                </a:cubicBezTo>
                <a:cubicBezTo>
                  <a:pt x="67628" y="7291"/>
                  <a:pt x="67569" y="7136"/>
                  <a:pt x="67509" y="6993"/>
                </a:cubicBezTo>
                <a:cubicBezTo>
                  <a:pt x="67402" y="6767"/>
                  <a:pt x="67307" y="6553"/>
                  <a:pt x="67200" y="6338"/>
                </a:cubicBezTo>
                <a:cubicBezTo>
                  <a:pt x="66640" y="5303"/>
                  <a:pt x="65854" y="4410"/>
                  <a:pt x="64902" y="3743"/>
                </a:cubicBezTo>
                <a:cubicBezTo>
                  <a:pt x="63985" y="3147"/>
                  <a:pt x="62973" y="2743"/>
                  <a:pt x="61937" y="2433"/>
                </a:cubicBezTo>
                <a:cubicBezTo>
                  <a:pt x="60270" y="1874"/>
                  <a:pt x="58484" y="2171"/>
                  <a:pt x="56782" y="1802"/>
                </a:cubicBezTo>
                <a:cubicBezTo>
                  <a:pt x="56667" y="1776"/>
                  <a:pt x="56550" y="1771"/>
                  <a:pt x="56433" y="1771"/>
                </a:cubicBezTo>
                <a:cubicBezTo>
                  <a:pt x="56344" y="1771"/>
                  <a:pt x="56255" y="1774"/>
                  <a:pt x="56166" y="1774"/>
                </a:cubicBezTo>
                <a:cubicBezTo>
                  <a:pt x="56102" y="1774"/>
                  <a:pt x="56037" y="1772"/>
                  <a:pt x="55972" y="1766"/>
                </a:cubicBezTo>
                <a:cubicBezTo>
                  <a:pt x="53376" y="1314"/>
                  <a:pt x="50757" y="1123"/>
                  <a:pt x="48150" y="838"/>
                </a:cubicBezTo>
                <a:cubicBezTo>
                  <a:pt x="46447" y="695"/>
                  <a:pt x="44756" y="516"/>
                  <a:pt x="43054" y="421"/>
                </a:cubicBezTo>
                <a:cubicBezTo>
                  <a:pt x="42613" y="326"/>
                  <a:pt x="42161" y="385"/>
                  <a:pt x="41708" y="326"/>
                </a:cubicBezTo>
                <a:cubicBezTo>
                  <a:pt x="41077" y="230"/>
                  <a:pt x="40422" y="314"/>
                  <a:pt x="39791" y="219"/>
                </a:cubicBezTo>
                <a:cubicBezTo>
                  <a:pt x="39160" y="183"/>
                  <a:pt x="38529" y="183"/>
                  <a:pt x="37910" y="159"/>
                </a:cubicBezTo>
                <a:cubicBezTo>
                  <a:pt x="36815" y="64"/>
                  <a:pt x="35707" y="111"/>
                  <a:pt x="34612" y="64"/>
                </a:cubicBezTo>
                <a:cubicBezTo>
                  <a:pt x="34129" y="17"/>
                  <a:pt x="33645" y="11"/>
                  <a:pt x="33162" y="11"/>
                </a:cubicBezTo>
                <a:cubicBezTo>
                  <a:pt x="33019" y="11"/>
                  <a:pt x="32877" y="12"/>
                  <a:pt x="32734" y="12"/>
                </a:cubicBezTo>
                <a:cubicBezTo>
                  <a:pt x="32503" y="12"/>
                  <a:pt x="32272" y="11"/>
                  <a:pt x="32040" y="4"/>
                </a:cubicBezTo>
                <a:cubicBezTo>
                  <a:pt x="31782" y="5"/>
                  <a:pt x="31524" y="6"/>
                  <a:pt x="31266" y="6"/>
                </a:cubicBezTo>
                <a:cubicBezTo>
                  <a:pt x="30411" y="6"/>
                  <a:pt x="29554" y="1"/>
                  <a:pt x="28697" y="1"/>
                </a:cubicBezTo>
                <a:close/>
              </a:path>
            </a:pathLst>
          </a:custGeom>
          <a:solidFill>
            <a:schemeClr val="accent5"/>
          </a:solidFill>
          <a:ln>
            <a:noFill/>
          </a:ln>
        </p:spPr>
        <p:txBody>
          <a:bodyPr spcFirstLastPara="1" wrap="square" lIns="121900" tIns="121900" rIns="121900" bIns="121900" anchor="ctr" anchorCtr="0">
            <a:noAutofit/>
          </a:bodyPr>
          <a:lstStyle/>
          <a:p>
            <a:pPr algn="ctr"/>
            <a:endParaRPr lang="en" sz="2133" b="1">
              <a:solidFill>
                <a:srgbClr val="7030A0"/>
              </a:solidFill>
              <a:latin typeface="Fira Sans Extra Condensed Medium"/>
              <a:ea typeface="Fira Sans Extra Condensed Medium"/>
              <a:cs typeface="Fira Sans Extra Condensed Medium"/>
              <a:sym typeface="Fira Sans Extra Condensed Medium"/>
            </a:endParaRPr>
          </a:p>
          <a:p>
            <a:pPr algn="ctr"/>
            <a:r>
              <a:rPr lang="en" sz="2133" b="1">
                <a:solidFill>
                  <a:srgbClr val="7030A0"/>
                </a:solidFill>
                <a:latin typeface="Fira Sans Extra Condensed Medium"/>
                <a:ea typeface="Fira Sans Extra Condensed Medium"/>
                <a:cs typeface="Fira Sans Extra Condensed Medium"/>
                <a:sym typeface="Fira Sans Extra Condensed Medium"/>
              </a:rPr>
              <a:t>Summer 2024</a:t>
            </a:r>
          </a:p>
          <a:p>
            <a:pPr algn="ctr"/>
            <a:endParaRPr lang="en-US" sz="8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ACCJC Commission Action</a:t>
            </a:r>
            <a:endParaRPr lang="en" sz="2133">
              <a:solidFill>
                <a:srgbClr val="FFFFFF"/>
              </a:solidFill>
              <a:latin typeface="Fira Sans Extra Condensed Medium"/>
              <a:ea typeface="Fira Sans Extra Condensed Medium"/>
              <a:cs typeface="Fira Sans Extra Condensed Medium"/>
              <a:sym typeface="Fira Sans Extra Condensed Medium"/>
            </a:endParaRPr>
          </a:p>
          <a:p>
            <a:pPr algn="ctr"/>
            <a:endParaRPr lang="en" sz="2133">
              <a:solidFill>
                <a:srgbClr val="FFFFFF"/>
              </a:solidFill>
              <a:latin typeface="Fira Sans Extra Condensed Medium"/>
              <a:ea typeface="Fira Sans Extra Condensed Medium"/>
              <a:cs typeface="Fira Sans Extra Condensed Medium"/>
              <a:sym typeface="Fira Sans Extra Condensed Medium"/>
            </a:endParaRPr>
          </a:p>
        </p:txBody>
      </p:sp>
      <p:pic>
        <p:nvPicPr>
          <p:cNvPr id="4" name="Picture 4">
            <a:extLst>
              <a:ext uri="{FF2B5EF4-FFF2-40B4-BE49-F238E27FC236}">
                <a16:creationId xmlns:a16="http://schemas.microsoft.com/office/drawing/2014/main" id="{B66C843A-54FA-9448-69A7-9A5DFBF6E91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17666" y="4444999"/>
            <a:ext cx="1206501" cy="1217084"/>
          </a:xfrm>
          <a:prstGeom prst="rect">
            <a:avLst/>
          </a:prstGeom>
        </p:spPr>
      </p:pic>
      <p:pic>
        <p:nvPicPr>
          <p:cNvPr id="89" name="Picture 88">
            <a:extLst>
              <a:ext uri="{FF2B5EF4-FFF2-40B4-BE49-F238E27FC236}">
                <a16:creationId xmlns:a16="http://schemas.microsoft.com/office/drawing/2014/main" id="{C0C98CBF-4B13-407A-8FBC-E4B9627129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0" y="6178973"/>
            <a:ext cx="12192000" cy="653952"/>
          </a:xfrm>
          <a:prstGeom prst="rect">
            <a:avLst/>
          </a:prstGeom>
        </p:spPr>
      </p:pic>
    </p:spTree>
    <p:extLst>
      <p:ext uri="{BB962C8B-B14F-4D97-AF65-F5344CB8AC3E}">
        <p14:creationId xmlns:p14="http://schemas.microsoft.com/office/powerpoint/2010/main" val="177558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5067" y="226503"/>
            <a:ext cx="4368602" cy="898027"/>
          </a:xfrm>
        </p:spPr>
        <p:txBody>
          <a:bodyPr vert="horz" lIns="91440" tIns="45720" rIns="91440" bIns="45720" rtlCol="0" anchor="b">
            <a:normAutofit fontScale="90000"/>
          </a:bodyPr>
          <a:lstStyle/>
          <a:p>
            <a:r>
              <a:rPr lang="en-US" sz="5400" kern="1200" dirty="0">
                <a:latin typeface="+mj-lt"/>
                <a:ea typeface="+mj-ea"/>
                <a:cs typeface="+mj-cs"/>
              </a:rPr>
              <a:t>5 Core Inquiries</a:t>
            </a:r>
            <a:endParaRPr lang="en-US" sz="5400" kern="1200" dirty="0">
              <a:latin typeface="+mj-lt"/>
              <a:cs typeface="Calibri Light"/>
            </a:endParaRPr>
          </a:p>
        </p:txBody>
      </p:sp>
      <p:sp>
        <p:nvSpPr>
          <p:cNvPr id="4" name="Content Placeholder 3">
            <a:extLst>
              <a:ext uri="{FF2B5EF4-FFF2-40B4-BE49-F238E27FC236}">
                <a16:creationId xmlns:a16="http://schemas.microsoft.com/office/drawing/2014/main" id="{2947EBE9-965E-4A8F-ADCB-6B7C02DC2B92}"/>
              </a:ext>
            </a:extLst>
          </p:cNvPr>
          <p:cNvSpPr>
            <a:spLocks noGrp="1"/>
          </p:cNvSpPr>
          <p:nvPr>
            <p:ph idx="1"/>
          </p:nvPr>
        </p:nvSpPr>
        <p:spPr>
          <a:xfrm>
            <a:off x="515068" y="1476462"/>
            <a:ext cx="4706928" cy="4806892"/>
          </a:xfrm>
        </p:spPr>
        <p:txBody>
          <a:bodyPr vert="horz" lIns="91440" tIns="45720" rIns="91440" bIns="45720" rtlCol="0" anchor="t">
            <a:normAutofit/>
          </a:bodyPr>
          <a:lstStyle/>
          <a:p>
            <a:r>
              <a:rPr lang="en-US" sz="2600" dirty="0"/>
              <a:t>Identified areas in ISER requiring clarification or expansion to validate standards alignment</a:t>
            </a:r>
          </a:p>
          <a:p>
            <a:r>
              <a:rPr lang="en-US" sz="2600" dirty="0"/>
              <a:t>Mt. SAC will respond with additional evidence and brief narrative (300 words)</a:t>
            </a:r>
            <a:endParaRPr lang="en-US" sz="2600" dirty="0">
              <a:cs typeface="Calibri"/>
            </a:endParaRPr>
          </a:p>
          <a:p>
            <a:r>
              <a:rPr lang="en-US" sz="2600" dirty="0"/>
              <a:t>Used to develop recommendations and commendations</a:t>
            </a:r>
            <a:endParaRPr lang="en-US" sz="2600" dirty="0">
              <a:cs typeface="Calibri"/>
            </a:endParaRPr>
          </a:p>
          <a:p>
            <a:r>
              <a:rPr lang="en-US" sz="2600" dirty="0"/>
              <a:t>Basis for Focused Site Visit</a:t>
            </a:r>
            <a:endParaRPr lang="en-US" sz="2600" dirty="0">
              <a:cs typeface="Calibri"/>
            </a:endParaRPr>
          </a:p>
          <a:p>
            <a:endParaRPr lang="en-US" sz="2200" dirty="0"/>
          </a:p>
        </p:txBody>
      </p:sp>
      <p:pic>
        <p:nvPicPr>
          <p:cNvPr id="2050" name="Picture 2" descr="AAC&amp;U | The Essential Questions">
            <a:extLst>
              <a:ext uri="{FF2B5EF4-FFF2-40B4-BE49-F238E27FC236}">
                <a16:creationId xmlns:a16="http://schemas.microsoft.com/office/drawing/2014/main" id="{D6F5C2A6-6BC2-400B-BC3A-D6EBC9439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4" r="1394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7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1</a:t>
            </a:r>
            <a:br>
              <a:rPr lang="en-US" sz="3800" b="1" dirty="0"/>
            </a:br>
            <a:r>
              <a:rPr lang="en-US" sz="3800" dirty="0"/>
              <a:t>Human Resources Evaluation Processes</a:t>
            </a:r>
          </a:p>
        </p:txBody>
      </p:sp>
      <p:pic>
        <p:nvPicPr>
          <p:cNvPr id="3" name="Picture 2" descr="Adjunct Faculty - 1398 employee count, 55.72% total employees, 1008 evaluations complete (72.10%), 390 evaluations incomplete (27.90%)&#10;&#10;Classified 262 - 544 employee count, 21.68% total employees, 2988 evaluations complete (54.78%), 246 evaluations incomplete (45.22%)&#10;&#10;Classified 651 - 103 employee count, 4.11% total employees, 28 evaluations complete (27.18%), 75 evaluations incomplete (72.82%)&#10;&#10;Confidential - 13 employee count, 0.52% total employees, 2 evaluations complete (15.38%), 11 evaluations incomplete (84.62%)&#10;&#10;Faculty - 314 employee count, 12.51% total employees, 173 evaluations complete (55.10%), 141 evaluations incomplete (44.90%)&#10;&#10;Management - 137 employee count, 5.46% total employees, 123 evaluations complete (89.78%), 14 evaluations incomplete (10.22%)&#10;&#10;Classified 262 - 1398 employee count, 55.72% total employees, 1008 evaluations complete (72.10%), 390 evaluations incomplete (27.90%)">
            <a:extLst>
              <a:ext uri="{FF2B5EF4-FFF2-40B4-BE49-F238E27FC236}">
                <a16:creationId xmlns:a16="http://schemas.microsoft.com/office/drawing/2014/main" id="{A77624E3-3324-423F-BF81-E82354EE118F}"/>
              </a:ext>
            </a:extLst>
          </p:cNvPr>
          <p:cNvPicPr>
            <a:picLocks noChangeAspect="1"/>
          </p:cNvPicPr>
          <p:nvPr/>
        </p:nvPicPr>
        <p:blipFill>
          <a:blip r:embed="rId3">
            <a:duotone>
              <a:prstClr val="black"/>
              <a:srgbClr val="D9C3A5">
                <a:tint val="50000"/>
                <a:satMod val="180000"/>
              </a:srgbClr>
            </a:duotone>
          </a:blip>
          <a:stretch>
            <a:fillRect/>
          </a:stretch>
        </p:blipFill>
        <p:spPr>
          <a:xfrm>
            <a:off x="269833" y="2177143"/>
            <a:ext cx="3419422" cy="4464604"/>
          </a:xfrm>
          <a:prstGeom prst="rect">
            <a:avLst/>
          </a:prstGeom>
        </p:spPr>
      </p:pic>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42" y="-40012"/>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4043766" y="2177143"/>
            <a:ext cx="7878401" cy="45947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ea typeface="Calibri" panose="020F0502020204030204" pitchFamily="34" charset="0"/>
                <a:cs typeface="Arial" panose="020B0604020202020204" pitchFamily="34" charset="0"/>
              </a:rPr>
              <a:t>The team’s review of evaluation processes for all personnel suggests that the College has appropriate procedures in place for regular and timely evaluations but was concerned that the ISER did not identify the percentage of evaluations that were up-to-date and filed in a timely manner. </a:t>
            </a:r>
          </a:p>
          <a:p>
            <a:pPr marL="0" indent="0">
              <a:spcBef>
                <a:spcPts val="600"/>
              </a:spcBef>
              <a:buNone/>
            </a:pPr>
            <a:endParaRPr lang="en-US" sz="500" b="1" dirty="0">
              <a:solidFill>
                <a:srgbClr val="000000"/>
              </a:solidFill>
              <a:effectLst/>
              <a:latin typeface="Arial" panose="020B0604020202020204" pitchFamily="34" charset="0"/>
              <a:ea typeface="Times New Roman" panose="02020603050405020304" pitchFamily="18" charset="0"/>
            </a:endParaRPr>
          </a:p>
          <a:p>
            <a:pPr marL="0" indent="0">
              <a:spcBef>
                <a:spcPts val="600"/>
              </a:spcBef>
              <a:buNone/>
            </a:pPr>
            <a:r>
              <a:rPr lang="en-US" sz="1800" b="1" dirty="0">
                <a:solidFill>
                  <a:srgbClr val="000000"/>
                </a:solidFill>
                <a:effectLst/>
                <a:latin typeface="Arial" panose="020B0604020202020204" pitchFamily="34" charset="0"/>
                <a:ea typeface="Times New Roman" panose="02020603050405020304" pitchFamily="18" charset="0"/>
              </a:rPr>
              <a:t>Standard III.A.5</a:t>
            </a:r>
            <a:endParaRPr lang="en-US" sz="1800" dirty="0">
              <a:solidFill>
                <a:srgbClr val="000000"/>
              </a:solidFill>
              <a:effectLst/>
              <a:latin typeface="Times New Roman" panose="02020603050405020304" pitchFamily="18" charset="0"/>
              <a:ea typeface="Calibri" panose="020F0502020204030204" pitchFamily="34" charset="0"/>
            </a:endParaRPr>
          </a:p>
          <a:p>
            <a:pPr marL="342900" indent="-342900">
              <a:spcBef>
                <a:spcPts val="600"/>
              </a:spcBef>
              <a:spcAft>
                <a:spcPts val="600"/>
              </a:spcAft>
              <a:buFont typeface="Symbol" panose="05050102010706020507" pitchFamily="18" charset="2"/>
              <a:buChar char=""/>
            </a:pPr>
            <a:r>
              <a:rPr lang="en-US" sz="1800" dirty="0">
                <a:solidFill>
                  <a:srgbClr val="000000"/>
                </a:solidFill>
                <a:latin typeface="Arial" panose="020B0604020202020204" pitchFamily="34" charset="0"/>
                <a:ea typeface="Calibri" panose="020F0502020204030204" pitchFamily="34" charset="0"/>
              </a:rPr>
              <a:t>Data indicate that formal, timely evaluations have fallen behind.</a:t>
            </a:r>
            <a:endParaRPr lang="en-US" sz="1800" dirty="0">
              <a:solidFill>
                <a:srgbClr val="000000"/>
              </a:solidFill>
              <a:latin typeface="Times New Roman" panose="02020603050405020304" pitchFamily="18" charset="0"/>
              <a:ea typeface="Calibri" panose="020F0502020204030204" pitchFamily="34" charset="0"/>
            </a:endParaRP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ea typeface="Calibri" panose="020F0502020204030204" pitchFamily="34" charset="0"/>
              </a:rPr>
              <a:t>The team would like to learn more about the plan to get back on track for evaluation processes being conducted in a regular and timely manner. </a:t>
            </a:r>
            <a:endParaRPr lang="en-US" sz="1800" dirty="0">
              <a:solidFill>
                <a:srgbClr val="000000"/>
              </a:solidFill>
              <a:latin typeface="Times New Roman" panose="02020603050405020304" pitchFamily="18" charset="0"/>
              <a:ea typeface="Calibri" panose="020F0502020204030204" pitchFamily="34" charset="0"/>
            </a:endParaRPr>
          </a:p>
          <a:p>
            <a:pPr marL="0" indent="0">
              <a:buFont typeface="Arial" panose="020B0604020202020204" pitchFamily="34" charset="0"/>
              <a:buNone/>
            </a:pPr>
            <a:r>
              <a:rPr lang="en-US" sz="1800" b="1" dirty="0">
                <a:solidFill>
                  <a:schemeClr val="accent2"/>
                </a:solidFill>
                <a:latin typeface="Arial" panose="020B0604020202020204" pitchFamily="34" charset="0"/>
                <a:cs typeface="Arial" panose="020B0604020202020204" pitchFamily="34" charset="0"/>
              </a:rPr>
              <a:t>Next Steps</a:t>
            </a: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rPr>
              <a:t>Human Resources is conducting a manual audit of all evaluations stored within division offices and the designated data system to ensure accuracy and currency of documentation and competition records. </a:t>
            </a: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rPr>
              <a:t>A plan has been established to support evaluation processes</a:t>
            </a:r>
          </a:p>
          <a:p>
            <a:endParaRPr lang="en-US" sz="2200" dirty="0"/>
          </a:p>
        </p:txBody>
      </p:sp>
    </p:spTree>
    <p:extLst>
      <p:ext uri="{BB962C8B-B14F-4D97-AF65-F5344CB8AC3E}">
        <p14:creationId xmlns:p14="http://schemas.microsoft.com/office/powerpoint/2010/main" val="329524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2</a:t>
            </a:r>
            <a:br>
              <a:rPr lang="en-US" sz="3800" b="1" dirty="0"/>
            </a:br>
            <a:r>
              <a:rPr lang="en-US" sz="3800" dirty="0"/>
              <a:t>Process for Evaluation of the Governance Structure</a:t>
            </a:r>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611797" y="2113809"/>
            <a:ext cx="11085398" cy="45838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700" dirty="0">
                <a:solidFill>
                  <a:srgbClr val="000000"/>
                </a:solidFill>
                <a:effectLst/>
                <a:latin typeface="Arial" panose="020B0604020202020204" pitchFamily="34" charset="0"/>
                <a:ea typeface="Calibri" panose="020F0502020204030204" pitchFamily="34" charset="0"/>
              </a:rPr>
              <a:t>The team would like to further understand the process for evaluating the college’s governance structure to assure integrity and effectiveness and how the process is used for improvement. </a:t>
            </a:r>
          </a:p>
          <a:p>
            <a:pPr marL="0" marR="0" indent="0" algn="ctr">
              <a:spcBef>
                <a:spcPts val="0"/>
              </a:spcBef>
              <a:spcAft>
                <a:spcPts val="0"/>
              </a:spcAft>
              <a:buNone/>
            </a:pPr>
            <a:endParaRPr lang="en-US" sz="1800" dirty="0">
              <a:solidFill>
                <a:srgbClr val="000000"/>
              </a:solidFill>
              <a:effectLst/>
              <a:latin typeface="Times New Roman" panose="02020603050405020304" pitchFamily="18" charset="0"/>
              <a:ea typeface="Calibri" panose="020F0502020204030204" pitchFamily="34" charset="0"/>
            </a:endParaRPr>
          </a:p>
          <a:p>
            <a:pPr marL="0" indent="0">
              <a:lnSpc>
                <a:spcPct val="110000"/>
              </a:lnSpc>
              <a:spcBef>
                <a:spcPts val="0"/>
              </a:spcBef>
              <a:spcAft>
                <a:spcPts val="600"/>
              </a:spcAft>
              <a:buNone/>
            </a:pPr>
            <a:r>
              <a:rPr lang="en-US" sz="2100" b="1" dirty="0">
                <a:solidFill>
                  <a:srgbClr val="000000"/>
                </a:solidFill>
                <a:latin typeface="Arial" panose="020B0604020202020204" pitchFamily="34" charset="0"/>
              </a:rPr>
              <a:t>Standard I.B.7, IV.A.7</a:t>
            </a:r>
          </a:p>
          <a:p>
            <a:pPr marL="342900" marR="0" lvl="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The team seeks to understand how the College evaluates its governance processes to assure effectiveness and how the evaluation process has been used to make changes/improvements to the governance process. </a:t>
            </a:r>
          </a:p>
          <a:p>
            <a:pPr marL="0" indent="0">
              <a:buNone/>
            </a:pPr>
            <a:r>
              <a:rPr lang="en-US" sz="2200" b="1" dirty="0">
                <a:solidFill>
                  <a:schemeClr val="accent2"/>
                </a:solidFill>
                <a:latin typeface="Arial" panose="020B0604020202020204" pitchFamily="34" charset="0"/>
                <a:cs typeface="Arial" panose="020B0604020202020204" pitchFamily="34" charset="0"/>
              </a:rPr>
              <a:t>Next Steps</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A PAC Workgroup has been formed to recommend content for a local Decision-Making Handbook which will include methodology and tools to be utilized for regular evaluation of the participatory governance structure</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Governance leaders are attending Collegiality in Action Training on 2/14</a:t>
            </a:r>
          </a:p>
        </p:txBody>
      </p:sp>
    </p:spTree>
    <p:extLst>
      <p:ext uri="{BB962C8B-B14F-4D97-AF65-F5344CB8AC3E}">
        <p14:creationId xmlns:p14="http://schemas.microsoft.com/office/powerpoint/2010/main" val="344682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197237" y="619104"/>
            <a:ext cx="11797525" cy="1014361"/>
          </a:xfrm>
        </p:spPr>
        <p:txBody>
          <a:bodyPr>
            <a:noAutofit/>
          </a:bodyPr>
          <a:lstStyle/>
          <a:p>
            <a:pPr algn="ctr"/>
            <a:r>
              <a:rPr lang="en-US" sz="3800" b="1" dirty="0"/>
              <a:t>Core Inquiry 3</a:t>
            </a:r>
            <a:br>
              <a:rPr lang="en-US" sz="3800" b="1" dirty="0"/>
            </a:br>
            <a:r>
              <a:rPr lang="en-US" sz="3800" dirty="0">
                <a:effectLst/>
                <a:ea typeface="Times New Roman" panose="02020603050405020304" pitchFamily="18" charset="0"/>
              </a:rPr>
              <a:t>Timely and Regular Review of Board Policies and Procedures</a:t>
            </a:r>
            <a:endParaRPr lang="en-US" sz="3800" dirty="0"/>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623299"/>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628848" y="2280777"/>
            <a:ext cx="11085398" cy="437620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700" dirty="0">
                <a:solidFill>
                  <a:srgbClr val="000000"/>
                </a:solidFill>
                <a:latin typeface="Arial" panose="020B0604020202020204" pitchFamily="34" charset="0"/>
              </a:rPr>
              <a:t>The team would like clarification on the timely and regular review of Board Policies and Procedures. </a:t>
            </a:r>
          </a:p>
          <a:p>
            <a:pPr marL="0" indent="0">
              <a:spcBef>
                <a:spcPts val="0"/>
              </a:spcBef>
              <a:buNone/>
            </a:pPr>
            <a:endParaRPr lang="en-US" sz="2700" dirty="0">
              <a:solidFill>
                <a:srgbClr val="000000"/>
              </a:solidFill>
              <a:effectLst/>
              <a:latin typeface="Arial" panose="020B0604020202020204" pitchFamily="34" charset="0"/>
              <a:ea typeface="Calibri" panose="020F0502020204030204" pitchFamily="34" charset="0"/>
            </a:endParaRPr>
          </a:p>
          <a:p>
            <a:pPr marL="0" indent="0">
              <a:lnSpc>
                <a:spcPct val="110000"/>
              </a:lnSpc>
              <a:spcBef>
                <a:spcPts val="0"/>
              </a:spcBef>
              <a:spcAft>
                <a:spcPts val="600"/>
              </a:spcAft>
              <a:buNone/>
            </a:pPr>
            <a:r>
              <a:rPr lang="en-US" sz="2100" b="1" dirty="0">
                <a:solidFill>
                  <a:srgbClr val="000000"/>
                </a:solidFill>
                <a:latin typeface="Arial" panose="020B0604020202020204" pitchFamily="34" charset="0"/>
              </a:rPr>
              <a:t>Standard IV.C.7</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At the time of the ISER review, 15 of 36 Board policies in the 2000 series (pertaining to the Board of Trustees) were last reviewed or revised in 2016 or earlier. </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The College self-identified an improvement plan to strengthen “the comprehensive review and revision process of Board Policies and Administrative Procedures.” Additional evidence was provided that depicts a recent evaluation of Board Policies, particularly a tracking spreadsheet and process with dates that allowed the Team to assess timeliness of BP and AP review. </a:t>
            </a:r>
          </a:p>
          <a:p>
            <a:pPr marL="0" marR="0" lvl="0" indent="0">
              <a:spcBef>
                <a:spcPts val="0"/>
              </a:spcBef>
              <a:spcAft>
                <a:spcPts val="600"/>
              </a:spcAft>
              <a:buNone/>
            </a:pPr>
            <a:r>
              <a:rPr lang="en-US" sz="2200" dirty="0">
                <a:solidFill>
                  <a:srgbClr val="000000"/>
                </a:solidFill>
                <a:latin typeface="Arial" panose="020B0604020202020204" pitchFamily="34" charset="0"/>
                <a:cs typeface="Arial" panose="020B0604020202020204" pitchFamily="34" charset="0"/>
              </a:rPr>
              <a:t> </a:t>
            </a:r>
          </a:p>
          <a:p>
            <a:pPr marL="0" marR="0" lvl="0" indent="0">
              <a:spcBef>
                <a:spcPts val="0"/>
              </a:spcBef>
              <a:spcAft>
                <a:spcPts val="600"/>
              </a:spcAft>
              <a:buNone/>
            </a:pPr>
            <a:r>
              <a:rPr lang="en-US" sz="22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A</a:t>
            </a:r>
            <a:r>
              <a:rPr lang="en-US" sz="2200" dirty="0">
                <a:solidFill>
                  <a:schemeClr val="accent2"/>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PAC Workgroup has been formed and is tasked with reviewing AP 2410 and recommending revision to the regular review cycle of BPs and APs</a:t>
            </a:r>
          </a:p>
        </p:txBody>
      </p:sp>
    </p:spTree>
    <p:extLst>
      <p:ext uri="{BB962C8B-B14F-4D97-AF65-F5344CB8AC3E}">
        <p14:creationId xmlns:p14="http://schemas.microsoft.com/office/powerpoint/2010/main" val="221642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19104"/>
            <a:ext cx="10515600" cy="1014361"/>
          </a:xfrm>
        </p:spPr>
        <p:txBody>
          <a:bodyPr>
            <a:noAutofit/>
          </a:bodyPr>
          <a:lstStyle/>
          <a:p>
            <a:pPr algn="ctr"/>
            <a:r>
              <a:rPr lang="en-US" sz="3800" b="1" dirty="0"/>
              <a:t>Core Inquiry 4</a:t>
            </a:r>
            <a:br>
              <a:rPr lang="en-US" sz="3800" b="1" dirty="0"/>
            </a:br>
            <a:r>
              <a:rPr lang="en-US" sz="3800" dirty="0"/>
              <a:t>Regular and Substantive Interaction in DL Courses</a:t>
            </a:r>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482942" y="2119889"/>
            <a:ext cx="11214253" cy="4615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dirty="0">
                <a:solidFill>
                  <a:srgbClr val="000000"/>
                </a:solidFill>
                <a:latin typeface="Arial" panose="020B0604020202020204" pitchFamily="34" charset="0"/>
              </a:rPr>
              <a:t>The team would like to further understand how the College ensures regular and substantive interaction between students and instructors in distance education courses. </a:t>
            </a:r>
          </a:p>
          <a:p>
            <a:pPr marL="0" marR="0" indent="0">
              <a:spcBef>
                <a:spcPts val="0"/>
              </a:spcBef>
              <a:spcAft>
                <a:spcPts val="0"/>
              </a:spcAft>
              <a:buNone/>
            </a:pPr>
            <a:endParaRPr lang="en-US" sz="1000" dirty="0">
              <a:solidFill>
                <a:srgbClr val="000000"/>
              </a:solidFill>
              <a:latin typeface="Arial" panose="020B0604020202020204" pitchFamily="34" charset="0"/>
            </a:endParaRPr>
          </a:p>
          <a:p>
            <a:pPr marL="0" indent="0">
              <a:lnSpc>
                <a:spcPct val="110000"/>
              </a:lnSpc>
              <a:spcBef>
                <a:spcPts val="0"/>
              </a:spcBef>
              <a:spcAft>
                <a:spcPts val="600"/>
              </a:spcAft>
              <a:buNone/>
            </a:pPr>
            <a:r>
              <a:rPr lang="en-US" sz="1900" b="1" dirty="0">
                <a:solidFill>
                  <a:srgbClr val="000000"/>
                </a:solidFill>
                <a:latin typeface="Arial" panose="020B0604020202020204" pitchFamily="34" charset="0"/>
              </a:rPr>
              <a:t>Policy on Distance Education and Correspondence Education</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team reviewed a random sample of Spring 2023 DL </a:t>
            </a:r>
            <a:r>
              <a:rPr lang="en-US" sz="1900">
                <a:latin typeface="Arial" panose="020B0604020202020204" pitchFamily="34" charset="0"/>
                <a:cs typeface="Arial" panose="020B0604020202020204" pitchFamily="34" charset="0"/>
              </a:rPr>
              <a:t>sections and </a:t>
            </a:r>
            <a:r>
              <a:rPr lang="en-US" sz="1900" dirty="0">
                <a:latin typeface="Arial" panose="020B0604020202020204" pitchFamily="34" charset="0"/>
                <a:cs typeface="Arial" panose="020B0604020202020204" pitchFamily="34" charset="0"/>
              </a:rPr>
              <a:t>found a notable number did not appear to have regular and substantive interaction </a:t>
            </a:r>
            <a:r>
              <a:rPr lang="en-US" sz="1900" dirty="0">
                <a:solidFill>
                  <a:srgbClr val="000000"/>
                </a:solidFill>
                <a:latin typeface="Arial" panose="020B0604020202020204" pitchFamily="34" charset="0"/>
              </a:rPr>
              <a:t>(RSI) </a:t>
            </a:r>
            <a:r>
              <a:rPr lang="en-US" sz="1900" dirty="0">
                <a:latin typeface="Arial" panose="020B0604020202020204" pitchFamily="34" charset="0"/>
                <a:cs typeface="Arial" panose="020B0604020202020204" pitchFamily="34" charset="0"/>
              </a:rPr>
              <a:t>between students and instructors.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college provided a handbook for distance education that is pending approval.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Faculty are trained with skills and pedagogy for online teaching (SPOT) certification process.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AP 4105 describes requirements for online course curriculum approval, faculty teaching certification requirements, privacy, RSI, accessibility, equity, and evaluation of faculty.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faculty contract outlines the evaluation process for distance education courses. </a:t>
            </a:r>
          </a:p>
          <a:p>
            <a:pPr marL="0" marR="0" lvl="0" indent="0">
              <a:lnSpc>
                <a:spcPct val="0"/>
              </a:lnSpc>
              <a:spcBef>
                <a:spcPts val="0"/>
              </a:spcBef>
              <a:spcAft>
                <a:spcPts val="600"/>
              </a:spcAft>
              <a:buNone/>
            </a:pPr>
            <a:r>
              <a:rPr lang="en-US" sz="2000" dirty="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a:p>
            <a:pPr marL="0" marR="0" lvl="0" indent="0">
              <a:spcBef>
                <a:spcPts val="0"/>
              </a:spcBef>
              <a:spcAft>
                <a:spcPts val="600"/>
              </a:spcAft>
              <a:buNone/>
            </a:pPr>
            <a:r>
              <a:rPr lang="en-US" sz="19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Academic Senate and FA are encouraging faculty use of the approved RSI Self-Evaluation Rubric</a:t>
            </a:r>
            <a:endParaRPr lang="en-US" sz="1900" dirty="0">
              <a:solidFill>
                <a:schemeClr val="accent2"/>
              </a:solidFill>
              <a:latin typeface="Arial" panose="020B0604020202020204" pitchFamily="34" charset="0"/>
              <a:cs typeface="Arial" panose="020B0604020202020204" pitchFamily="34" charset="0"/>
            </a:endParaRPr>
          </a:p>
          <a:p>
            <a:pPr marL="342900" indent="-342900">
              <a:spcBef>
                <a:spcPts val="0"/>
              </a:spcBef>
              <a:spcAft>
                <a:spcPts val="600"/>
              </a:spcAft>
              <a:buFont typeface="Symbol" panose="05050102010706020507" pitchFamily="18" charset="2"/>
              <a:buChar char=""/>
            </a:pPr>
            <a:r>
              <a:rPr lang="en-US" sz="1900" dirty="0">
                <a:solidFill>
                  <a:srgbClr val="000000"/>
                </a:solidFill>
                <a:latin typeface="Arial" panose="020B0604020202020204" pitchFamily="34" charset="0"/>
                <a:cs typeface="Arial" panose="020B0604020202020204" pitchFamily="34" charset="0"/>
              </a:rPr>
              <a:t>A random sample of 50 Fall 2023 DL sections will be reviewed by the ACCJC Peer Team.</a:t>
            </a:r>
          </a:p>
        </p:txBody>
      </p:sp>
    </p:spTree>
    <p:extLst>
      <p:ext uri="{BB962C8B-B14F-4D97-AF65-F5344CB8AC3E}">
        <p14:creationId xmlns:p14="http://schemas.microsoft.com/office/powerpoint/2010/main" val="374998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5</a:t>
            </a:r>
            <a:br>
              <a:rPr lang="en-US" sz="3800" b="1" dirty="0"/>
            </a:br>
            <a:r>
              <a:rPr lang="en-US" sz="3800" dirty="0"/>
              <a:t>GRASP &amp; LEAD Success and Effectiveness</a:t>
            </a:r>
          </a:p>
        </p:txBody>
      </p:sp>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3258056" y="2254335"/>
            <a:ext cx="8828827" cy="458387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1200"/>
              </a:spcAft>
              <a:buNone/>
            </a:pPr>
            <a:r>
              <a:rPr lang="en-US" sz="2300" dirty="0">
                <a:solidFill>
                  <a:srgbClr val="000000"/>
                </a:solidFill>
                <a:latin typeface="Arial" panose="020B0604020202020204" pitchFamily="34" charset="0"/>
              </a:rPr>
              <a:t>The Team was pleased to read about the Gray/Red Shirt Academic Support Program (GRASP) and Leadership Education and Development (LEAD) programs, which are aimed at strengthening student leadership, retention and involvement in pursuit of student success. </a:t>
            </a:r>
          </a:p>
          <a:p>
            <a:pPr marL="0" marR="0" indent="0">
              <a:spcBef>
                <a:spcPts val="0"/>
              </a:spcBef>
              <a:spcAft>
                <a:spcPts val="1200"/>
              </a:spcAft>
              <a:buNone/>
            </a:pPr>
            <a:r>
              <a:rPr lang="en-US" sz="2100" b="1" dirty="0">
                <a:solidFill>
                  <a:srgbClr val="000000"/>
                </a:solidFill>
                <a:latin typeface="Arial" panose="020B0604020202020204" pitchFamily="34" charset="0"/>
              </a:rPr>
              <a:t>Standard II.C.4</a:t>
            </a:r>
          </a:p>
          <a:p>
            <a:pPr marL="342900" indent="-342900">
              <a:lnSpc>
                <a:spcPct val="80000"/>
              </a:lnSpc>
              <a:spcBef>
                <a:spcPts val="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The goals of these programs seem to significantly strengthen the College’s commitment to the educational experience of its students. </a:t>
            </a:r>
          </a:p>
          <a:p>
            <a:pPr marL="342900" indent="-342900">
              <a:lnSpc>
                <a:spcPct val="80000"/>
              </a:lnSpc>
              <a:spcBef>
                <a:spcPts val="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The Team is greatly interested in receiving success data pertaining to these programs, including the College’s assessment of the programs’ impact on the student body. Such information would help the team better understand their importance and impact. </a:t>
            </a:r>
          </a:p>
          <a:p>
            <a:pPr marL="0" marR="0" lvl="0" indent="0">
              <a:spcBef>
                <a:spcPts val="1200"/>
              </a:spcBef>
              <a:spcAft>
                <a:spcPts val="600"/>
              </a:spcAft>
              <a:buNone/>
            </a:pPr>
            <a:r>
              <a:rPr lang="en-US" sz="22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GRASP &amp; LEAD are collaborating with RIE to provide program success data and impact</a:t>
            </a:r>
          </a:p>
        </p:txBody>
      </p:sp>
      <p:pic>
        <p:nvPicPr>
          <p:cNvPr id="8" name="Picture 7" descr="Gold glitter star on white background">
            <a:extLst>
              <a:ext uri="{FF2B5EF4-FFF2-40B4-BE49-F238E27FC236}">
                <a16:creationId xmlns:a16="http://schemas.microsoft.com/office/drawing/2014/main" id="{406F2335-3C93-400A-965B-B80F06854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0087"/>
            <a:ext cx="3258056" cy="3258056"/>
          </a:xfrm>
          <a:prstGeom prst="rect">
            <a:avLst/>
          </a:prstGeom>
        </p:spPr>
      </p:pic>
    </p:spTree>
    <p:extLst>
      <p:ext uri="{BB962C8B-B14F-4D97-AF65-F5344CB8AC3E}">
        <p14:creationId xmlns:p14="http://schemas.microsoft.com/office/powerpoint/2010/main" val="255222286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Timeline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tropolitan">
  <a:themeElements>
    <a:clrScheme name="MtSAC Theme">
      <a:dk1>
        <a:sysClr val="windowText" lastClr="000000"/>
      </a:dk1>
      <a:lt1>
        <a:sysClr val="window" lastClr="FFFFFF"/>
      </a:lt1>
      <a:dk2>
        <a:srgbClr val="656565"/>
      </a:dk2>
      <a:lt2>
        <a:srgbClr val="D8D8D8"/>
      </a:lt2>
      <a:accent1>
        <a:srgbClr val="990033"/>
      </a:accent1>
      <a:accent2>
        <a:srgbClr val="3470B7"/>
      </a:accent2>
      <a:accent3>
        <a:srgbClr val="3E9657"/>
      </a:accent3>
      <a:accent4>
        <a:srgbClr val="E19825"/>
      </a:accent4>
      <a:accent5>
        <a:srgbClr val="7F5F52"/>
      </a:accent5>
      <a:accent6>
        <a:srgbClr val="B27D49"/>
      </a:accent6>
      <a:hlink>
        <a:srgbClr val="00B0F0"/>
      </a:hlink>
      <a:folHlink>
        <a:srgbClr val="00206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1527</TotalTime>
  <Words>1185</Words>
  <Application>Microsoft Office PowerPoint</Application>
  <PresentationFormat>Widescreen</PresentationFormat>
  <Paragraphs>143</Paragraphs>
  <Slides>11</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11</vt:i4>
      </vt:variant>
    </vt:vector>
  </HeadingPairs>
  <TitlesOfParts>
    <vt:vector size="26" baseType="lpstr">
      <vt:lpstr>Arial</vt:lpstr>
      <vt:lpstr>Avenir Next LT Pro</vt:lpstr>
      <vt:lpstr>Avenir Next LT Pro Light</vt:lpstr>
      <vt:lpstr>Calibri</vt:lpstr>
      <vt:lpstr>Calibri Light</vt:lpstr>
      <vt:lpstr>Fira Sans Extra Condensed Medium</vt:lpstr>
      <vt:lpstr>Fira Sans Extra Condensed SemiBold</vt:lpstr>
      <vt:lpstr>Garamond</vt:lpstr>
      <vt:lpstr>Roboto</vt:lpstr>
      <vt:lpstr>Symbol</vt:lpstr>
      <vt:lpstr>Times New Roman</vt:lpstr>
      <vt:lpstr>Office Theme</vt:lpstr>
      <vt:lpstr>SavonVTI</vt:lpstr>
      <vt:lpstr>Timeline Infographics by Slidesgo</vt:lpstr>
      <vt:lpstr>Metropolitan</vt:lpstr>
      <vt:lpstr>Accreditation Update  Management team</vt:lpstr>
      <vt:lpstr> Accreditation Core Team </vt:lpstr>
      <vt:lpstr>Our Story Timeline </vt:lpstr>
      <vt:lpstr>5 Core Inquiries</vt:lpstr>
      <vt:lpstr>Core Inquiry 1 Human Resources Evaluation Processes</vt:lpstr>
      <vt:lpstr>Core Inquiry 2 Process for Evaluation of the Governance Structure</vt:lpstr>
      <vt:lpstr>Core Inquiry 3 Timely and Regular Review of Board Policies and Procedures</vt:lpstr>
      <vt:lpstr>Core Inquiry 4 Regular and Substantive Interaction in DL Courses</vt:lpstr>
      <vt:lpstr>Core Inquiry 5 GRASP &amp; LEAD Success and Effectiveness</vt:lpstr>
      <vt:lpstr>Commission Actions on Institutions</vt:lpstr>
      <vt:lpstr>Campus Visit ACCJC Site Team - February 28-29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Update</dc:title>
  <dc:creator>Maldonado-Greenlee, Lianne</dc:creator>
  <cp:lastModifiedBy>Maldonado-Greenlee, Lianne</cp:lastModifiedBy>
  <cp:revision>57</cp:revision>
  <dcterms:created xsi:type="dcterms:W3CDTF">2023-07-11T01:57:00Z</dcterms:created>
  <dcterms:modified xsi:type="dcterms:W3CDTF">2024-02-27T01:43:50Z</dcterms:modified>
</cp:coreProperties>
</file>