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344" r:id="rId5"/>
    <p:sldId id="419" r:id="rId6"/>
    <p:sldId id="285" r:id="rId7"/>
    <p:sldId id="353" r:id="rId8"/>
    <p:sldId id="422" r:id="rId9"/>
    <p:sldId id="423" r:id="rId10"/>
    <p:sldId id="424" r:id="rId11"/>
    <p:sldId id="420" r:id="rId12"/>
    <p:sldId id="310" r:id="rId13"/>
    <p:sldId id="421" r:id="rId14"/>
    <p:sldId id="405" r:id="rId15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  <p:cmAuthor id="3" name="Samantha Robertson" initials="SR" lastIdx="1" clrIdx="2"/>
  <p:cmAuthor id="4" name="Suarez, Pedro L." initials="SPL" lastIdx="2" clrIdx="3">
    <p:extLst>
      <p:ext uri="{19B8F6BF-5375-455C-9EA6-DF929625EA0E}">
        <p15:presenceInfo xmlns:p15="http://schemas.microsoft.com/office/powerpoint/2012/main" userId="S-1-5-21-3103666036-478339142-1459999382-5676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E00"/>
    <a:srgbClr val="E2AC00"/>
    <a:srgbClr val="84282C"/>
    <a:srgbClr val="D7D7D7"/>
    <a:srgbClr val="B83B1D"/>
    <a:srgbClr val="D83B01"/>
    <a:srgbClr val="C8C8C8"/>
    <a:srgbClr val="DD462F"/>
    <a:srgbClr val="0078D7"/>
    <a:srgbClr val="9BC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62BF1F-7158-4093-A458-B53D092DA44C}" v="64" dt="2023-11-20T23:53:06.246"/>
  </p1510:revLst>
</p1510:revInfo>
</file>

<file path=ppt/tableStyles.xml><?xml version="1.0" encoding="utf-8"?>
<a:tblStyleLst xmlns:a="http://schemas.openxmlformats.org/drawingml/2006/main" def="{0E3FDE45-AF77-4B5C-9715-49D594BDF05E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314" autoAdjust="0"/>
  </p:normalViewPr>
  <p:slideViewPr>
    <p:cSldViewPr snapToGrid="0">
      <p:cViewPr varScale="1">
        <p:scale>
          <a:sx n="76" d="100"/>
          <a:sy n="76" d="100"/>
        </p:scale>
        <p:origin x="138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1230" y="8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el, Krupa" userId="6219ba5e-f02b-4639-aae4-587f3e9cd1b7" providerId="ADAL" clId="{3662BF1F-7158-4093-A458-B53D092DA44C}"/>
    <pc:docChg chg="undo custSel addSld delSld modSld sldOrd">
      <pc:chgData name="Patel, Krupa" userId="6219ba5e-f02b-4639-aae4-587f3e9cd1b7" providerId="ADAL" clId="{3662BF1F-7158-4093-A458-B53D092DA44C}" dt="2023-11-20T23:55:46.114" v="586" actId="20577"/>
      <pc:docMkLst>
        <pc:docMk/>
      </pc:docMkLst>
      <pc:sldChg chg="add del">
        <pc:chgData name="Patel, Krupa" userId="6219ba5e-f02b-4639-aae4-587f3e9cd1b7" providerId="ADAL" clId="{3662BF1F-7158-4093-A458-B53D092DA44C}" dt="2023-11-20T23:49:50.147" v="536" actId="47"/>
        <pc:sldMkLst>
          <pc:docMk/>
          <pc:sldMk cId="495610264" sldId="283"/>
        </pc:sldMkLst>
      </pc:sldChg>
      <pc:sldChg chg="addSp delSp modSp mod ord">
        <pc:chgData name="Patel, Krupa" userId="6219ba5e-f02b-4639-aae4-587f3e9cd1b7" providerId="ADAL" clId="{3662BF1F-7158-4093-A458-B53D092DA44C}" dt="2023-11-20T23:41:16.349" v="437"/>
        <pc:sldMkLst>
          <pc:docMk/>
          <pc:sldMk cId="697704996" sldId="285"/>
        </pc:sldMkLst>
        <pc:spChg chg="mod">
          <ac:chgData name="Patel, Krupa" userId="6219ba5e-f02b-4639-aae4-587f3e9cd1b7" providerId="ADAL" clId="{3662BF1F-7158-4093-A458-B53D092DA44C}" dt="2023-11-20T22:58:52.437" v="8" actId="1076"/>
          <ac:spMkLst>
            <pc:docMk/>
            <pc:sldMk cId="697704996" sldId="285"/>
            <ac:spMk id="21" creationId="{00000000-0000-0000-0000-000000000000}"/>
          </ac:spMkLst>
        </pc:spChg>
        <pc:spChg chg="del">
          <ac:chgData name="Patel, Krupa" userId="6219ba5e-f02b-4639-aae4-587f3e9cd1b7" providerId="ADAL" clId="{3662BF1F-7158-4093-A458-B53D092DA44C}" dt="2023-11-20T23:13:35.554" v="155" actId="478"/>
          <ac:spMkLst>
            <pc:docMk/>
            <pc:sldMk cId="697704996" sldId="285"/>
            <ac:spMk id="46" creationId="{00000000-0000-0000-0000-000000000000}"/>
          </ac:spMkLst>
        </pc:spChg>
        <pc:picChg chg="add mod ord">
          <ac:chgData name="Patel, Krupa" userId="6219ba5e-f02b-4639-aae4-587f3e9cd1b7" providerId="ADAL" clId="{3662BF1F-7158-4093-A458-B53D092DA44C}" dt="2023-11-20T22:58:21.605" v="5" actId="1076"/>
          <ac:picMkLst>
            <pc:docMk/>
            <pc:sldMk cId="697704996" sldId="285"/>
            <ac:picMk id="5" creationId="{2B6E58E2-45C9-CE4F-DCEE-16F940415257}"/>
          </ac:picMkLst>
        </pc:picChg>
        <pc:picChg chg="del">
          <ac:chgData name="Patel, Krupa" userId="6219ba5e-f02b-4639-aae4-587f3e9cd1b7" providerId="ADAL" clId="{3662BF1F-7158-4093-A458-B53D092DA44C}" dt="2023-11-20T22:58:01.697" v="0" actId="478"/>
          <ac:picMkLst>
            <pc:docMk/>
            <pc:sldMk cId="697704996" sldId="285"/>
            <ac:picMk id="14" creationId="{00000000-0000-0000-0000-000000000000}"/>
          </ac:picMkLst>
        </pc:picChg>
        <pc:cxnChg chg="mod">
          <ac:chgData name="Patel, Krupa" userId="6219ba5e-f02b-4639-aae4-587f3e9cd1b7" providerId="ADAL" clId="{3662BF1F-7158-4093-A458-B53D092DA44C}" dt="2023-11-20T22:59:01.615" v="10" actId="14100"/>
          <ac:cxnSpMkLst>
            <pc:docMk/>
            <pc:sldMk cId="697704996" sldId="285"/>
            <ac:cxnSpMk id="26" creationId="{00000000-0000-0000-0000-000000000000}"/>
          </ac:cxnSpMkLst>
        </pc:cxnChg>
      </pc:sldChg>
      <pc:sldChg chg="del">
        <pc:chgData name="Patel, Krupa" userId="6219ba5e-f02b-4639-aae4-587f3e9cd1b7" providerId="ADAL" clId="{3662BF1F-7158-4093-A458-B53D092DA44C}" dt="2023-11-20T23:20:12.496" v="173" actId="2696"/>
        <pc:sldMkLst>
          <pc:docMk/>
          <pc:sldMk cId="3757291694" sldId="287"/>
        </pc:sldMkLst>
      </pc:sldChg>
      <pc:sldChg chg="addSp delSp modSp add del mod">
        <pc:chgData name="Patel, Krupa" userId="6219ba5e-f02b-4639-aae4-587f3e9cd1b7" providerId="ADAL" clId="{3662BF1F-7158-4093-A458-B53D092DA44C}" dt="2023-11-20T23:25:17.072" v="272" actId="166"/>
        <pc:sldMkLst>
          <pc:docMk/>
          <pc:sldMk cId="4092052057" sldId="310"/>
        </pc:sldMkLst>
        <pc:spChg chg="del mod">
          <ac:chgData name="Patel, Krupa" userId="6219ba5e-f02b-4639-aae4-587f3e9cd1b7" providerId="ADAL" clId="{3662BF1F-7158-4093-A458-B53D092DA44C}" dt="2023-11-20T23:21:01.347" v="215"/>
          <ac:spMkLst>
            <pc:docMk/>
            <pc:sldMk cId="4092052057" sldId="310"/>
            <ac:spMk id="2" creationId="{00000000-0000-0000-0000-000000000000}"/>
          </ac:spMkLst>
        </pc:spChg>
        <pc:spChg chg="add mod">
          <ac:chgData name="Patel, Krupa" userId="6219ba5e-f02b-4639-aae4-587f3e9cd1b7" providerId="ADAL" clId="{3662BF1F-7158-4093-A458-B53D092DA44C}" dt="2023-11-20T23:21:01.347" v="215"/>
          <ac:spMkLst>
            <pc:docMk/>
            <pc:sldMk cId="4092052057" sldId="310"/>
            <ac:spMk id="4" creationId="{E7F8F424-7E22-6F85-81C6-B47F26E30C7A}"/>
          </ac:spMkLst>
        </pc:spChg>
        <pc:spChg chg="add del mod">
          <ac:chgData name="Patel, Krupa" userId="6219ba5e-f02b-4639-aae4-587f3e9cd1b7" providerId="ADAL" clId="{3662BF1F-7158-4093-A458-B53D092DA44C}" dt="2023-11-20T23:21:23.022" v="223"/>
          <ac:spMkLst>
            <pc:docMk/>
            <pc:sldMk cId="4092052057" sldId="310"/>
            <ac:spMk id="5" creationId="{23859D96-FA88-F0B1-226C-81E3C3FE4EC7}"/>
          </ac:spMkLst>
        </pc:spChg>
        <pc:spChg chg="add del mod ord">
          <ac:chgData name="Patel, Krupa" userId="6219ba5e-f02b-4639-aae4-587f3e9cd1b7" providerId="ADAL" clId="{3662BF1F-7158-4093-A458-B53D092DA44C}" dt="2023-11-20T23:25:17.072" v="272" actId="166"/>
          <ac:spMkLst>
            <pc:docMk/>
            <pc:sldMk cId="4092052057" sldId="310"/>
            <ac:spMk id="7" creationId="{00000000-0000-0000-0000-000000000000}"/>
          </ac:spMkLst>
        </pc:spChg>
        <pc:spChg chg="add del mod">
          <ac:chgData name="Patel, Krupa" userId="6219ba5e-f02b-4639-aae4-587f3e9cd1b7" providerId="ADAL" clId="{3662BF1F-7158-4093-A458-B53D092DA44C}" dt="2023-11-20T23:21:30.462" v="225"/>
          <ac:spMkLst>
            <pc:docMk/>
            <pc:sldMk cId="4092052057" sldId="310"/>
            <ac:spMk id="8" creationId="{C341AB28-E5F7-0141-7A1F-CE3F64C096F9}"/>
          </ac:spMkLst>
        </pc:spChg>
        <pc:spChg chg="add del">
          <ac:chgData name="Patel, Krupa" userId="6219ba5e-f02b-4639-aae4-587f3e9cd1b7" providerId="ADAL" clId="{3662BF1F-7158-4093-A458-B53D092DA44C}" dt="2023-11-20T23:22:10.787" v="233" actId="22"/>
          <ac:spMkLst>
            <pc:docMk/>
            <pc:sldMk cId="4092052057" sldId="310"/>
            <ac:spMk id="10" creationId="{9C59B3C8-AFFD-E919-F8D1-20ACCE9F1126}"/>
          </ac:spMkLst>
        </pc:spChg>
        <pc:spChg chg="add mod">
          <ac:chgData name="Patel, Krupa" userId="6219ba5e-f02b-4639-aae4-587f3e9cd1b7" providerId="ADAL" clId="{3662BF1F-7158-4093-A458-B53D092DA44C}" dt="2023-11-20T23:22:32.087" v="239" actId="1076"/>
          <ac:spMkLst>
            <pc:docMk/>
            <pc:sldMk cId="4092052057" sldId="310"/>
            <ac:spMk id="11" creationId="{0CE18BFD-0A61-86EC-1B57-F8E354DD5929}"/>
          </ac:spMkLst>
        </pc:spChg>
        <pc:spChg chg="add del mod ord">
          <ac:chgData name="Patel, Krupa" userId="6219ba5e-f02b-4639-aae4-587f3e9cd1b7" providerId="ADAL" clId="{3662BF1F-7158-4093-A458-B53D092DA44C}" dt="2023-11-20T23:24:12.377" v="254" actId="166"/>
          <ac:spMkLst>
            <pc:docMk/>
            <pc:sldMk cId="4092052057" sldId="310"/>
            <ac:spMk id="15" creationId="{00000000-0000-0000-0000-000000000000}"/>
          </ac:spMkLst>
        </pc:spChg>
        <pc:picChg chg="del">
          <ac:chgData name="Patel, Krupa" userId="6219ba5e-f02b-4639-aae4-587f3e9cd1b7" providerId="ADAL" clId="{3662BF1F-7158-4093-A458-B53D092DA44C}" dt="2023-11-20T23:21:10.711" v="216" actId="478"/>
          <ac:picMkLst>
            <pc:docMk/>
            <pc:sldMk cId="4092052057" sldId="310"/>
            <ac:picMk id="6" creationId="{00000000-0000-0000-0000-000000000000}"/>
          </ac:picMkLst>
        </pc:picChg>
        <pc:picChg chg="add mod ord">
          <ac:chgData name="Patel, Krupa" userId="6219ba5e-f02b-4639-aae4-587f3e9cd1b7" providerId="ADAL" clId="{3662BF1F-7158-4093-A458-B53D092DA44C}" dt="2023-11-20T23:23:39.938" v="247" actId="167"/>
          <ac:picMkLst>
            <pc:docMk/>
            <pc:sldMk cId="4092052057" sldId="310"/>
            <ac:picMk id="12" creationId="{C06374BE-9063-49A6-DE1F-ADFC4E684A48}"/>
          </ac:picMkLst>
        </pc:picChg>
        <pc:cxnChg chg="add mod ord">
          <ac:chgData name="Patel, Krupa" userId="6219ba5e-f02b-4639-aae4-587f3e9cd1b7" providerId="ADAL" clId="{3662BF1F-7158-4093-A458-B53D092DA44C}" dt="2023-11-20T23:23:45.190" v="248" actId="1076"/>
          <ac:cxnSpMkLst>
            <pc:docMk/>
            <pc:sldMk cId="4092052057" sldId="310"/>
            <ac:cxnSpMk id="13" creationId="{6CB35F97-7111-A883-126D-BA0B0C86A375}"/>
          </ac:cxnSpMkLst>
        </pc:cxnChg>
        <pc:cxnChg chg="add mod">
          <ac:chgData name="Patel, Krupa" userId="6219ba5e-f02b-4639-aae4-587f3e9cd1b7" providerId="ADAL" clId="{3662BF1F-7158-4093-A458-B53D092DA44C}" dt="2023-11-20T23:23:50.786" v="249"/>
          <ac:cxnSpMkLst>
            <pc:docMk/>
            <pc:sldMk cId="4092052057" sldId="310"/>
            <ac:cxnSpMk id="14" creationId="{D9DE57D9-11DF-5C2E-3446-BF62C7556D0B}"/>
          </ac:cxnSpMkLst>
        </pc:cxnChg>
        <pc:cxnChg chg="add mod">
          <ac:chgData name="Patel, Krupa" userId="6219ba5e-f02b-4639-aae4-587f3e9cd1b7" providerId="ADAL" clId="{3662BF1F-7158-4093-A458-B53D092DA44C}" dt="2023-11-20T23:24:05.849" v="253" actId="14100"/>
          <ac:cxnSpMkLst>
            <pc:docMk/>
            <pc:sldMk cId="4092052057" sldId="310"/>
            <ac:cxnSpMk id="16" creationId="{A2BDEFCC-769C-D555-EE89-444AE2BEFFF0}"/>
          </ac:cxnSpMkLst>
        </pc:cxnChg>
        <pc:cxnChg chg="del">
          <ac:chgData name="Patel, Krupa" userId="6219ba5e-f02b-4639-aae4-587f3e9cd1b7" providerId="ADAL" clId="{3662BF1F-7158-4093-A458-B53D092DA44C}" dt="2023-11-20T23:21:12.909" v="217" actId="478"/>
          <ac:cxnSpMkLst>
            <pc:docMk/>
            <pc:sldMk cId="4092052057" sldId="310"/>
            <ac:cxnSpMk id="17" creationId="{00000000-0000-0000-0000-000000000000}"/>
          </ac:cxnSpMkLst>
        </pc:cxnChg>
        <pc:cxnChg chg="add mod">
          <ac:chgData name="Patel, Krupa" userId="6219ba5e-f02b-4639-aae4-587f3e9cd1b7" providerId="ADAL" clId="{3662BF1F-7158-4093-A458-B53D092DA44C}" dt="2023-11-20T23:25:03.535" v="269" actId="14100"/>
          <ac:cxnSpMkLst>
            <pc:docMk/>
            <pc:sldMk cId="4092052057" sldId="310"/>
            <ac:cxnSpMk id="20" creationId="{07FC5563-6770-2B19-0D99-A9D3BC10648C}"/>
          </ac:cxnSpMkLst>
        </pc:cxnChg>
        <pc:cxnChg chg="add mod">
          <ac:chgData name="Patel, Krupa" userId="6219ba5e-f02b-4639-aae4-587f3e9cd1b7" providerId="ADAL" clId="{3662BF1F-7158-4093-A458-B53D092DA44C}" dt="2023-11-20T23:25:10.822" v="271" actId="14100"/>
          <ac:cxnSpMkLst>
            <pc:docMk/>
            <pc:sldMk cId="4092052057" sldId="310"/>
            <ac:cxnSpMk id="21" creationId="{E796872E-DD91-3AB2-CEEA-2DA6284A98F7}"/>
          </ac:cxnSpMkLst>
        </pc:cxnChg>
        <pc:cxnChg chg="add mod">
          <ac:chgData name="Patel, Krupa" userId="6219ba5e-f02b-4639-aae4-587f3e9cd1b7" providerId="ADAL" clId="{3662BF1F-7158-4093-A458-B53D092DA44C}" dt="2023-11-20T23:24:56.001" v="266" actId="14100"/>
          <ac:cxnSpMkLst>
            <pc:docMk/>
            <pc:sldMk cId="4092052057" sldId="310"/>
            <ac:cxnSpMk id="22" creationId="{72B2D87A-CFF9-3CB5-D6CF-F8190355816F}"/>
          </ac:cxnSpMkLst>
        </pc:cxnChg>
        <pc:cxnChg chg="add mod">
          <ac:chgData name="Patel, Krupa" userId="6219ba5e-f02b-4639-aae4-587f3e9cd1b7" providerId="ADAL" clId="{3662BF1F-7158-4093-A458-B53D092DA44C}" dt="2023-11-20T23:24:49.666" v="264" actId="14100"/>
          <ac:cxnSpMkLst>
            <pc:docMk/>
            <pc:sldMk cId="4092052057" sldId="310"/>
            <ac:cxnSpMk id="23" creationId="{848661B8-1DBC-64C8-4CC2-470E14115704}"/>
          </ac:cxnSpMkLst>
        </pc:cxnChg>
      </pc:sldChg>
      <pc:sldChg chg="del">
        <pc:chgData name="Patel, Krupa" userId="6219ba5e-f02b-4639-aae4-587f3e9cd1b7" providerId="ADAL" clId="{3662BF1F-7158-4093-A458-B53D092DA44C}" dt="2023-11-20T23:19:29.815" v="165" actId="2696"/>
        <pc:sldMkLst>
          <pc:docMk/>
          <pc:sldMk cId="2748043691" sldId="325"/>
        </pc:sldMkLst>
      </pc:sldChg>
      <pc:sldChg chg="del">
        <pc:chgData name="Patel, Krupa" userId="6219ba5e-f02b-4639-aae4-587f3e9cd1b7" providerId="ADAL" clId="{3662BF1F-7158-4093-A458-B53D092DA44C}" dt="2023-11-20T23:20:32.685" v="177" actId="2696"/>
        <pc:sldMkLst>
          <pc:docMk/>
          <pc:sldMk cId="3217434301" sldId="326"/>
        </pc:sldMkLst>
      </pc:sldChg>
      <pc:sldChg chg="addSp delSp modSp mod ord">
        <pc:chgData name="Patel, Krupa" userId="6219ba5e-f02b-4639-aae4-587f3e9cd1b7" providerId="ADAL" clId="{3662BF1F-7158-4093-A458-B53D092DA44C}" dt="2023-11-20T23:26:01.498" v="275"/>
        <pc:sldMkLst>
          <pc:docMk/>
          <pc:sldMk cId="3746994718" sldId="353"/>
        </pc:sldMkLst>
        <pc:spChg chg="mod ord">
          <ac:chgData name="Patel, Krupa" userId="6219ba5e-f02b-4639-aae4-587f3e9cd1b7" providerId="ADAL" clId="{3662BF1F-7158-4093-A458-B53D092DA44C}" dt="2023-11-20T23:05:26.743" v="151" actId="166"/>
          <ac:spMkLst>
            <pc:docMk/>
            <pc:sldMk cId="3746994718" sldId="353"/>
            <ac:spMk id="11" creationId="{00000000-0000-0000-0000-000000000000}"/>
          </ac:spMkLst>
        </pc:spChg>
        <pc:spChg chg="mod">
          <ac:chgData name="Patel, Krupa" userId="6219ba5e-f02b-4639-aae4-587f3e9cd1b7" providerId="ADAL" clId="{3662BF1F-7158-4093-A458-B53D092DA44C}" dt="2023-11-20T23:04:22.461" v="93" actId="20577"/>
          <ac:spMkLst>
            <pc:docMk/>
            <pc:sldMk cId="3746994718" sldId="353"/>
            <ac:spMk id="12" creationId="{00000000-0000-0000-0000-000000000000}"/>
          </ac:spMkLst>
        </pc:spChg>
        <pc:spChg chg="mod">
          <ac:chgData name="Patel, Krupa" userId="6219ba5e-f02b-4639-aae4-587f3e9cd1b7" providerId="ADAL" clId="{3662BF1F-7158-4093-A458-B53D092DA44C}" dt="2023-11-20T23:05:55.212" v="153" actId="20577"/>
          <ac:spMkLst>
            <pc:docMk/>
            <pc:sldMk cId="3746994718" sldId="353"/>
            <ac:spMk id="13" creationId="{00000000-0000-0000-0000-000000000000}"/>
          </ac:spMkLst>
        </pc:spChg>
        <pc:picChg chg="del">
          <ac:chgData name="Patel, Krupa" userId="6219ba5e-f02b-4639-aae4-587f3e9cd1b7" providerId="ADAL" clId="{3662BF1F-7158-4093-A458-B53D092DA44C}" dt="2023-11-20T22:59:56.559" v="13" actId="478"/>
          <ac:picMkLst>
            <pc:docMk/>
            <pc:sldMk cId="3746994718" sldId="353"/>
            <ac:picMk id="5" creationId="{00000000-0000-0000-0000-000000000000}"/>
          </ac:picMkLst>
        </pc:picChg>
        <pc:picChg chg="add mod ord">
          <ac:chgData name="Patel, Krupa" userId="6219ba5e-f02b-4639-aae4-587f3e9cd1b7" providerId="ADAL" clId="{3662BF1F-7158-4093-A458-B53D092DA44C}" dt="2023-11-20T23:02:41.931" v="22" actId="1076"/>
          <ac:picMkLst>
            <pc:docMk/>
            <pc:sldMk cId="3746994718" sldId="353"/>
            <ac:picMk id="6" creationId="{A40B6BA3-CFB7-00BC-816C-88164841865D}"/>
          </ac:picMkLst>
        </pc:picChg>
        <pc:picChg chg="add mod">
          <ac:chgData name="Patel, Krupa" userId="6219ba5e-f02b-4639-aae4-587f3e9cd1b7" providerId="ADAL" clId="{3662BF1F-7158-4093-A458-B53D092DA44C}" dt="2023-11-20T23:05:03.534" v="145" actId="1076"/>
          <ac:picMkLst>
            <pc:docMk/>
            <pc:sldMk cId="3746994718" sldId="353"/>
            <ac:picMk id="9" creationId="{7164F6B4-1465-AEC0-DB31-8D4B31DA10D3}"/>
          </ac:picMkLst>
        </pc:picChg>
        <pc:picChg chg="del">
          <ac:chgData name="Patel, Krupa" userId="6219ba5e-f02b-4639-aae4-587f3e9cd1b7" providerId="ADAL" clId="{3662BF1F-7158-4093-A458-B53D092DA44C}" dt="2023-11-20T22:59:54.815" v="12" actId="478"/>
          <ac:picMkLst>
            <pc:docMk/>
            <pc:sldMk cId="3746994718" sldId="353"/>
            <ac:picMk id="10" creationId="{00000000-0000-0000-0000-000000000000}"/>
          </ac:picMkLst>
        </pc:picChg>
        <pc:cxnChg chg="mod">
          <ac:chgData name="Patel, Krupa" userId="6219ba5e-f02b-4639-aae4-587f3e9cd1b7" providerId="ADAL" clId="{3662BF1F-7158-4093-A458-B53D092DA44C}" dt="2023-11-20T23:03:10.420" v="26" actId="14100"/>
          <ac:cxnSpMkLst>
            <pc:docMk/>
            <pc:sldMk cId="3746994718" sldId="353"/>
            <ac:cxnSpMk id="14" creationId="{00000000-0000-0000-0000-000000000000}"/>
          </ac:cxnSpMkLst>
        </pc:cxnChg>
        <pc:cxnChg chg="add mod">
          <ac:chgData name="Patel, Krupa" userId="6219ba5e-f02b-4639-aae4-587f3e9cd1b7" providerId="ADAL" clId="{3662BF1F-7158-4093-A458-B53D092DA44C}" dt="2023-11-20T23:05:20.070" v="150" actId="14100"/>
          <ac:cxnSpMkLst>
            <pc:docMk/>
            <pc:sldMk cId="3746994718" sldId="353"/>
            <ac:cxnSpMk id="16" creationId="{1AE29153-733E-4CA4-0DD3-8C332B24ED31}"/>
          </ac:cxnSpMkLst>
        </pc:cxnChg>
      </pc:sldChg>
      <pc:sldChg chg="del">
        <pc:chgData name="Patel, Krupa" userId="6219ba5e-f02b-4639-aae4-587f3e9cd1b7" providerId="ADAL" clId="{3662BF1F-7158-4093-A458-B53D092DA44C}" dt="2023-11-20T23:19:33.208" v="166" actId="2696"/>
        <pc:sldMkLst>
          <pc:docMk/>
          <pc:sldMk cId="2203694021" sldId="356"/>
        </pc:sldMkLst>
      </pc:sldChg>
      <pc:sldChg chg="del">
        <pc:chgData name="Patel, Krupa" userId="6219ba5e-f02b-4639-aae4-587f3e9cd1b7" providerId="ADAL" clId="{3662BF1F-7158-4093-A458-B53D092DA44C}" dt="2023-11-20T23:20:32.685" v="177" actId="2696"/>
        <pc:sldMkLst>
          <pc:docMk/>
          <pc:sldMk cId="1703782491" sldId="379"/>
        </pc:sldMkLst>
      </pc:sldChg>
      <pc:sldChg chg="modSp mod">
        <pc:chgData name="Patel, Krupa" userId="6219ba5e-f02b-4639-aae4-587f3e9cd1b7" providerId="ADAL" clId="{3662BF1F-7158-4093-A458-B53D092DA44C}" dt="2023-11-20T23:17:38.312" v="157" actId="20577"/>
        <pc:sldMkLst>
          <pc:docMk/>
          <pc:sldMk cId="3731812390" sldId="405"/>
        </pc:sldMkLst>
        <pc:spChg chg="mod">
          <ac:chgData name="Patel, Krupa" userId="6219ba5e-f02b-4639-aae4-587f3e9cd1b7" providerId="ADAL" clId="{3662BF1F-7158-4093-A458-B53D092DA44C}" dt="2023-11-20T23:17:38.312" v="157" actId="20577"/>
          <ac:spMkLst>
            <pc:docMk/>
            <pc:sldMk cId="3731812390" sldId="405"/>
            <ac:spMk id="10" creationId="{00000000-0000-0000-0000-000000000000}"/>
          </ac:spMkLst>
        </pc:spChg>
      </pc:sldChg>
      <pc:sldChg chg="del">
        <pc:chgData name="Patel, Krupa" userId="6219ba5e-f02b-4639-aae4-587f3e9cd1b7" providerId="ADAL" clId="{3662BF1F-7158-4093-A458-B53D092DA44C}" dt="2023-11-20T23:20:25.440" v="176" actId="2696"/>
        <pc:sldMkLst>
          <pc:docMk/>
          <pc:sldMk cId="3216613654" sldId="418"/>
        </pc:sldMkLst>
      </pc:sldChg>
      <pc:sldChg chg="addSp delSp modSp add mod ord">
        <pc:chgData name="Patel, Krupa" userId="6219ba5e-f02b-4639-aae4-587f3e9cd1b7" providerId="ADAL" clId="{3662BF1F-7158-4093-A458-B53D092DA44C}" dt="2023-11-20T23:55:46.114" v="586" actId="20577"/>
        <pc:sldMkLst>
          <pc:docMk/>
          <pc:sldMk cId="2309991601" sldId="420"/>
        </pc:sldMkLst>
        <pc:spChg chg="mod">
          <ac:chgData name="Patel, Krupa" userId="6219ba5e-f02b-4639-aae4-587f3e9cd1b7" providerId="ADAL" clId="{3662BF1F-7158-4093-A458-B53D092DA44C}" dt="2023-11-20T23:40:44.807" v="435" actId="20577"/>
          <ac:spMkLst>
            <pc:docMk/>
            <pc:sldMk cId="2309991601" sldId="420"/>
            <ac:spMk id="2" creationId="{00000000-0000-0000-0000-000000000000}"/>
          </ac:spMkLst>
        </pc:spChg>
        <pc:spChg chg="add del mod ord">
          <ac:chgData name="Patel, Krupa" userId="6219ba5e-f02b-4639-aae4-587f3e9cd1b7" providerId="ADAL" clId="{3662BF1F-7158-4093-A458-B53D092DA44C}" dt="2023-11-20T23:37:41.795" v="333" actId="478"/>
          <ac:spMkLst>
            <pc:docMk/>
            <pc:sldMk cId="2309991601" sldId="420"/>
            <ac:spMk id="5" creationId="{3450EF18-7889-2EEA-9218-EA8C1CE568CF}"/>
          </ac:spMkLst>
        </pc:spChg>
        <pc:spChg chg="del">
          <ac:chgData name="Patel, Krupa" userId="6219ba5e-f02b-4639-aae4-587f3e9cd1b7" providerId="ADAL" clId="{3662BF1F-7158-4093-A458-B53D092DA44C}" dt="2023-11-20T23:26:23.993" v="283" actId="478"/>
          <ac:spMkLst>
            <pc:docMk/>
            <pc:sldMk cId="2309991601" sldId="420"/>
            <ac:spMk id="11" creationId="{00000000-0000-0000-0000-000000000000}"/>
          </ac:spMkLst>
        </pc:spChg>
        <pc:spChg chg="del">
          <ac:chgData name="Patel, Krupa" userId="6219ba5e-f02b-4639-aae4-587f3e9cd1b7" providerId="ADAL" clId="{3662BF1F-7158-4093-A458-B53D092DA44C}" dt="2023-11-20T23:26:19.947" v="281" actId="478"/>
          <ac:spMkLst>
            <pc:docMk/>
            <pc:sldMk cId="2309991601" sldId="420"/>
            <ac:spMk id="12" creationId="{00000000-0000-0000-0000-000000000000}"/>
          </ac:spMkLst>
        </pc:spChg>
        <pc:spChg chg="del mod">
          <ac:chgData name="Patel, Krupa" userId="6219ba5e-f02b-4639-aae4-587f3e9cd1b7" providerId="ADAL" clId="{3662BF1F-7158-4093-A458-B53D092DA44C}" dt="2023-11-20T23:26:16.930" v="280" actId="478"/>
          <ac:spMkLst>
            <pc:docMk/>
            <pc:sldMk cId="2309991601" sldId="420"/>
            <ac:spMk id="13" creationId="{00000000-0000-0000-0000-000000000000}"/>
          </ac:spMkLst>
        </pc:spChg>
        <pc:spChg chg="add mod ord">
          <ac:chgData name="Patel, Krupa" userId="6219ba5e-f02b-4639-aae4-587f3e9cd1b7" providerId="ADAL" clId="{3662BF1F-7158-4093-A458-B53D092DA44C}" dt="2023-11-20T23:40:17.598" v="412" actId="20577"/>
          <ac:spMkLst>
            <pc:docMk/>
            <pc:sldMk cId="2309991601" sldId="420"/>
            <ac:spMk id="27" creationId="{F6BD2F82-D92C-B735-95CD-F59E0795A88F}"/>
          </ac:spMkLst>
        </pc:spChg>
        <pc:spChg chg="add mod">
          <ac:chgData name="Patel, Krupa" userId="6219ba5e-f02b-4639-aae4-587f3e9cd1b7" providerId="ADAL" clId="{3662BF1F-7158-4093-A458-B53D092DA44C}" dt="2023-11-20T23:55:30.963" v="580" actId="20577"/>
          <ac:spMkLst>
            <pc:docMk/>
            <pc:sldMk cId="2309991601" sldId="420"/>
            <ac:spMk id="28" creationId="{1F3430CC-F8DB-E8FB-E592-8FFD9E32896D}"/>
          </ac:spMkLst>
        </pc:spChg>
        <pc:spChg chg="add mod">
          <ac:chgData name="Patel, Krupa" userId="6219ba5e-f02b-4639-aae4-587f3e9cd1b7" providerId="ADAL" clId="{3662BF1F-7158-4093-A458-B53D092DA44C}" dt="2023-11-20T23:55:27.561" v="578" actId="20577"/>
          <ac:spMkLst>
            <pc:docMk/>
            <pc:sldMk cId="2309991601" sldId="420"/>
            <ac:spMk id="29" creationId="{73DC8D6A-5A9F-2348-B763-2304FF102F83}"/>
          </ac:spMkLst>
        </pc:spChg>
        <pc:spChg chg="add mod">
          <ac:chgData name="Patel, Krupa" userId="6219ba5e-f02b-4639-aae4-587f3e9cd1b7" providerId="ADAL" clId="{3662BF1F-7158-4093-A458-B53D092DA44C}" dt="2023-11-20T23:55:35.154" v="582" actId="20577"/>
          <ac:spMkLst>
            <pc:docMk/>
            <pc:sldMk cId="2309991601" sldId="420"/>
            <ac:spMk id="30" creationId="{54D7B04C-B841-3F4C-CD00-207C8150261E}"/>
          </ac:spMkLst>
        </pc:spChg>
        <pc:spChg chg="add mod">
          <ac:chgData name="Patel, Krupa" userId="6219ba5e-f02b-4639-aae4-587f3e9cd1b7" providerId="ADAL" clId="{3662BF1F-7158-4093-A458-B53D092DA44C}" dt="2023-11-20T23:55:42.556" v="584" actId="20577"/>
          <ac:spMkLst>
            <pc:docMk/>
            <pc:sldMk cId="2309991601" sldId="420"/>
            <ac:spMk id="31" creationId="{6195875C-5721-0F26-72D2-103B3E00183E}"/>
          </ac:spMkLst>
        </pc:spChg>
        <pc:spChg chg="add mod">
          <ac:chgData name="Patel, Krupa" userId="6219ba5e-f02b-4639-aae4-587f3e9cd1b7" providerId="ADAL" clId="{3662BF1F-7158-4093-A458-B53D092DA44C}" dt="2023-11-20T23:55:46.114" v="586" actId="20577"/>
          <ac:spMkLst>
            <pc:docMk/>
            <pc:sldMk cId="2309991601" sldId="420"/>
            <ac:spMk id="32" creationId="{E2552B55-9584-6D36-758D-FFF388D925AB}"/>
          </ac:spMkLst>
        </pc:spChg>
        <pc:picChg chg="add del mod">
          <ac:chgData name="Patel, Krupa" userId="6219ba5e-f02b-4639-aae4-587f3e9cd1b7" providerId="ADAL" clId="{3662BF1F-7158-4093-A458-B53D092DA44C}" dt="2023-11-20T23:36:35.345" v="324" actId="478"/>
          <ac:picMkLst>
            <pc:docMk/>
            <pc:sldMk cId="2309991601" sldId="420"/>
            <ac:picMk id="4" creationId="{FB212E76-EFDE-2CEC-0752-C8B0D202A3AA}"/>
          </ac:picMkLst>
        </pc:picChg>
        <pc:picChg chg="del">
          <ac:chgData name="Patel, Krupa" userId="6219ba5e-f02b-4639-aae4-587f3e9cd1b7" providerId="ADAL" clId="{3662BF1F-7158-4093-A458-B53D092DA44C}" dt="2023-11-20T23:26:26.887" v="286" actId="478"/>
          <ac:picMkLst>
            <pc:docMk/>
            <pc:sldMk cId="2309991601" sldId="420"/>
            <ac:picMk id="6" creationId="{A40B6BA3-CFB7-00BC-816C-88164841865D}"/>
          </ac:picMkLst>
        </pc:picChg>
        <pc:picChg chg="del">
          <ac:chgData name="Patel, Krupa" userId="6219ba5e-f02b-4639-aae4-587f3e9cd1b7" providerId="ADAL" clId="{3662BF1F-7158-4093-A458-B53D092DA44C}" dt="2023-11-20T23:26:21.361" v="282" actId="478"/>
          <ac:picMkLst>
            <pc:docMk/>
            <pc:sldMk cId="2309991601" sldId="420"/>
            <ac:picMk id="9" creationId="{7164F6B4-1465-AEC0-DB31-8D4B31DA10D3}"/>
          </ac:picMkLst>
        </pc:picChg>
        <pc:picChg chg="add mod ord">
          <ac:chgData name="Patel, Krupa" userId="6219ba5e-f02b-4639-aae4-587f3e9cd1b7" providerId="ADAL" clId="{3662BF1F-7158-4093-A458-B53D092DA44C}" dt="2023-11-20T23:37:38.590" v="332" actId="167"/>
          <ac:picMkLst>
            <pc:docMk/>
            <pc:sldMk cId="2309991601" sldId="420"/>
            <ac:picMk id="26" creationId="{9B2CD91A-7DBF-DBAC-E72D-308A88AC6D31}"/>
          </ac:picMkLst>
        </pc:picChg>
        <pc:cxnChg chg="add del mod">
          <ac:chgData name="Patel, Krupa" userId="6219ba5e-f02b-4639-aae4-587f3e9cd1b7" providerId="ADAL" clId="{3662BF1F-7158-4093-A458-B53D092DA44C}" dt="2023-11-20T23:37:43.810" v="334" actId="478"/>
          <ac:cxnSpMkLst>
            <pc:docMk/>
            <pc:sldMk cId="2309991601" sldId="420"/>
            <ac:cxnSpMk id="7" creationId="{850A1730-8EF5-7A85-EE12-D6187BE5A781}"/>
          </ac:cxnSpMkLst>
        </pc:cxnChg>
        <pc:cxnChg chg="add mod">
          <ac:chgData name="Patel, Krupa" userId="6219ba5e-f02b-4639-aae4-587f3e9cd1b7" providerId="ADAL" clId="{3662BF1F-7158-4093-A458-B53D092DA44C}" dt="2023-11-20T23:38:44.213" v="350" actId="14100"/>
          <ac:cxnSpMkLst>
            <pc:docMk/>
            <pc:sldMk cId="2309991601" sldId="420"/>
            <ac:cxnSpMk id="10" creationId="{71C57A9D-8017-85F7-A610-F23041C0AD61}"/>
          </ac:cxnSpMkLst>
        </pc:cxnChg>
        <pc:cxnChg chg="del">
          <ac:chgData name="Patel, Krupa" userId="6219ba5e-f02b-4639-aae4-587f3e9cd1b7" providerId="ADAL" clId="{3662BF1F-7158-4093-A458-B53D092DA44C}" dt="2023-11-20T23:26:26.353" v="285" actId="478"/>
          <ac:cxnSpMkLst>
            <pc:docMk/>
            <pc:sldMk cId="2309991601" sldId="420"/>
            <ac:cxnSpMk id="14" creationId="{00000000-0000-0000-0000-000000000000}"/>
          </ac:cxnSpMkLst>
        </pc:cxnChg>
        <pc:cxnChg chg="add mod">
          <ac:chgData name="Patel, Krupa" userId="6219ba5e-f02b-4639-aae4-587f3e9cd1b7" providerId="ADAL" clId="{3662BF1F-7158-4093-A458-B53D092DA44C}" dt="2023-11-20T23:39:11.364" v="354" actId="14100"/>
          <ac:cxnSpMkLst>
            <pc:docMk/>
            <pc:sldMk cId="2309991601" sldId="420"/>
            <ac:cxnSpMk id="15" creationId="{61CF73AF-E42F-761C-4210-9F12CED24B8C}"/>
          </ac:cxnSpMkLst>
        </pc:cxnChg>
        <pc:cxnChg chg="del">
          <ac:chgData name="Patel, Krupa" userId="6219ba5e-f02b-4639-aae4-587f3e9cd1b7" providerId="ADAL" clId="{3662BF1F-7158-4093-A458-B53D092DA44C}" dt="2023-11-20T23:26:25.032" v="284" actId="478"/>
          <ac:cxnSpMkLst>
            <pc:docMk/>
            <pc:sldMk cId="2309991601" sldId="420"/>
            <ac:cxnSpMk id="16" creationId="{1AE29153-733E-4CA4-0DD3-8C332B24ED31}"/>
          </ac:cxnSpMkLst>
        </pc:cxnChg>
        <pc:cxnChg chg="add mod">
          <ac:chgData name="Patel, Krupa" userId="6219ba5e-f02b-4639-aae4-587f3e9cd1b7" providerId="ADAL" clId="{3662BF1F-7158-4093-A458-B53D092DA44C}" dt="2023-11-20T23:39:22.630" v="358" actId="14100"/>
          <ac:cxnSpMkLst>
            <pc:docMk/>
            <pc:sldMk cId="2309991601" sldId="420"/>
            <ac:cxnSpMk id="36" creationId="{CA0C98A7-2D5B-3DB4-51F8-9FDE8EF5520A}"/>
          </ac:cxnSpMkLst>
        </pc:cxnChg>
      </pc:sldChg>
      <pc:sldChg chg="del">
        <pc:chgData name="Patel, Krupa" userId="6219ba5e-f02b-4639-aae4-587f3e9cd1b7" providerId="ADAL" clId="{3662BF1F-7158-4093-A458-B53D092DA44C}" dt="2023-11-20T23:19:21.832" v="163" actId="2696"/>
        <pc:sldMkLst>
          <pc:docMk/>
          <pc:sldMk cId="2859037620" sldId="420"/>
        </pc:sldMkLst>
      </pc:sldChg>
      <pc:sldChg chg="add">
        <pc:chgData name="Patel, Krupa" userId="6219ba5e-f02b-4639-aae4-587f3e9cd1b7" providerId="ADAL" clId="{3662BF1F-7158-4093-A458-B53D092DA44C}" dt="2023-11-20T23:36:27.872" v="321" actId="2890"/>
        <pc:sldMkLst>
          <pc:docMk/>
          <pc:sldMk cId="1238236246" sldId="421"/>
        </pc:sldMkLst>
      </pc:sldChg>
      <pc:sldChg chg="del">
        <pc:chgData name="Patel, Krupa" userId="6219ba5e-f02b-4639-aae4-587f3e9cd1b7" providerId="ADAL" clId="{3662BF1F-7158-4093-A458-B53D092DA44C}" dt="2023-11-20T23:20:04.751" v="171" actId="2696"/>
        <pc:sldMkLst>
          <pc:docMk/>
          <pc:sldMk cId="1634232141" sldId="421"/>
        </pc:sldMkLst>
      </pc:sldChg>
      <pc:sldChg chg="addSp modSp new mod">
        <pc:chgData name="Patel, Krupa" userId="6219ba5e-f02b-4639-aae4-587f3e9cd1b7" providerId="ADAL" clId="{3662BF1F-7158-4093-A458-B53D092DA44C}" dt="2023-11-20T23:42:08.713" v="444" actId="166"/>
        <pc:sldMkLst>
          <pc:docMk/>
          <pc:sldMk cId="549816197" sldId="422"/>
        </pc:sldMkLst>
        <pc:spChg chg="mod">
          <ac:chgData name="Patel, Krupa" userId="6219ba5e-f02b-4639-aae4-587f3e9cd1b7" providerId="ADAL" clId="{3662BF1F-7158-4093-A458-B53D092DA44C}" dt="2023-11-20T23:41:35.047" v="439"/>
          <ac:spMkLst>
            <pc:docMk/>
            <pc:sldMk cId="549816197" sldId="422"/>
            <ac:spMk id="2" creationId="{B89139E9-420D-64F4-73DB-8D9A00A194EB}"/>
          </ac:spMkLst>
        </pc:spChg>
        <pc:spChg chg="add mod ord">
          <ac:chgData name="Patel, Krupa" userId="6219ba5e-f02b-4639-aae4-587f3e9cd1b7" providerId="ADAL" clId="{3662BF1F-7158-4093-A458-B53D092DA44C}" dt="2023-11-20T23:42:08.713" v="444" actId="166"/>
          <ac:spMkLst>
            <pc:docMk/>
            <pc:sldMk cId="549816197" sldId="422"/>
            <ac:spMk id="4" creationId="{DD3D0553-A161-CB2B-E0A7-2C7C8CF5363E}"/>
          </ac:spMkLst>
        </pc:spChg>
        <pc:picChg chg="add mod">
          <ac:chgData name="Patel, Krupa" userId="6219ba5e-f02b-4639-aae4-587f3e9cd1b7" providerId="ADAL" clId="{3662BF1F-7158-4093-A458-B53D092DA44C}" dt="2023-11-20T23:41:52.004" v="441"/>
          <ac:picMkLst>
            <pc:docMk/>
            <pc:sldMk cId="549816197" sldId="422"/>
            <ac:picMk id="5" creationId="{54FAD15C-7C81-9259-4C60-73944B064977}"/>
          </ac:picMkLst>
        </pc:picChg>
        <pc:cxnChg chg="add mod">
          <ac:chgData name="Patel, Krupa" userId="6219ba5e-f02b-4639-aae4-587f3e9cd1b7" providerId="ADAL" clId="{3662BF1F-7158-4093-A458-B53D092DA44C}" dt="2023-11-20T23:41:56.867" v="442"/>
          <ac:cxnSpMkLst>
            <pc:docMk/>
            <pc:sldMk cId="549816197" sldId="422"/>
            <ac:cxnSpMk id="6" creationId="{B928AE6D-A16D-3AFE-1408-387F472C53F9}"/>
          </ac:cxnSpMkLst>
        </pc:cxnChg>
        <pc:cxnChg chg="add mod">
          <ac:chgData name="Patel, Krupa" userId="6219ba5e-f02b-4639-aae4-587f3e9cd1b7" providerId="ADAL" clId="{3662BF1F-7158-4093-A458-B53D092DA44C}" dt="2023-11-20T23:42:02.605" v="443"/>
          <ac:cxnSpMkLst>
            <pc:docMk/>
            <pc:sldMk cId="549816197" sldId="422"/>
            <ac:cxnSpMk id="7" creationId="{4A79237A-93A3-52BD-6D22-CD9167DBFAD1}"/>
          </ac:cxnSpMkLst>
        </pc:cxnChg>
      </pc:sldChg>
      <pc:sldChg chg="del">
        <pc:chgData name="Patel, Krupa" userId="6219ba5e-f02b-4639-aae4-587f3e9cd1b7" providerId="ADAL" clId="{3662BF1F-7158-4093-A458-B53D092DA44C}" dt="2023-11-20T23:19:37.246" v="167" actId="2696"/>
        <pc:sldMkLst>
          <pc:docMk/>
          <pc:sldMk cId="1647445845" sldId="423"/>
        </pc:sldMkLst>
      </pc:sldChg>
      <pc:sldChg chg="addSp delSp modSp new mod">
        <pc:chgData name="Patel, Krupa" userId="6219ba5e-f02b-4639-aae4-587f3e9cd1b7" providerId="ADAL" clId="{3662BF1F-7158-4093-A458-B53D092DA44C}" dt="2023-11-20T23:47:47.497" v="535" actId="14100"/>
        <pc:sldMkLst>
          <pc:docMk/>
          <pc:sldMk cId="3416164126" sldId="423"/>
        </pc:sldMkLst>
        <pc:spChg chg="mod">
          <ac:chgData name="Patel, Krupa" userId="6219ba5e-f02b-4639-aae4-587f3e9cd1b7" providerId="ADAL" clId="{3662BF1F-7158-4093-A458-B53D092DA44C}" dt="2023-11-20T23:42:42.093" v="446"/>
          <ac:spMkLst>
            <pc:docMk/>
            <pc:sldMk cId="3416164126" sldId="423"/>
            <ac:spMk id="2" creationId="{6EC7205E-3F64-E72C-330B-DB5979AD52E0}"/>
          </ac:spMkLst>
        </pc:spChg>
        <pc:spChg chg="add mod ord">
          <ac:chgData name="Patel, Krupa" userId="6219ba5e-f02b-4639-aae4-587f3e9cd1b7" providerId="ADAL" clId="{3662BF1F-7158-4093-A458-B53D092DA44C}" dt="2023-11-20T23:46:51.271" v="488" actId="166"/>
          <ac:spMkLst>
            <pc:docMk/>
            <pc:sldMk cId="3416164126" sldId="423"/>
            <ac:spMk id="8" creationId="{8FE43F61-A0E0-ECB0-DA34-B5DFE434A233}"/>
          </ac:spMkLst>
        </pc:spChg>
        <pc:spChg chg="add mod ord">
          <ac:chgData name="Patel, Krupa" userId="6219ba5e-f02b-4639-aae4-587f3e9cd1b7" providerId="ADAL" clId="{3662BF1F-7158-4093-A458-B53D092DA44C}" dt="2023-11-20T23:46:54.459" v="489" actId="166"/>
          <ac:spMkLst>
            <pc:docMk/>
            <pc:sldMk cId="3416164126" sldId="423"/>
            <ac:spMk id="9" creationId="{89C1186E-B5DA-101D-66E1-6523D53447EF}"/>
          </ac:spMkLst>
        </pc:spChg>
        <pc:spChg chg="add mod ord">
          <ac:chgData name="Patel, Krupa" userId="6219ba5e-f02b-4639-aae4-587f3e9cd1b7" providerId="ADAL" clId="{3662BF1F-7158-4093-A458-B53D092DA44C}" dt="2023-11-20T23:47:00.086" v="490" actId="166"/>
          <ac:spMkLst>
            <pc:docMk/>
            <pc:sldMk cId="3416164126" sldId="423"/>
            <ac:spMk id="10" creationId="{2579D5FB-009D-5E79-7308-BF3756501C6F}"/>
          </ac:spMkLst>
        </pc:spChg>
        <pc:spChg chg="add mod ord">
          <ac:chgData name="Patel, Krupa" userId="6219ba5e-f02b-4639-aae4-587f3e9cd1b7" providerId="ADAL" clId="{3662BF1F-7158-4093-A458-B53D092DA44C}" dt="2023-11-20T23:47:03.235" v="491" actId="166"/>
          <ac:spMkLst>
            <pc:docMk/>
            <pc:sldMk cId="3416164126" sldId="423"/>
            <ac:spMk id="11" creationId="{688AABD0-ED37-BA73-09BF-6F485BFDBA9F}"/>
          </ac:spMkLst>
        </pc:spChg>
        <pc:spChg chg="add mod ord">
          <ac:chgData name="Patel, Krupa" userId="6219ba5e-f02b-4639-aae4-587f3e9cd1b7" providerId="ADAL" clId="{3662BF1F-7158-4093-A458-B53D092DA44C}" dt="2023-11-20T23:47:47.497" v="535" actId="14100"/>
          <ac:spMkLst>
            <pc:docMk/>
            <pc:sldMk cId="3416164126" sldId="423"/>
            <ac:spMk id="12" creationId="{C6B23F7D-8444-B27F-5120-4C064E0513D6}"/>
          </ac:spMkLst>
        </pc:spChg>
        <pc:spChg chg="add mod ord">
          <ac:chgData name="Patel, Krupa" userId="6219ba5e-f02b-4639-aae4-587f3e9cd1b7" providerId="ADAL" clId="{3662BF1F-7158-4093-A458-B53D092DA44C}" dt="2023-11-20T23:47:14.710" v="494" actId="166"/>
          <ac:spMkLst>
            <pc:docMk/>
            <pc:sldMk cId="3416164126" sldId="423"/>
            <ac:spMk id="13" creationId="{FEACF845-451B-8A18-794B-6AA553847FE4}"/>
          </ac:spMkLst>
        </pc:spChg>
        <pc:spChg chg="add mod ord">
          <ac:chgData name="Patel, Krupa" userId="6219ba5e-f02b-4639-aae4-587f3e9cd1b7" providerId="ADAL" clId="{3662BF1F-7158-4093-A458-B53D092DA44C}" dt="2023-11-20T23:47:17.864" v="495" actId="166"/>
          <ac:spMkLst>
            <pc:docMk/>
            <pc:sldMk cId="3416164126" sldId="423"/>
            <ac:spMk id="14" creationId="{96081A4F-1655-C26F-F7BF-6A546959226B}"/>
          </ac:spMkLst>
        </pc:spChg>
        <pc:picChg chg="add del mod">
          <ac:chgData name="Patel, Krupa" userId="6219ba5e-f02b-4639-aae4-587f3e9cd1b7" providerId="ADAL" clId="{3662BF1F-7158-4093-A458-B53D092DA44C}" dt="2023-11-20T23:43:39.578" v="453" actId="478"/>
          <ac:picMkLst>
            <pc:docMk/>
            <pc:sldMk cId="3416164126" sldId="423"/>
            <ac:picMk id="5" creationId="{A6FF91C5-B8AE-4F94-918B-6D046230127A}"/>
          </ac:picMkLst>
        </pc:picChg>
        <pc:picChg chg="add mod">
          <ac:chgData name="Patel, Krupa" userId="6219ba5e-f02b-4639-aae4-587f3e9cd1b7" providerId="ADAL" clId="{3662BF1F-7158-4093-A458-B53D092DA44C}" dt="2023-11-20T23:44:12.931" v="459" actId="14100"/>
          <ac:picMkLst>
            <pc:docMk/>
            <pc:sldMk cId="3416164126" sldId="423"/>
            <ac:picMk id="7" creationId="{31EE2309-D148-4BF6-A28E-3E01AF9B08A2}"/>
          </ac:picMkLst>
        </pc:picChg>
        <pc:cxnChg chg="add mod">
          <ac:chgData name="Patel, Krupa" userId="6219ba5e-f02b-4639-aae4-587f3e9cd1b7" providerId="ADAL" clId="{3662BF1F-7158-4093-A458-B53D092DA44C}" dt="2023-11-20T23:45:51.909" v="475" actId="14100"/>
          <ac:cxnSpMkLst>
            <pc:docMk/>
            <pc:sldMk cId="3416164126" sldId="423"/>
            <ac:cxnSpMk id="15" creationId="{C2772513-3616-E212-70EA-BB132DC01130}"/>
          </ac:cxnSpMkLst>
        </pc:cxnChg>
        <pc:cxnChg chg="add mod">
          <ac:chgData name="Patel, Krupa" userId="6219ba5e-f02b-4639-aae4-587f3e9cd1b7" providerId="ADAL" clId="{3662BF1F-7158-4093-A458-B53D092DA44C}" dt="2023-11-20T23:46:08.413" v="477" actId="14100"/>
          <ac:cxnSpMkLst>
            <pc:docMk/>
            <pc:sldMk cId="3416164126" sldId="423"/>
            <ac:cxnSpMk id="16" creationId="{6BA99FF5-A5FD-FFB1-F1BB-E15C40EBD375}"/>
          </ac:cxnSpMkLst>
        </pc:cxnChg>
        <pc:cxnChg chg="add mod">
          <ac:chgData name="Patel, Krupa" userId="6219ba5e-f02b-4639-aae4-587f3e9cd1b7" providerId="ADAL" clId="{3662BF1F-7158-4093-A458-B53D092DA44C}" dt="2023-11-20T23:46:38.365" v="487" actId="14100"/>
          <ac:cxnSpMkLst>
            <pc:docMk/>
            <pc:sldMk cId="3416164126" sldId="423"/>
            <ac:cxnSpMk id="17" creationId="{B359C9CD-8F0B-EFF7-FD10-56891CC17652}"/>
          </ac:cxnSpMkLst>
        </pc:cxnChg>
        <pc:cxnChg chg="add mod">
          <ac:chgData name="Patel, Krupa" userId="6219ba5e-f02b-4639-aae4-587f3e9cd1b7" providerId="ADAL" clId="{3662BF1F-7158-4093-A458-B53D092DA44C}" dt="2023-11-20T23:46:33.581" v="485" actId="14100"/>
          <ac:cxnSpMkLst>
            <pc:docMk/>
            <pc:sldMk cId="3416164126" sldId="423"/>
            <ac:cxnSpMk id="18" creationId="{FA7B78DC-7F6E-1606-960A-C31A3B5AD63E}"/>
          </ac:cxnSpMkLst>
        </pc:cxnChg>
        <pc:cxnChg chg="add mod ord">
          <ac:chgData name="Patel, Krupa" userId="6219ba5e-f02b-4639-aae4-587f3e9cd1b7" providerId="ADAL" clId="{3662BF1F-7158-4093-A458-B53D092DA44C}" dt="2023-11-20T23:47:06.301" v="492" actId="166"/>
          <ac:cxnSpMkLst>
            <pc:docMk/>
            <pc:sldMk cId="3416164126" sldId="423"/>
            <ac:cxnSpMk id="19" creationId="{E6783687-65D0-7E1A-4B19-B3DC431F7F84}"/>
          </ac:cxnSpMkLst>
        </pc:cxnChg>
        <pc:cxnChg chg="add mod">
          <ac:chgData name="Patel, Krupa" userId="6219ba5e-f02b-4639-aae4-587f3e9cd1b7" providerId="ADAL" clId="{3662BF1F-7158-4093-A458-B53D092DA44C}" dt="2023-11-20T23:46:22.861" v="481" actId="14100"/>
          <ac:cxnSpMkLst>
            <pc:docMk/>
            <pc:sldMk cId="3416164126" sldId="423"/>
            <ac:cxnSpMk id="20" creationId="{FA6F92B2-F13F-5B8E-7976-CA80A0B3F81F}"/>
          </ac:cxnSpMkLst>
        </pc:cxnChg>
        <pc:cxnChg chg="add mod">
          <ac:chgData name="Patel, Krupa" userId="6219ba5e-f02b-4639-aae4-587f3e9cd1b7" providerId="ADAL" clId="{3662BF1F-7158-4093-A458-B53D092DA44C}" dt="2023-11-20T23:46:16.901" v="479" actId="14100"/>
          <ac:cxnSpMkLst>
            <pc:docMk/>
            <pc:sldMk cId="3416164126" sldId="423"/>
            <ac:cxnSpMk id="21" creationId="{51045AC3-0D8E-50E3-FC2C-85F708E7410C}"/>
          </ac:cxnSpMkLst>
        </pc:cxnChg>
      </pc:sldChg>
      <pc:sldChg chg="del">
        <pc:chgData name="Patel, Krupa" userId="6219ba5e-f02b-4639-aae4-587f3e9cd1b7" providerId="ADAL" clId="{3662BF1F-7158-4093-A458-B53D092DA44C}" dt="2023-11-20T23:19:58.430" v="169" actId="2696"/>
        <pc:sldMkLst>
          <pc:docMk/>
          <pc:sldMk cId="202203625" sldId="424"/>
        </pc:sldMkLst>
      </pc:sldChg>
      <pc:sldChg chg="addSp modSp new mod">
        <pc:chgData name="Patel, Krupa" userId="6219ba5e-f02b-4639-aae4-587f3e9cd1b7" providerId="ADAL" clId="{3662BF1F-7158-4093-A458-B53D092DA44C}" dt="2023-11-20T23:54:19.872" v="576" actId="14100"/>
        <pc:sldMkLst>
          <pc:docMk/>
          <pc:sldMk cId="778337086" sldId="424"/>
        </pc:sldMkLst>
        <pc:spChg chg="mod">
          <ac:chgData name="Patel, Krupa" userId="6219ba5e-f02b-4639-aae4-587f3e9cd1b7" providerId="ADAL" clId="{3662BF1F-7158-4093-A458-B53D092DA44C}" dt="2023-11-20T23:52:36.302" v="563" actId="20577"/>
          <ac:spMkLst>
            <pc:docMk/>
            <pc:sldMk cId="778337086" sldId="424"/>
            <ac:spMk id="2" creationId="{7A887EAF-F976-B973-CA4D-AF5FB30FB314}"/>
          </ac:spMkLst>
        </pc:spChg>
        <pc:spChg chg="add mod">
          <ac:chgData name="Patel, Krupa" userId="6219ba5e-f02b-4639-aae4-587f3e9cd1b7" providerId="ADAL" clId="{3662BF1F-7158-4093-A458-B53D092DA44C}" dt="2023-11-20T23:53:06.246" v="564"/>
          <ac:spMkLst>
            <pc:docMk/>
            <pc:sldMk cId="778337086" sldId="424"/>
            <ac:spMk id="7" creationId="{6E8A6331-3756-2373-A8E9-223AF5C79472}"/>
          </ac:spMkLst>
        </pc:spChg>
        <pc:spChg chg="add mod">
          <ac:chgData name="Patel, Krupa" userId="6219ba5e-f02b-4639-aae4-587f3e9cd1b7" providerId="ADAL" clId="{3662BF1F-7158-4093-A458-B53D092DA44C}" dt="2023-11-20T23:53:26.920" v="566" actId="1076"/>
          <ac:spMkLst>
            <pc:docMk/>
            <pc:sldMk cId="778337086" sldId="424"/>
            <ac:spMk id="8" creationId="{D89499E5-AE9E-A35D-69A1-C1E720BE5C0C}"/>
          </ac:spMkLst>
        </pc:spChg>
        <pc:spChg chg="add mod">
          <ac:chgData name="Patel, Krupa" userId="6219ba5e-f02b-4639-aae4-587f3e9cd1b7" providerId="ADAL" clId="{3662BF1F-7158-4093-A458-B53D092DA44C}" dt="2023-11-20T23:53:06.246" v="564"/>
          <ac:spMkLst>
            <pc:docMk/>
            <pc:sldMk cId="778337086" sldId="424"/>
            <ac:spMk id="9" creationId="{9306B98E-5801-82B7-BB14-239F080D4C37}"/>
          </ac:spMkLst>
        </pc:spChg>
        <pc:spChg chg="add mod">
          <ac:chgData name="Patel, Krupa" userId="6219ba5e-f02b-4639-aae4-587f3e9cd1b7" providerId="ADAL" clId="{3662BF1F-7158-4093-A458-B53D092DA44C}" dt="2023-11-20T23:53:55.464" v="571" actId="1076"/>
          <ac:spMkLst>
            <pc:docMk/>
            <pc:sldMk cId="778337086" sldId="424"/>
            <ac:spMk id="10" creationId="{B94E50AC-BC01-B1E4-3AEF-8AC14E4B27E5}"/>
          </ac:spMkLst>
        </pc:spChg>
        <pc:spChg chg="add mod">
          <ac:chgData name="Patel, Krupa" userId="6219ba5e-f02b-4639-aae4-587f3e9cd1b7" providerId="ADAL" clId="{3662BF1F-7158-4093-A458-B53D092DA44C}" dt="2023-11-20T23:53:06.246" v="564"/>
          <ac:spMkLst>
            <pc:docMk/>
            <pc:sldMk cId="778337086" sldId="424"/>
            <ac:spMk id="12" creationId="{B3E5911D-ECF5-44CD-DE5E-C3A7DF0429AC}"/>
          </ac:spMkLst>
        </pc:spChg>
        <pc:spChg chg="add mod">
          <ac:chgData name="Patel, Krupa" userId="6219ba5e-f02b-4639-aae4-587f3e9cd1b7" providerId="ADAL" clId="{3662BF1F-7158-4093-A458-B53D092DA44C}" dt="2023-11-20T23:53:06.246" v="564"/>
          <ac:spMkLst>
            <pc:docMk/>
            <pc:sldMk cId="778337086" sldId="424"/>
            <ac:spMk id="14" creationId="{397FB9A2-A0D0-62E7-2077-0FFE5C97799D}"/>
          </ac:spMkLst>
        </pc:spChg>
        <pc:spChg chg="add mod">
          <ac:chgData name="Patel, Krupa" userId="6219ba5e-f02b-4639-aae4-587f3e9cd1b7" providerId="ADAL" clId="{3662BF1F-7158-4093-A458-B53D092DA44C}" dt="2023-11-20T23:53:47.784" v="568" actId="1076"/>
          <ac:spMkLst>
            <pc:docMk/>
            <pc:sldMk cId="778337086" sldId="424"/>
            <ac:spMk id="16" creationId="{5A21CB33-834A-4E17-EFC3-77F1D448278F}"/>
          </ac:spMkLst>
        </pc:spChg>
        <pc:spChg chg="add mod">
          <ac:chgData name="Patel, Krupa" userId="6219ba5e-f02b-4639-aae4-587f3e9cd1b7" providerId="ADAL" clId="{3662BF1F-7158-4093-A458-B53D092DA44C}" dt="2023-11-20T23:53:06.246" v="564"/>
          <ac:spMkLst>
            <pc:docMk/>
            <pc:sldMk cId="778337086" sldId="424"/>
            <ac:spMk id="17" creationId="{87C2B0BD-6702-34FE-E463-EDC266F278B2}"/>
          </ac:spMkLst>
        </pc:spChg>
        <pc:picChg chg="add mod">
          <ac:chgData name="Patel, Krupa" userId="6219ba5e-f02b-4639-aae4-587f3e9cd1b7" providerId="ADAL" clId="{3662BF1F-7158-4093-A458-B53D092DA44C}" dt="2023-11-20T23:52:20.422" v="540" actId="14100"/>
          <ac:picMkLst>
            <pc:docMk/>
            <pc:sldMk cId="778337086" sldId="424"/>
            <ac:picMk id="5" creationId="{B13283E8-89EF-6010-1937-866B71B68291}"/>
          </ac:picMkLst>
        </pc:picChg>
        <pc:cxnChg chg="add mod">
          <ac:chgData name="Patel, Krupa" userId="6219ba5e-f02b-4639-aae4-587f3e9cd1b7" providerId="ADAL" clId="{3662BF1F-7158-4093-A458-B53D092DA44C}" dt="2023-11-20T23:53:18.065" v="565" actId="14100"/>
          <ac:cxnSpMkLst>
            <pc:docMk/>
            <pc:sldMk cId="778337086" sldId="424"/>
            <ac:cxnSpMk id="6" creationId="{C9C17EA3-DD0B-AD6D-2E73-79BE624ECDC2}"/>
          </ac:cxnSpMkLst>
        </pc:cxnChg>
        <pc:cxnChg chg="add mod">
          <ac:chgData name="Patel, Krupa" userId="6219ba5e-f02b-4639-aae4-587f3e9cd1b7" providerId="ADAL" clId="{3662BF1F-7158-4093-A458-B53D092DA44C}" dt="2023-11-20T23:53:30.399" v="567" actId="14100"/>
          <ac:cxnSpMkLst>
            <pc:docMk/>
            <pc:sldMk cId="778337086" sldId="424"/>
            <ac:cxnSpMk id="11" creationId="{368EAB05-C16F-B519-DC46-A0984B4FAD33}"/>
          </ac:cxnSpMkLst>
        </pc:cxnChg>
        <pc:cxnChg chg="add mod">
          <ac:chgData name="Patel, Krupa" userId="6219ba5e-f02b-4639-aae4-587f3e9cd1b7" providerId="ADAL" clId="{3662BF1F-7158-4093-A458-B53D092DA44C}" dt="2023-11-20T23:53:06.246" v="564"/>
          <ac:cxnSpMkLst>
            <pc:docMk/>
            <pc:sldMk cId="778337086" sldId="424"/>
            <ac:cxnSpMk id="13" creationId="{CF0E1EF6-7BA2-9F6B-194E-9F25D4A2F7E0}"/>
          </ac:cxnSpMkLst>
        </pc:cxnChg>
        <pc:cxnChg chg="add mod">
          <ac:chgData name="Patel, Krupa" userId="6219ba5e-f02b-4639-aae4-587f3e9cd1b7" providerId="ADAL" clId="{3662BF1F-7158-4093-A458-B53D092DA44C}" dt="2023-11-20T23:54:19.872" v="576" actId="14100"/>
          <ac:cxnSpMkLst>
            <pc:docMk/>
            <pc:sldMk cId="778337086" sldId="424"/>
            <ac:cxnSpMk id="15" creationId="{1C1E9A64-4371-ABF5-9663-CE34B8244C72}"/>
          </ac:cxnSpMkLst>
        </pc:cxnChg>
      </pc:sldChg>
      <pc:sldChg chg="del">
        <pc:chgData name="Patel, Krupa" userId="6219ba5e-f02b-4639-aae4-587f3e9cd1b7" providerId="ADAL" clId="{3662BF1F-7158-4093-A458-B53D092DA44C}" dt="2023-11-20T23:20:01.547" v="170" actId="2696"/>
        <pc:sldMkLst>
          <pc:docMk/>
          <pc:sldMk cId="2253698738" sldId="425"/>
        </pc:sldMkLst>
      </pc:sldChg>
      <pc:sldChg chg="del">
        <pc:chgData name="Patel, Krupa" userId="6219ba5e-f02b-4639-aae4-587f3e9cd1b7" providerId="ADAL" clId="{3662BF1F-7158-4093-A458-B53D092DA44C}" dt="2023-11-20T23:20:16.457" v="174" actId="2696"/>
        <pc:sldMkLst>
          <pc:docMk/>
          <pc:sldMk cId="3957504679" sldId="426"/>
        </pc:sldMkLst>
      </pc:sldChg>
      <pc:sldChg chg="del">
        <pc:chgData name="Patel, Krupa" userId="6219ba5e-f02b-4639-aae4-587f3e9cd1b7" providerId="ADAL" clId="{3662BF1F-7158-4093-A458-B53D092DA44C}" dt="2023-11-20T23:20:07.570" v="172" actId="2696"/>
        <pc:sldMkLst>
          <pc:docMk/>
          <pc:sldMk cId="3613957719" sldId="427"/>
        </pc:sldMkLst>
      </pc:sldChg>
      <pc:sldChg chg="del">
        <pc:chgData name="Patel, Krupa" userId="6219ba5e-f02b-4639-aae4-587f3e9cd1b7" providerId="ADAL" clId="{3662BF1F-7158-4093-A458-B53D092DA44C}" dt="2023-11-20T23:19:42.872" v="168" actId="2696"/>
        <pc:sldMkLst>
          <pc:docMk/>
          <pc:sldMk cId="2617311556" sldId="428"/>
        </pc:sldMkLst>
      </pc:sldChg>
      <pc:sldChg chg="del">
        <pc:chgData name="Patel, Krupa" userId="6219ba5e-f02b-4639-aae4-587f3e9cd1b7" providerId="ADAL" clId="{3662BF1F-7158-4093-A458-B53D092DA44C}" dt="2023-11-20T23:19:25.120" v="164" actId="2696"/>
        <pc:sldMkLst>
          <pc:docMk/>
          <pc:sldMk cId="2448315322" sldId="429"/>
        </pc:sldMkLst>
      </pc:sldChg>
      <pc:sldChg chg="del">
        <pc:chgData name="Patel, Krupa" userId="6219ba5e-f02b-4639-aae4-587f3e9cd1b7" providerId="ADAL" clId="{3662BF1F-7158-4093-A458-B53D092DA44C}" dt="2023-11-20T23:19:18.145" v="162" actId="2696"/>
        <pc:sldMkLst>
          <pc:docMk/>
          <pc:sldMk cId="1694320370" sldId="430"/>
        </pc:sldMkLst>
      </pc:sldChg>
      <pc:sldChg chg="del">
        <pc:chgData name="Patel, Krupa" userId="6219ba5e-f02b-4639-aae4-587f3e9cd1b7" providerId="ADAL" clId="{3662BF1F-7158-4093-A458-B53D092DA44C}" dt="2023-11-20T23:19:11.357" v="160" actId="2696"/>
        <pc:sldMkLst>
          <pc:docMk/>
          <pc:sldMk cId="3505209296" sldId="433"/>
        </pc:sldMkLst>
      </pc:sldChg>
      <pc:sldChg chg="del">
        <pc:chgData name="Patel, Krupa" userId="6219ba5e-f02b-4639-aae4-587f3e9cd1b7" providerId="ADAL" clId="{3662BF1F-7158-4093-A458-B53D092DA44C}" dt="2023-11-20T23:19:07.090" v="159" actId="2696"/>
        <pc:sldMkLst>
          <pc:docMk/>
          <pc:sldMk cId="1916556891" sldId="434"/>
        </pc:sldMkLst>
      </pc:sldChg>
      <pc:sldChg chg="del">
        <pc:chgData name="Patel, Krupa" userId="6219ba5e-f02b-4639-aae4-587f3e9cd1b7" providerId="ADAL" clId="{3662BF1F-7158-4093-A458-B53D092DA44C}" dt="2023-11-20T23:19:02.966" v="158" actId="2696"/>
        <pc:sldMkLst>
          <pc:docMk/>
          <pc:sldMk cId="2797489113" sldId="435"/>
        </pc:sldMkLst>
      </pc:sldChg>
      <pc:sldChg chg="del">
        <pc:chgData name="Patel, Krupa" userId="6219ba5e-f02b-4639-aae4-587f3e9cd1b7" providerId="ADAL" clId="{3662BF1F-7158-4093-A458-B53D092DA44C}" dt="2023-11-20T23:19:15.249" v="161" actId="2696"/>
        <pc:sldMkLst>
          <pc:docMk/>
          <pc:sldMk cId="7572374" sldId="436"/>
        </pc:sldMkLst>
      </pc:sldChg>
      <pc:sldChg chg="del">
        <pc:chgData name="Patel, Krupa" userId="6219ba5e-f02b-4639-aae4-587f3e9cd1b7" providerId="ADAL" clId="{3662BF1F-7158-4093-A458-B53D092DA44C}" dt="2023-11-20T23:20:20.748" v="175" actId="2696"/>
        <pc:sldMkLst>
          <pc:docMk/>
          <pc:sldMk cId="3481921678" sldId="437"/>
        </pc:sldMkLst>
      </pc:sldChg>
      <pc:sldChg chg="del">
        <pc:chgData name="Patel, Krupa" userId="6219ba5e-f02b-4639-aae4-587f3e9cd1b7" providerId="ADAL" clId="{3662BF1F-7158-4093-A458-B53D092DA44C}" dt="2023-11-20T23:20:32.685" v="177" actId="2696"/>
        <pc:sldMkLst>
          <pc:docMk/>
          <pc:sldMk cId="260051409" sldId="438"/>
        </pc:sldMkLst>
      </pc:sldChg>
      <pc:sldChg chg="add del">
        <pc:chgData name="Patel, Krupa" userId="6219ba5e-f02b-4639-aae4-587f3e9cd1b7" providerId="ADAL" clId="{3662BF1F-7158-4093-A458-B53D092DA44C}" dt="2023-11-20T23:06:07.734" v="154" actId="2696"/>
        <pc:sldMkLst>
          <pc:docMk/>
          <pc:sldMk cId="2365056807" sldId="43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385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662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749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703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072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147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237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271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ide view of the Mt. San Antonio College campus with snowy hills in the background.&#10;" title="Landscape of Mt. San Antonio College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49"/>
          <a:stretch/>
        </p:blipFill>
        <p:spPr>
          <a:xfrm>
            <a:off x="-76200" y="0"/>
            <a:ext cx="122682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1251312" y="4459349"/>
            <a:ext cx="10940687" cy="200964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56000" y="4742044"/>
            <a:ext cx="8080373" cy="1111495"/>
          </a:xfrm>
          <a:noFill/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The logo features the words Mt. San Antonio College, Mt. SAC, hills and a torch." title="Mt. San Antonio Colleg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233" y="4814416"/>
            <a:ext cx="1940560" cy="1375871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566160" y="5427663"/>
            <a:ext cx="808037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A907-BFD3-49E2-B4CA-D28C3110B17D}" type="datetime1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54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2256" y="365125"/>
            <a:ext cx="64008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65125"/>
            <a:ext cx="916305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C126-60B3-47F8-9743-CD99BBC2BA6F}" type="datetime1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76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752600" y="1444752"/>
            <a:ext cx="10076688" cy="43891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5815-345B-450C-ABB0-59F17AAF06BC}" type="datetime1">
              <a:rPr lang="en-US" smtClean="0"/>
              <a:t>11/20/2023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709738"/>
            <a:ext cx="10079736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589463"/>
            <a:ext cx="1007973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8DCE-CE00-4BC2-B083-F4E4A6089851}" type="datetime1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8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501775"/>
            <a:ext cx="47434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6600" y="1501775"/>
            <a:ext cx="47434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3F327-DBFE-4B63-A290-64463BB06941}" type="datetime1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16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1414463"/>
            <a:ext cx="47021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2600" y="2238375"/>
            <a:ext cx="470217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07004" y="1414463"/>
            <a:ext cx="47253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07004" y="2238375"/>
            <a:ext cx="472533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DCBA-18A7-4B26-BCA3-F0C93DBD0D04}" type="datetime1">
              <a:rPr lang="en-US" smtClean="0"/>
              <a:t>11/20/2023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11128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8740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1904886-E09C-4E54-888E-9996D0E331DD}" type="datetime1">
              <a:rPr lang="en-US" smtClean="0"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44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77ED-3705-4549-9B84-F88C7ADFA4D2}" type="datetime1">
              <a:rPr lang="en-US" smtClean="0"/>
              <a:t>11/20/2023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650" y="457200"/>
            <a:ext cx="39433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0300" y="987425"/>
            <a:ext cx="562203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1650" y="2171700"/>
            <a:ext cx="3943350" cy="3697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7612A-A686-42DD-A66E-EE246F29E575}" type="datetime1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7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936" y="457200"/>
            <a:ext cx="394106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208776" y="987425"/>
            <a:ext cx="562356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3936" y="2176272"/>
            <a:ext cx="3941064" cy="36941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8963-C911-433D-8DB7-892202FAB7E8}" type="datetime1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8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ekaboo view of the Mt. SAC campus with rolling hills and snowcapped mountain in the background" title="Landscape of Campus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1" t="-136" r="49163" b="7881"/>
          <a:stretch/>
        </p:blipFill>
        <p:spPr>
          <a:xfrm>
            <a:off x="-8636" y="-10160"/>
            <a:ext cx="1503680" cy="689864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5494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lvl="0"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11128" cy="6400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5648" y="1447800"/>
            <a:ext cx="10076688" cy="4386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55648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D0403EA6-EB48-4390-B870-7D8E4A85664A}" type="datetime1">
              <a:rPr lang="en-US" smtClean="0"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46192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5736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6" r:id="rId3"/>
    <p:sldLayoutId id="2147483677" r:id="rId4"/>
    <p:sldLayoutId id="2147483678" r:id="rId5"/>
    <p:sldLayoutId id="2147483672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None/>
        <a:defRPr sz="18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hyperlink" Target="mailto:pquinones@mtsac.ed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mchen@mtsac.edu" TargetMode="External"/><Relationship Id="rId5" Type="http://schemas.openxmlformats.org/officeDocument/2006/relationships/hyperlink" Target="mailto:kpatel37@mtsac.edu" TargetMode="External"/><Relationship Id="rId4" Type="http://schemas.openxmlformats.org/officeDocument/2006/relationships/hyperlink" Target="http://www.mtsac.edu/pi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235569" y="4561491"/>
            <a:ext cx="8956431" cy="1375034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latin typeface="Calibri" panose="020F0502020204030204" pitchFamily="34" charset="0"/>
              </a:rPr>
              <a:t>P</a:t>
            </a:r>
            <a:r>
              <a:rPr lang="en-US" sz="4800" dirty="0">
                <a:latin typeface="Calibri" panose="020F0502020204030204" pitchFamily="34" charset="0"/>
              </a:rPr>
              <a:t>lanning for </a:t>
            </a:r>
            <a:r>
              <a:rPr lang="en-US" sz="6000" b="1" dirty="0">
                <a:latin typeface="Calibri" panose="020F0502020204030204" pitchFamily="34" charset="0"/>
              </a:rPr>
              <a:t>I</a:t>
            </a:r>
            <a:r>
              <a:rPr lang="en-US" sz="4800" dirty="0">
                <a:latin typeface="Calibri" panose="020F0502020204030204" pitchFamily="34" charset="0"/>
              </a:rPr>
              <a:t>nstitutional </a:t>
            </a:r>
            <a:r>
              <a:rPr lang="en-US" sz="6000" b="1" dirty="0">
                <a:latin typeface="Calibri" panose="020F0502020204030204" pitchFamily="34" charset="0"/>
              </a:rPr>
              <a:t>E</a:t>
            </a:r>
            <a:r>
              <a:rPr lang="en-US" sz="4800" dirty="0">
                <a:latin typeface="Calibri" panose="020F0502020204030204" pitchFamily="34" charset="0"/>
              </a:rPr>
              <a:t>ffectiveness</a:t>
            </a:r>
            <a:br>
              <a:rPr lang="en-US" sz="4800" dirty="0">
                <a:latin typeface="Calibri" panose="020F0502020204030204" pitchFamily="34" charset="0"/>
              </a:rPr>
            </a:br>
            <a:r>
              <a:rPr lang="en-US" sz="4800" b="1" dirty="0">
                <a:latin typeface="Calibri" panose="020F0502020204030204" pitchFamily="34" charset="0"/>
              </a:rPr>
              <a:t>Manager</a:t>
            </a:r>
            <a:r>
              <a:rPr lang="en-US" sz="4800" dirty="0">
                <a:latin typeface="Calibri" panose="020F0502020204030204" pitchFamily="34" charset="0"/>
              </a:rPr>
              <a:t> </a:t>
            </a:r>
            <a:r>
              <a:rPr lang="en-US" sz="4800" b="1" dirty="0">
                <a:latin typeface="Calibri" panose="020F0502020204030204" pitchFamily="34" charset="0"/>
              </a:rPr>
              <a:t>PIE Planning &amp; Resources</a:t>
            </a:r>
            <a:endParaRPr lang="en-US" sz="4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9877260" y="5936525"/>
            <a:ext cx="2389554" cy="457200"/>
          </a:xfrm>
        </p:spPr>
        <p:txBody>
          <a:bodyPr anchor="b">
            <a:normAutofit lnSpcReduction="10000"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b="0"/>
              <a:t>2023 </a:t>
            </a:r>
            <a:r>
              <a:rPr lang="en-US" b="0" dirty="0"/>
              <a:t>User Guide</a:t>
            </a:r>
          </a:p>
        </p:txBody>
      </p:sp>
    </p:spTree>
    <p:extLst>
      <p:ext uri="{BB962C8B-B14F-4D97-AF65-F5344CB8AC3E}">
        <p14:creationId xmlns:p14="http://schemas.microsoft.com/office/powerpoint/2010/main" val="3938185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PIE – View Options</a:t>
            </a: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8103053" y="5689925"/>
            <a:ext cx="2336124" cy="585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5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212E76-EFDE-2CEC-0752-C8B0D202A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740" y="1568741"/>
            <a:ext cx="10623259" cy="3364384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50A1730-8EF5-7A85-EE12-D6187BE5A781}"/>
              </a:ext>
            </a:extLst>
          </p:cNvPr>
          <p:cNvCxnSpPr>
            <a:cxnSpLocks/>
          </p:cNvCxnSpPr>
          <p:nvPr/>
        </p:nvCxnSpPr>
        <p:spPr>
          <a:xfrm flipV="1">
            <a:off x="5561901" y="2167295"/>
            <a:ext cx="5304700" cy="261443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1C57A9D-8017-85F7-A610-F23041C0AD61}"/>
              </a:ext>
            </a:extLst>
          </p:cNvPr>
          <p:cNvCxnSpPr>
            <a:cxnSpLocks/>
          </p:cNvCxnSpPr>
          <p:nvPr/>
        </p:nvCxnSpPr>
        <p:spPr>
          <a:xfrm flipV="1">
            <a:off x="8800051" y="2167295"/>
            <a:ext cx="2567032" cy="261443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1CF73AF-E42F-761C-4210-9F12CED24B8C}"/>
              </a:ext>
            </a:extLst>
          </p:cNvPr>
          <p:cNvCxnSpPr>
            <a:cxnSpLocks/>
          </p:cNvCxnSpPr>
          <p:nvPr/>
        </p:nvCxnSpPr>
        <p:spPr>
          <a:xfrm flipV="1">
            <a:off x="10194036" y="2126425"/>
            <a:ext cx="1771525" cy="265530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ular Callout 14">
            <a:extLst>
              <a:ext uri="{FF2B5EF4-FFF2-40B4-BE49-F238E27FC236}">
                <a16:creationId xmlns:a16="http://schemas.microsoft.com/office/drawing/2014/main" id="{3450EF18-7889-2EEA-9218-EA8C1CE568CF}"/>
              </a:ext>
            </a:extLst>
          </p:cNvPr>
          <p:cNvSpPr/>
          <p:nvPr/>
        </p:nvSpPr>
        <p:spPr>
          <a:xfrm>
            <a:off x="2667700" y="4587455"/>
            <a:ext cx="9733870" cy="77259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Options allow for full-screen, quarter, and half-screen size. </a:t>
            </a:r>
          </a:p>
        </p:txBody>
      </p:sp>
    </p:spTree>
    <p:extLst>
      <p:ext uri="{BB962C8B-B14F-4D97-AF65-F5344CB8AC3E}">
        <p14:creationId xmlns:p14="http://schemas.microsoft.com/office/powerpoint/2010/main" val="1238236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447" y="5266827"/>
            <a:ext cx="4750964" cy="14697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/>
          <a:lstStyle/>
          <a:p>
            <a:r>
              <a:rPr lang="en-US" b="1" dirty="0"/>
              <a:t>Resources</a:t>
            </a:r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256999" y="1578587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7323151" y="1506012"/>
            <a:ext cx="4325509" cy="891181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PIE Summaries are due by July 15, 2023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03557" y="5726868"/>
            <a:ext cx="3686937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/>
              <a:t>Video Training Resources</a:t>
            </a:r>
            <a:r>
              <a:rPr lang="en-US" sz="2400" dirty="0"/>
              <a:t>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hlinkClick r:id="rId4"/>
              </a:rPr>
              <a:t>http://www.mtsac.edu/pie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9834" y="4458858"/>
            <a:ext cx="5234384" cy="907941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/>
              <a:t>Technical Questions: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Krupa Patel: </a:t>
            </a:r>
            <a:r>
              <a:rPr lang="en-US" sz="2400" dirty="0">
                <a:hlinkClick r:id="rId5"/>
              </a:rPr>
              <a:t>kpatel37@mtsac.edu</a:t>
            </a:r>
            <a:r>
              <a:rPr lang="en-US" sz="2400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9834" y="1329806"/>
            <a:ext cx="5234384" cy="907941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/>
              <a:t>PIE Content Questions</a:t>
            </a:r>
            <a:r>
              <a:rPr lang="en-US" sz="2400" dirty="0"/>
              <a:t>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Meghan Chen: </a:t>
            </a:r>
            <a:r>
              <a:rPr lang="en-US" sz="2400" dirty="0">
                <a:hlinkClick r:id="rId6"/>
              </a:rPr>
              <a:t>mchen@mtsac.edu</a:t>
            </a:r>
            <a:r>
              <a:rPr lang="en-US" sz="2400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9833" y="2932804"/>
            <a:ext cx="5234385" cy="1354217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/>
              <a:t>Research/ Data Review Questions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Patricia Quinones: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hlinkClick r:id="rId7"/>
              </a:rPr>
              <a:t>pquinones@mtsac.edu</a:t>
            </a:r>
            <a:r>
              <a:rPr lang="en-US" sz="2400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3" name="Picture 2" descr="Hot Pie vector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730" y="2684023"/>
            <a:ext cx="2092353" cy="209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81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/>
          <a:lstStyle/>
          <a:p>
            <a:r>
              <a:rPr lang="en-US" b="1" dirty="0"/>
              <a:t>The Process</a:t>
            </a:r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256999" y="1578587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6092" y="3646169"/>
            <a:ext cx="374660" cy="37329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432" y="1088136"/>
            <a:ext cx="6968507" cy="576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136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6E58E2-45C9-CE4F-DCEE-16F940415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793" y="1621335"/>
            <a:ext cx="9534451" cy="51001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/>
          <a:lstStyle/>
          <a:p>
            <a:r>
              <a:rPr lang="en-US" b="1" dirty="0"/>
              <a:t>PIE - Access</a:t>
            </a:r>
          </a:p>
        </p:txBody>
      </p:sp>
      <p:sp>
        <p:nvSpPr>
          <p:cNvPr id="88" name="Text Placeholder 1"/>
          <p:cNvSpPr txBox="1">
            <a:spLocks/>
          </p:cNvSpPr>
          <p:nvPr/>
        </p:nvSpPr>
        <p:spPr>
          <a:xfrm>
            <a:off x="4241759" y="1344381"/>
            <a:ext cx="1898591" cy="3180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b="1" dirty="0">
              <a:solidFill>
                <a:srgbClr val="B83B1D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101819" y="2221848"/>
            <a:ext cx="827989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615019" y="3247352"/>
            <a:ext cx="523312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503571" y="3873167"/>
            <a:ext cx="634760" cy="459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1823067" y="2944523"/>
            <a:ext cx="106741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26" name="Straight Arrow Connector 25"/>
          <p:cNvCxnSpPr>
            <a:cxnSpLocks/>
            <a:stCxn id="21" idx="2"/>
          </p:cNvCxnSpPr>
          <p:nvPr/>
        </p:nvCxnSpPr>
        <p:spPr>
          <a:xfrm flipH="1">
            <a:off x="4848837" y="3759858"/>
            <a:ext cx="2252816" cy="1340648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0" idx="1"/>
          </p:cNvCxnSpPr>
          <p:nvPr/>
        </p:nvCxnSpPr>
        <p:spPr>
          <a:xfrm flipH="1">
            <a:off x="2964873" y="1327298"/>
            <a:ext cx="893930" cy="43871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ular Callout 19"/>
          <p:cNvSpPr/>
          <p:nvPr/>
        </p:nvSpPr>
        <p:spPr>
          <a:xfrm>
            <a:off x="3858803" y="1157409"/>
            <a:ext cx="3279528" cy="339777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1. </a:t>
            </a:r>
            <a:r>
              <a:rPr lang="en-US" sz="2400" b="1" dirty="0"/>
              <a:t>www.mtsac.edu/</a:t>
            </a:r>
            <a:r>
              <a:rPr lang="en-US" sz="2400" b="1" dirty="0">
                <a:solidFill>
                  <a:schemeClr val="bg1"/>
                </a:solidFill>
              </a:rPr>
              <a:t>pie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5688430" y="3409084"/>
            <a:ext cx="2826446" cy="350774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2. Click to access PIE</a:t>
            </a:r>
            <a:endParaRPr lang="en-US" sz="2400" b="1" dirty="0">
              <a:solidFill>
                <a:srgbClr val="B83B1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704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40B6BA3-CFB7-00BC-816C-881648418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325" y="1230211"/>
            <a:ext cx="8157763" cy="28794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PIE - Home Screen</a:t>
            </a: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8103053" y="5689925"/>
            <a:ext cx="2336124" cy="585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500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1310205" y="1948207"/>
            <a:ext cx="2564249" cy="439791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After clicking on “Go to PIE” use your Mt. SAC credentials to access the interface that houses </a:t>
            </a:r>
            <a:r>
              <a:rPr lang="en-US" sz="2400" b="1" dirty="0"/>
              <a:t>PIE</a:t>
            </a:r>
            <a:r>
              <a:rPr lang="en-US" sz="2400" dirty="0"/>
              <a:t> to begin the process</a:t>
            </a:r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>
          <a:xfrm flipV="1">
            <a:off x="7776594" y="1503865"/>
            <a:ext cx="1663725" cy="35964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ular Callout 11"/>
          <p:cNvSpPr/>
          <p:nvPr/>
        </p:nvSpPr>
        <p:spPr>
          <a:xfrm>
            <a:off x="4873312" y="1594914"/>
            <a:ext cx="3076014" cy="800907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3. Click on the gray Sign In button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64F6B4-1465-AEC0-DB31-8D4B31DA10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0654" y="2094565"/>
            <a:ext cx="2437046" cy="2501604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AE29153-733E-4CA4-0DD3-8C332B24ED31}"/>
              </a:ext>
            </a:extLst>
          </p:cNvPr>
          <p:cNvCxnSpPr>
            <a:cxnSpLocks/>
          </p:cNvCxnSpPr>
          <p:nvPr/>
        </p:nvCxnSpPr>
        <p:spPr>
          <a:xfrm flipV="1">
            <a:off x="8858774" y="3006689"/>
            <a:ext cx="494951" cy="1956537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ular Callout 10"/>
          <p:cNvSpPr/>
          <p:nvPr/>
        </p:nvSpPr>
        <p:spPr>
          <a:xfrm>
            <a:off x="6316651" y="4688468"/>
            <a:ext cx="3123668" cy="114923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4. Use on-campus email ID &amp; </a:t>
            </a:r>
          </a:p>
          <a:p>
            <a:pPr algn="ctr"/>
            <a:r>
              <a:rPr lang="en-US" sz="2400" dirty="0"/>
              <a:t>password to login</a:t>
            </a:r>
          </a:p>
        </p:txBody>
      </p:sp>
    </p:spTree>
    <p:extLst>
      <p:ext uri="{BB962C8B-B14F-4D97-AF65-F5344CB8AC3E}">
        <p14:creationId xmlns:p14="http://schemas.microsoft.com/office/powerpoint/2010/main" val="3746994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139E9-420D-64F4-73DB-8D9A00A19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PIE – Home Screen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9E98C5-9293-8CBD-B838-1C9F1361B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FAD15C-7C81-9259-4C60-73944B064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873" y="3304094"/>
            <a:ext cx="10128463" cy="310585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928AE6D-A16D-3AFE-1408-387F472C53F9}"/>
              </a:ext>
            </a:extLst>
          </p:cNvPr>
          <p:cNvCxnSpPr/>
          <p:nvPr/>
        </p:nvCxnSpPr>
        <p:spPr>
          <a:xfrm>
            <a:off x="7561385" y="2478086"/>
            <a:ext cx="984738" cy="72976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A79237A-93A3-52BD-6D22-CD9167DBFAD1}"/>
              </a:ext>
            </a:extLst>
          </p:cNvPr>
          <p:cNvCxnSpPr/>
          <p:nvPr/>
        </p:nvCxnSpPr>
        <p:spPr>
          <a:xfrm flipH="1">
            <a:off x="4415849" y="2511886"/>
            <a:ext cx="1168979" cy="69596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ular Callout 4">
            <a:extLst>
              <a:ext uri="{FF2B5EF4-FFF2-40B4-BE49-F238E27FC236}">
                <a16:creationId xmlns:a16="http://schemas.microsoft.com/office/drawing/2014/main" id="{DD3D0553-A161-CB2B-E0A7-2C7C8CF5363E}"/>
              </a:ext>
            </a:extLst>
          </p:cNvPr>
          <p:cNvSpPr/>
          <p:nvPr/>
        </p:nvSpPr>
        <p:spPr>
          <a:xfrm>
            <a:off x="4358255" y="1162438"/>
            <a:ext cx="4617965" cy="1597539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The home screen with the Mt. SAC logo will appear.  The home screen is customizable with any information, files, or pictures. </a:t>
            </a:r>
          </a:p>
        </p:txBody>
      </p:sp>
    </p:spTree>
    <p:extLst>
      <p:ext uri="{BB962C8B-B14F-4D97-AF65-F5344CB8AC3E}">
        <p14:creationId xmlns:p14="http://schemas.microsoft.com/office/powerpoint/2010/main" val="549816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7205E-3F64-E72C-330B-DB5979AD5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PIE – Menu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E4FACC-A696-EAA1-825A-12939CCB7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EE2309-D148-4BF6-A28E-3E01AF9B0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101" y="1193800"/>
            <a:ext cx="10088076" cy="5422899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2772513-3616-E212-70EA-BB132DC01130}"/>
              </a:ext>
            </a:extLst>
          </p:cNvPr>
          <p:cNvCxnSpPr>
            <a:cxnSpLocks/>
          </p:cNvCxnSpPr>
          <p:nvPr/>
        </p:nvCxnSpPr>
        <p:spPr>
          <a:xfrm flipH="1">
            <a:off x="2184400" y="1631975"/>
            <a:ext cx="2840606" cy="196825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BA99FF5-A5FD-FFB1-F1BB-E15C40EBD375}"/>
              </a:ext>
            </a:extLst>
          </p:cNvPr>
          <p:cNvCxnSpPr>
            <a:cxnSpLocks/>
          </p:cNvCxnSpPr>
          <p:nvPr/>
        </p:nvCxnSpPr>
        <p:spPr>
          <a:xfrm flipH="1">
            <a:off x="4713953" y="2606036"/>
            <a:ext cx="1227393" cy="15077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359C9CD-8F0B-EFF7-FD10-56891CC17652}"/>
              </a:ext>
            </a:extLst>
          </p:cNvPr>
          <p:cNvCxnSpPr>
            <a:cxnSpLocks/>
          </p:cNvCxnSpPr>
          <p:nvPr/>
        </p:nvCxnSpPr>
        <p:spPr>
          <a:xfrm flipH="1" flipV="1">
            <a:off x="3263900" y="3235325"/>
            <a:ext cx="2704962" cy="71685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A7B78DC-7F6E-1606-960A-C31A3B5AD63E}"/>
              </a:ext>
            </a:extLst>
          </p:cNvPr>
          <p:cNvCxnSpPr>
            <a:cxnSpLocks/>
          </p:cNvCxnSpPr>
          <p:nvPr/>
        </p:nvCxnSpPr>
        <p:spPr>
          <a:xfrm flipH="1" flipV="1">
            <a:off x="3378200" y="3595154"/>
            <a:ext cx="2612116" cy="511578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A6F92B2-F13F-5B8E-7976-CA80A0B3F81F}"/>
              </a:ext>
            </a:extLst>
          </p:cNvPr>
          <p:cNvCxnSpPr>
            <a:cxnSpLocks/>
          </p:cNvCxnSpPr>
          <p:nvPr/>
        </p:nvCxnSpPr>
        <p:spPr>
          <a:xfrm flipH="1" flipV="1">
            <a:off x="3263900" y="4400769"/>
            <a:ext cx="2612116" cy="115055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1045AC3-0D8E-50E3-FC2C-85F708E7410C}"/>
              </a:ext>
            </a:extLst>
          </p:cNvPr>
          <p:cNvCxnSpPr>
            <a:cxnSpLocks/>
          </p:cNvCxnSpPr>
          <p:nvPr/>
        </p:nvCxnSpPr>
        <p:spPr>
          <a:xfrm flipH="1" flipV="1">
            <a:off x="3149600" y="4822285"/>
            <a:ext cx="1564353" cy="145184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ular Callout 4">
            <a:extLst>
              <a:ext uri="{FF2B5EF4-FFF2-40B4-BE49-F238E27FC236}">
                <a16:creationId xmlns:a16="http://schemas.microsoft.com/office/drawing/2014/main" id="{8FE43F61-A0E0-ECB0-DA34-B5DFE434A233}"/>
              </a:ext>
            </a:extLst>
          </p:cNvPr>
          <p:cNvSpPr/>
          <p:nvPr/>
        </p:nvSpPr>
        <p:spPr>
          <a:xfrm>
            <a:off x="4835242" y="1162438"/>
            <a:ext cx="7202959" cy="1031627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Click on the hamburger menu on the left-hand side of the screen to access the sections within the Unit PIE.</a:t>
            </a:r>
          </a:p>
        </p:txBody>
      </p:sp>
      <p:sp>
        <p:nvSpPr>
          <p:cNvPr id="9" name="Rounded Rectangular Callout 25">
            <a:extLst>
              <a:ext uri="{FF2B5EF4-FFF2-40B4-BE49-F238E27FC236}">
                <a16:creationId xmlns:a16="http://schemas.microsoft.com/office/drawing/2014/main" id="{89C1186E-B5DA-101D-66E1-6523D53447EF}"/>
              </a:ext>
            </a:extLst>
          </p:cNvPr>
          <p:cNvSpPr/>
          <p:nvPr/>
        </p:nvSpPr>
        <p:spPr>
          <a:xfrm>
            <a:off x="5746858" y="2241148"/>
            <a:ext cx="6085477" cy="672879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/>
              <a:t>Expand the </a:t>
            </a:r>
            <a:r>
              <a:rPr lang="en-US" sz="2400" b="1" i="1" dirty="0"/>
              <a:t>PIE caret</a:t>
            </a:r>
            <a:r>
              <a:rPr lang="en-US" sz="2400" i="1" dirty="0"/>
              <a:t>. To access the menus.</a:t>
            </a:r>
          </a:p>
        </p:txBody>
      </p:sp>
      <p:sp>
        <p:nvSpPr>
          <p:cNvPr id="10" name="Rounded Rectangular Callout 22">
            <a:extLst>
              <a:ext uri="{FF2B5EF4-FFF2-40B4-BE49-F238E27FC236}">
                <a16:creationId xmlns:a16="http://schemas.microsoft.com/office/drawing/2014/main" id="{2579D5FB-009D-5E79-7308-BF3756501C6F}"/>
              </a:ext>
            </a:extLst>
          </p:cNvPr>
          <p:cNvSpPr/>
          <p:nvPr/>
        </p:nvSpPr>
        <p:spPr>
          <a:xfrm>
            <a:off x="5755652" y="3065023"/>
            <a:ext cx="2314557" cy="566539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b="1" i="1" dirty="0"/>
              <a:t>PIE Dashboard</a:t>
            </a:r>
            <a:endParaRPr lang="en-US" sz="2400" i="1" dirty="0"/>
          </a:p>
        </p:txBody>
      </p:sp>
      <p:sp>
        <p:nvSpPr>
          <p:cNvPr id="11" name="Rounded Rectangular Callout 22">
            <a:extLst>
              <a:ext uri="{FF2B5EF4-FFF2-40B4-BE49-F238E27FC236}">
                <a16:creationId xmlns:a16="http://schemas.microsoft.com/office/drawing/2014/main" id="{688AABD0-ED37-BA73-09BF-6F485BFDBA9F}"/>
              </a:ext>
            </a:extLst>
          </p:cNvPr>
          <p:cNvSpPr/>
          <p:nvPr/>
        </p:nvSpPr>
        <p:spPr>
          <a:xfrm>
            <a:off x="5746859" y="3782557"/>
            <a:ext cx="3791424" cy="63787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b="1" i="1" dirty="0"/>
              <a:t>Unit Goals &amp; Resources</a:t>
            </a:r>
            <a:endParaRPr lang="en-US" sz="2400" i="1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6783687-65D0-7E1A-4B19-B3DC431F7F84}"/>
              </a:ext>
            </a:extLst>
          </p:cNvPr>
          <p:cNvCxnSpPr>
            <a:cxnSpLocks/>
          </p:cNvCxnSpPr>
          <p:nvPr/>
        </p:nvCxnSpPr>
        <p:spPr>
          <a:xfrm flipH="1" flipV="1">
            <a:off x="3378200" y="3974266"/>
            <a:ext cx="2510516" cy="84770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ular Callout 22">
            <a:extLst>
              <a:ext uri="{FF2B5EF4-FFF2-40B4-BE49-F238E27FC236}">
                <a16:creationId xmlns:a16="http://schemas.microsoft.com/office/drawing/2014/main" id="{C6B23F7D-8444-B27F-5120-4C064E0513D6}"/>
              </a:ext>
            </a:extLst>
          </p:cNvPr>
          <p:cNvSpPr/>
          <p:nvPr/>
        </p:nvSpPr>
        <p:spPr>
          <a:xfrm>
            <a:off x="5755652" y="4562818"/>
            <a:ext cx="3276600" cy="51893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b="1" i="1" dirty="0"/>
              <a:t>Summary of Unit PIE</a:t>
            </a:r>
            <a:endParaRPr lang="en-US" sz="2400" i="1" dirty="0"/>
          </a:p>
        </p:txBody>
      </p:sp>
      <p:sp>
        <p:nvSpPr>
          <p:cNvPr id="13" name="Rounded Rectangular Callout 22">
            <a:extLst>
              <a:ext uri="{FF2B5EF4-FFF2-40B4-BE49-F238E27FC236}">
                <a16:creationId xmlns:a16="http://schemas.microsoft.com/office/drawing/2014/main" id="{FEACF845-451B-8A18-794B-6AA553847FE4}"/>
              </a:ext>
            </a:extLst>
          </p:cNvPr>
          <p:cNvSpPr/>
          <p:nvPr/>
        </p:nvSpPr>
        <p:spPr>
          <a:xfrm>
            <a:off x="5630728" y="5301274"/>
            <a:ext cx="2145866" cy="51893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b="1" i="1" dirty="0"/>
              <a:t>Mapping</a:t>
            </a:r>
            <a:endParaRPr lang="en-US" sz="2400" i="1" dirty="0"/>
          </a:p>
        </p:txBody>
      </p:sp>
      <p:sp>
        <p:nvSpPr>
          <p:cNvPr id="14" name="Rounded Rectangular Callout 21">
            <a:extLst>
              <a:ext uri="{FF2B5EF4-FFF2-40B4-BE49-F238E27FC236}">
                <a16:creationId xmlns:a16="http://schemas.microsoft.com/office/drawing/2014/main" id="{96081A4F-1655-C26F-F7BF-6A546959226B}"/>
              </a:ext>
            </a:extLst>
          </p:cNvPr>
          <p:cNvSpPr/>
          <p:nvPr/>
        </p:nvSpPr>
        <p:spPr>
          <a:xfrm>
            <a:off x="4597969" y="6029842"/>
            <a:ext cx="2145866" cy="650697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b="1" i="1" dirty="0"/>
              <a:t>Reporting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416164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87EAF-F976-B973-CA4D-AF5FB30FB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and Resources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253E15-B095-F9C0-B3AF-070AF2A1A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3283E8-89EF-6010-1937-866B71B68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900" y="1205089"/>
            <a:ext cx="10229376" cy="492525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9C17EA3-DD0B-AD6D-2E73-79BE624ECDC2}"/>
              </a:ext>
            </a:extLst>
          </p:cNvPr>
          <p:cNvCxnSpPr>
            <a:cxnSpLocks/>
          </p:cNvCxnSpPr>
          <p:nvPr/>
        </p:nvCxnSpPr>
        <p:spPr>
          <a:xfrm>
            <a:off x="10194036" y="1797268"/>
            <a:ext cx="990437" cy="393347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ular Callout 19">
            <a:extLst>
              <a:ext uri="{FF2B5EF4-FFF2-40B4-BE49-F238E27FC236}">
                <a16:creationId xmlns:a16="http://schemas.microsoft.com/office/drawing/2014/main" id="{6E8A6331-3756-2373-A8E9-223AF5C79472}"/>
              </a:ext>
            </a:extLst>
          </p:cNvPr>
          <p:cNvSpPr/>
          <p:nvPr/>
        </p:nvSpPr>
        <p:spPr>
          <a:xfrm>
            <a:off x="8229600" y="1573566"/>
            <a:ext cx="3045204" cy="36132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8000"/>
              </a:lnSpc>
            </a:pPr>
            <a:r>
              <a:rPr lang="en-US" sz="2400" i="1" dirty="0"/>
              <a:t>Add the new goal</a:t>
            </a:r>
          </a:p>
        </p:txBody>
      </p:sp>
      <p:sp>
        <p:nvSpPr>
          <p:cNvPr id="8" name="Rounded Rectangular Callout 24">
            <a:extLst>
              <a:ext uri="{FF2B5EF4-FFF2-40B4-BE49-F238E27FC236}">
                <a16:creationId xmlns:a16="http://schemas.microsoft.com/office/drawing/2014/main" id="{D89499E5-AE9E-A35D-69A1-C1E720BE5C0C}"/>
              </a:ext>
            </a:extLst>
          </p:cNvPr>
          <p:cNvSpPr/>
          <p:nvPr/>
        </p:nvSpPr>
        <p:spPr>
          <a:xfrm>
            <a:off x="2695112" y="2386335"/>
            <a:ext cx="462998" cy="36132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/>
              <a:t>b.</a:t>
            </a:r>
          </a:p>
        </p:txBody>
      </p:sp>
      <p:sp>
        <p:nvSpPr>
          <p:cNvPr id="9" name="Rounded Rectangular Callout 25">
            <a:extLst>
              <a:ext uri="{FF2B5EF4-FFF2-40B4-BE49-F238E27FC236}">
                <a16:creationId xmlns:a16="http://schemas.microsoft.com/office/drawing/2014/main" id="{9306B98E-5801-82B7-BB14-239F080D4C37}"/>
              </a:ext>
            </a:extLst>
          </p:cNvPr>
          <p:cNvSpPr/>
          <p:nvPr/>
        </p:nvSpPr>
        <p:spPr>
          <a:xfrm>
            <a:off x="2695112" y="4181504"/>
            <a:ext cx="450760" cy="36132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/>
              <a:t>c.</a:t>
            </a:r>
          </a:p>
        </p:txBody>
      </p:sp>
      <p:sp>
        <p:nvSpPr>
          <p:cNvPr id="10" name="Rounded Rectangular Callout 26">
            <a:extLst>
              <a:ext uri="{FF2B5EF4-FFF2-40B4-BE49-F238E27FC236}">
                <a16:creationId xmlns:a16="http://schemas.microsoft.com/office/drawing/2014/main" id="{B94E50AC-BC01-B1E4-3AEF-8AC14E4B27E5}"/>
              </a:ext>
            </a:extLst>
          </p:cNvPr>
          <p:cNvSpPr/>
          <p:nvPr/>
        </p:nvSpPr>
        <p:spPr>
          <a:xfrm>
            <a:off x="10732315" y="5002721"/>
            <a:ext cx="452158" cy="36132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/>
              <a:t>d.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68EAB05-C16F-B519-DC46-A0984B4FAD33}"/>
              </a:ext>
            </a:extLst>
          </p:cNvPr>
          <p:cNvCxnSpPr>
            <a:cxnSpLocks/>
          </p:cNvCxnSpPr>
          <p:nvPr/>
        </p:nvCxnSpPr>
        <p:spPr>
          <a:xfrm flipH="1" flipV="1">
            <a:off x="2552700" y="2725726"/>
            <a:ext cx="1314625" cy="50559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ular Callout 21">
            <a:extLst>
              <a:ext uri="{FF2B5EF4-FFF2-40B4-BE49-F238E27FC236}">
                <a16:creationId xmlns:a16="http://schemas.microsoft.com/office/drawing/2014/main" id="{B3E5911D-ECF5-44CD-DE5E-C3A7DF0429AC}"/>
              </a:ext>
            </a:extLst>
          </p:cNvPr>
          <p:cNvSpPr/>
          <p:nvPr/>
        </p:nvSpPr>
        <p:spPr>
          <a:xfrm>
            <a:off x="3674113" y="3046898"/>
            <a:ext cx="7331460" cy="368837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8000"/>
              </a:lnSpc>
            </a:pPr>
            <a:r>
              <a:rPr lang="en-US" sz="2400" i="1" dirty="0"/>
              <a:t>b. Filter to view only active or inactive goals.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F0E1EF6-7BA2-9F6B-194E-9F25D4A2F7E0}"/>
              </a:ext>
            </a:extLst>
          </p:cNvPr>
          <p:cNvCxnSpPr>
            <a:cxnSpLocks/>
          </p:cNvCxnSpPr>
          <p:nvPr/>
        </p:nvCxnSpPr>
        <p:spPr>
          <a:xfrm flipH="1">
            <a:off x="4521666" y="4065898"/>
            <a:ext cx="1015068" cy="26149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ular Callout 20">
            <a:extLst>
              <a:ext uri="{FF2B5EF4-FFF2-40B4-BE49-F238E27FC236}">
                <a16:creationId xmlns:a16="http://schemas.microsoft.com/office/drawing/2014/main" id="{397FB9A2-A0D0-62E7-2077-0FFE5C97799D}"/>
              </a:ext>
            </a:extLst>
          </p:cNvPr>
          <p:cNvSpPr/>
          <p:nvPr/>
        </p:nvSpPr>
        <p:spPr>
          <a:xfrm>
            <a:off x="5274753" y="3883824"/>
            <a:ext cx="6126190" cy="746367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8000"/>
              </a:lnSpc>
            </a:pPr>
            <a:r>
              <a:rPr lang="en-US" sz="2400" i="1" dirty="0"/>
              <a:t>c. </a:t>
            </a:r>
            <a:r>
              <a:rPr lang="en-US" sz="2400" b="1" i="1" dirty="0"/>
              <a:t>Double-click in the white rectangle (card) to open and edit or update the goal.</a:t>
            </a:r>
            <a:endParaRPr lang="en-US" sz="2400" i="1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C1E9A64-4371-ABF5-9663-CE34B8244C72}"/>
              </a:ext>
            </a:extLst>
          </p:cNvPr>
          <p:cNvCxnSpPr>
            <a:cxnSpLocks/>
          </p:cNvCxnSpPr>
          <p:nvPr/>
        </p:nvCxnSpPr>
        <p:spPr>
          <a:xfrm flipV="1">
            <a:off x="10732315" y="5364047"/>
            <a:ext cx="850085" cy="451757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ular Callout 22">
            <a:extLst>
              <a:ext uri="{FF2B5EF4-FFF2-40B4-BE49-F238E27FC236}">
                <a16:creationId xmlns:a16="http://schemas.microsoft.com/office/drawing/2014/main" id="{5A21CB33-834A-4E17-EFC3-77F1D448278F}"/>
              </a:ext>
            </a:extLst>
          </p:cNvPr>
          <p:cNvSpPr/>
          <p:nvPr/>
        </p:nvSpPr>
        <p:spPr>
          <a:xfrm>
            <a:off x="4950682" y="5513007"/>
            <a:ext cx="6092525" cy="372527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8000"/>
              </a:lnSpc>
            </a:pPr>
            <a:r>
              <a:rPr lang="en-US" sz="2400" i="1" dirty="0"/>
              <a:t>d. </a:t>
            </a:r>
            <a:r>
              <a:rPr lang="en-US" sz="2400" b="1" i="1" dirty="0"/>
              <a:t>Click on the dots to copy or open the goal.</a:t>
            </a:r>
            <a:endParaRPr lang="en-US" sz="2400" i="1" dirty="0"/>
          </a:p>
        </p:txBody>
      </p:sp>
      <p:sp>
        <p:nvSpPr>
          <p:cNvPr id="17" name="Rounded Rectangular Callout 24">
            <a:extLst>
              <a:ext uri="{FF2B5EF4-FFF2-40B4-BE49-F238E27FC236}">
                <a16:creationId xmlns:a16="http://schemas.microsoft.com/office/drawing/2014/main" id="{87C2B0BD-6702-34FE-E463-EDC266F278B2}"/>
              </a:ext>
            </a:extLst>
          </p:cNvPr>
          <p:cNvSpPr/>
          <p:nvPr/>
        </p:nvSpPr>
        <p:spPr>
          <a:xfrm>
            <a:off x="7667537" y="1583093"/>
            <a:ext cx="454749" cy="36132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/>
              <a:t>a.</a:t>
            </a:r>
          </a:p>
        </p:txBody>
      </p:sp>
    </p:spTree>
    <p:extLst>
      <p:ext uri="{BB962C8B-B14F-4D97-AF65-F5344CB8AC3E}">
        <p14:creationId xmlns:p14="http://schemas.microsoft.com/office/powerpoint/2010/main" val="778337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9B2CD91A-7DBF-DBAC-E72D-308A88AC6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754274"/>
            <a:ext cx="10232136" cy="33494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PIE – Summary of Unit PIE</a:t>
            </a: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8103053" y="5689925"/>
            <a:ext cx="2336124" cy="585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5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1C57A9D-8017-85F7-A610-F23041C0AD61}"/>
              </a:ext>
            </a:extLst>
          </p:cNvPr>
          <p:cNvCxnSpPr>
            <a:cxnSpLocks/>
          </p:cNvCxnSpPr>
          <p:nvPr/>
        </p:nvCxnSpPr>
        <p:spPr>
          <a:xfrm flipV="1">
            <a:off x="5988704" y="3757501"/>
            <a:ext cx="498794" cy="205988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1CF73AF-E42F-761C-4210-9F12CED24B8C}"/>
              </a:ext>
            </a:extLst>
          </p:cNvPr>
          <p:cNvCxnSpPr>
            <a:cxnSpLocks/>
          </p:cNvCxnSpPr>
          <p:nvPr/>
        </p:nvCxnSpPr>
        <p:spPr>
          <a:xfrm flipH="1" flipV="1">
            <a:off x="8673542" y="2934031"/>
            <a:ext cx="570448" cy="329417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ular Callout 26">
            <a:extLst>
              <a:ext uri="{FF2B5EF4-FFF2-40B4-BE49-F238E27FC236}">
                <a16:creationId xmlns:a16="http://schemas.microsoft.com/office/drawing/2014/main" id="{1F3430CC-F8DB-E8FB-E592-8FFD9E32896D}"/>
              </a:ext>
            </a:extLst>
          </p:cNvPr>
          <p:cNvSpPr/>
          <p:nvPr/>
        </p:nvSpPr>
        <p:spPr>
          <a:xfrm>
            <a:off x="9716570" y="3006507"/>
            <a:ext cx="457539" cy="36132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/>
              <a:t>f.</a:t>
            </a:r>
          </a:p>
        </p:txBody>
      </p:sp>
      <p:sp>
        <p:nvSpPr>
          <p:cNvPr id="29" name="Rounded Rectangular Callout 26">
            <a:extLst>
              <a:ext uri="{FF2B5EF4-FFF2-40B4-BE49-F238E27FC236}">
                <a16:creationId xmlns:a16="http://schemas.microsoft.com/office/drawing/2014/main" id="{73DC8D6A-5A9F-2348-B763-2304FF102F83}"/>
              </a:ext>
            </a:extLst>
          </p:cNvPr>
          <p:cNvSpPr/>
          <p:nvPr/>
        </p:nvSpPr>
        <p:spPr>
          <a:xfrm>
            <a:off x="6487498" y="2500183"/>
            <a:ext cx="457539" cy="36132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/>
              <a:t>e.</a:t>
            </a:r>
          </a:p>
        </p:txBody>
      </p:sp>
      <p:sp>
        <p:nvSpPr>
          <p:cNvPr id="30" name="Rounded Rectangular Callout 26">
            <a:extLst>
              <a:ext uri="{FF2B5EF4-FFF2-40B4-BE49-F238E27FC236}">
                <a16:creationId xmlns:a16="http://schemas.microsoft.com/office/drawing/2014/main" id="{54D7B04C-B841-3F4C-CD00-207C8150261E}"/>
              </a:ext>
            </a:extLst>
          </p:cNvPr>
          <p:cNvSpPr/>
          <p:nvPr/>
        </p:nvSpPr>
        <p:spPr>
          <a:xfrm>
            <a:off x="5918200" y="3647275"/>
            <a:ext cx="457539" cy="36132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/>
              <a:t>f.</a:t>
            </a:r>
          </a:p>
        </p:txBody>
      </p:sp>
      <p:sp>
        <p:nvSpPr>
          <p:cNvPr id="31" name="Rounded Rectangular Callout 30">
            <a:extLst>
              <a:ext uri="{FF2B5EF4-FFF2-40B4-BE49-F238E27FC236}">
                <a16:creationId xmlns:a16="http://schemas.microsoft.com/office/drawing/2014/main" id="{6195875C-5721-0F26-72D2-103B3E00183E}"/>
              </a:ext>
            </a:extLst>
          </p:cNvPr>
          <p:cNvSpPr/>
          <p:nvPr/>
        </p:nvSpPr>
        <p:spPr>
          <a:xfrm>
            <a:off x="3215905" y="5542108"/>
            <a:ext cx="6092525" cy="372527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8000"/>
              </a:lnSpc>
            </a:pPr>
            <a:r>
              <a:rPr lang="en-US" sz="2400" i="1" dirty="0"/>
              <a:t>f. </a:t>
            </a:r>
            <a:r>
              <a:rPr lang="en-US" sz="2400" b="1" i="1" dirty="0"/>
              <a:t>Add the summary for the reporting year</a:t>
            </a:r>
            <a:endParaRPr lang="en-US" sz="2400" i="1" dirty="0"/>
          </a:p>
        </p:txBody>
      </p:sp>
      <p:sp>
        <p:nvSpPr>
          <p:cNvPr id="32" name="Rounded Rectangular Callout 30">
            <a:extLst>
              <a:ext uri="{FF2B5EF4-FFF2-40B4-BE49-F238E27FC236}">
                <a16:creationId xmlns:a16="http://schemas.microsoft.com/office/drawing/2014/main" id="{E2552B55-9584-6D36-758D-FFF388D925AB}"/>
              </a:ext>
            </a:extLst>
          </p:cNvPr>
          <p:cNvSpPr/>
          <p:nvPr/>
        </p:nvSpPr>
        <p:spPr>
          <a:xfrm>
            <a:off x="5805250" y="6041941"/>
            <a:ext cx="6092525" cy="372527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8000"/>
              </a:lnSpc>
            </a:pPr>
            <a:r>
              <a:rPr lang="en-US" sz="2400" i="1" dirty="0"/>
              <a:t>e</a:t>
            </a:r>
            <a:r>
              <a:rPr lang="en-US" sz="2400" i="1"/>
              <a:t>. </a:t>
            </a:r>
            <a:r>
              <a:rPr lang="en-US" sz="2400" b="1" i="1" dirty="0"/>
              <a:t>Open Page Filter </a:t>
            </a:r>
            <a:r>
              <a:rPr lang="en-US" sz="2400" i="1" dirty="0"/>
              <a:t>(narrow down searches)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A0C98A7-2D5B-3DB4-51F8-9FDE8EF5520A}"/>
              </a:ext>
            </a:extLst>
          </p:cNvPr>
          <p:cNvCxnSpPr>
            <a:cxnSpLocks/>
          </p:cNvCxnSpPr>
          <p:nvPr/>
        </p:nvCxnSpPr>
        <p:spPr>
          <a:xfrm>
            <a:off x="10693739" y="2026352"/>
            <a:ext cx="194360" cy="835157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ular Callout 16">
            <a:extLst>
              <a:ext uri="{FF2B5EF4-FFF2-40B4-BE49-F238E27FC236}">
                <a16:creationId xmlns:a16="http://schemas.microsoft.com/office/drawing/2014/main" id="{F6BD2F82-D92C-B735-95CD-F59E0795A88F}"/>
              </a:ext>
            </a:extLst>
          </p:cNvPr>
          <p:cNvSpPr/>
          <p:nvPr/>
        </p:nvSpPr>
        <p:spPr>
          <a:xfrm>
            <a:off x="5980741" y="1147363"/>
            <a:ext cx="5149989" cy="881211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/>
              <a:t>Access the Summary of unit PIE for the past years.</a:t>
            </a:r>
          </a:p>
        </p:txBody>
      </p:sp>
    </p:spTree>
    <p:extLst>
      <p:ext uri="{BB962C8B-B14F-4D97-AF65-F5344CB8AC3E}">
        <p14:creationId xmlns:p14="http://schemas.microsoft.com/office/powerpoint/2010/main" val="2309991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06374BE-9063-49A6-DE1F-ADFC4E684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617" y="1627779"/>
            <a:ext cx="9073021" cy="4728573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CB35F97-7111-A883-126D-BA0B0C86A375}"/>
              </a:ext>
            </a:extLst>
          </p:cNvPr>
          <p:cNvCxnSpPr>
            <a:cxnSpLocks/>
          </p:cNvCxnSpPr>
          <p:nvPr/>
        </p:nvCxnSpPr>
        <p:spPr>
          <a:xfrm>
            <a:off x="2379011" y="2892748"/>
            <a:ext cx="378908" cy="60038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7F8F424-7E22-6F85-81C6-B47F26E3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447675"/>
            <a:ext cx="11310938" cy="639763"/>
          </a:xfrm>
        </p:spPr>
        <p:txBody>
          <a:bodyPr/>
          <a:lstStyle/>
          <a:p>
            <a:r>
              <a:rPr lang="en-US" b="1" dirty="0"/>
              <a:t>PIE - Mapping</a:t>
            </a:r>
            <a:endParaRPr lang="en-US" dirty="0"/>
          </a:p>
        </p:txBody>
      </p:sp>
      <p:sp>
        <p:nvSpPr>
          <p:cNvPr id="11" name="Rounded Rectangular Callout 6">
            <a:extLst>
              <a:ext uri="{FF2B5EF4-FFF2-40B4-BE49-F238E27FC236}">
                <a16:creationId xmlns:a16="http://schemas.microsoft.com/office/drawing/2014/main" id="{0CE18BFD-0A61-86EC-1B57-F8E354DD5929}"/>
              </a:ext>
            </a:extLst>
          </p:cNvPr>
          <p:cNvSpPr/>
          <p:nvPr/>
        </p:nvSpPr>
        <p:spPr>
          <a:xfrm>
            <a:off x="4081549" y="5135463"/>
            <a:ext cx="7208240" cy="553409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*Make color filled with ‘X’ means goal mapped.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9DE57D9-11DF-5C2E-3446-BF62C7556D0B}"/>
              </a:ext>
            </a:extLst>
          </p:cNvPr>
          <p:cNvCxnSpPr>
            <a:cxnSpLocks/>
          </p:cNvCxnSpPr>
          <p:nvPr/>
        </p:nvCxnSpPr>
        <p:spPr>
          <a:xfrm>
            <a:off x="1982432" y="3012907"/>
            <a:ext cx="869568" cy="139959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2BDEFCC-769C-D555-EE89-444AE2BEFFF0}"/>
              </a:ext>
            </a:extLst>
          </p:cNvPr>
          <p:cNvCxnSpPr>
            <a:cxnSpLocks/>
          </p:cNvCxnSpPr>
          <p:nvPr/>
        </p:nvCxnSpPr>
        <p:spPr>
          <a:xfrm>
            <a:off x="1470447" y="3012907"/>
            <a:ext cx="1287472" cy="247349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ular Callout 14"/>
          <p:cNvSpPr/>
          <p:nvPr/>
        </p:nvSpPr>
        <p:spPr>
          <a:xfrm>
            <a:off x="1116086" y="1134509"/>
            <a:ext cx="2247899" cy="201136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US" sz="2400" dirty="0"/>
              <a:t>Strategic Priorities (College Goals) are displayed vertically.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7FC5563-6770-2B19-0D99-A9D3BC10648C}"/>
              </a:ext>
            </a:extLst>
          </p:cNvPr>
          <p:cNvCxnSpPr>
            <a:cxnSpLocks/>
          </p:cNvCxnSpPr>
          <p:nvPr/>
        </p:nvCxnSpPr>
        <p:spPr>
          <a:xfrm flipH="1">
            <a:off x="5184396" y="1868055"/>
            <a:ext cx="809579" cy="1277817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796872E-DD91-3AB2-CEEA-2DA6284A98F7}"/>
              </a:ext>
            </a:extLst>
          </p:cNvPr>
          <p:cNvCxnSpPr>
            <a:cxnSpLocks/>
          </p:cNvCxnSpPr>
          <p:nvPr/>
        </p:nvCxnSpPr>
        <p:spPr>
          <a:xfrm flipH="1">
            <a:off x="7140449" y="2059974"/>
            <a:ext cx="673937" cy="1132968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2B2D87A-CFF9-3CB5-D6CF-F8190355816F}"/>
              </a:ext>
            </a:extLst>
          </p:cNvPr>
          <p:cNvCxnSpPr>
            <a:cxnSpLocks/>
          </p:cNvCxnSpPr>
          <p:nvPr/>
        </p:nvCxnSpPr>
        <p:spPr>
          <a:xfrm flipH="1">
            <a:off x="9135611" y="2064128"/>
            <a:ext cx="543209" cy="108174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48661B8-1DBC-64C8-4CC2-470E14115704}"/>
              </a:ext>
            </a:extLst>
          </p:cNvPr>
          <p:cNvCxnSpPr>
            <a:cxnSpLocks/>
          </p:cNvCxnSpPr>
          <p:nvPr/>
        </p:nvCxnSpPr>
        <p:spPr>
          <a:xfrm>
            <a:off x="10502802" y="2140190"/>
            <a:ext cx="176048" cy="955067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ular Callout 6"/>
          <p:cNvSpPr/>
          <p:nvPr/>
        </p:nvSpPr>
        <p:spPr>
          <a:xfrm>
            <a:off x="5442359" y="1270948"/>
            <a:ext cx="5463330" cy="903178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US" sz="2400" dirty="0"/>
              <a:t>Departmental goals are displayed horizontally.</a:t>
            </a:r>
          </a:p>
        </p:txBody>
      </p:sp>
    </p:spTree>
    <p:extLst>
      <p:ext uri="{BB962C8B-B14F-4D97-AF65-F5344CB8AC3E}">
        <p14:creationId xmlns:p14="http://schemas.microsoft.com/office/powerpoint/2010/main" val="4092052057"/>
      </p:ext>
    </p:extLst>
  </p:cSld>
  <p:clrMapOvr>
    <a:masterClrMapping/>
  </p:clrMapOvr>
</p:sld>
</file>

<file path=ppt/theme/theme1.xml><?xml version="1.0" encoding="utf-8"?>
<a:theme xmlns:a="http://schemas.openxmlformats.org/drawingml/2006/main" name="Making Templates Accessible">
  <a:themeElements>
    <a:clrScheme name="Mt. SAC 2018">
      <a:dk1>
        <a:sysClr val="windowText" lastClr="000000"/>
      </a:dk1>
      <a:lt1>
        <a:sysClr val="window" lastClr="FFFFFF"/>
      </a:lt1>
      <a:dk2>
        <a:srgbClr val="595959"/>
      </a:dk2>
      <a:lt2>
        <a:srgbClr val="EEECE1"/>
      </a:lt2>
      <a:accent1>
        <a:srgbClr val="4F81BD"/>
      </a:accent1>
      <a:accent2>
        <a:srgbClr val="C33D43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ssibility guide.potx" id="{709F6ED1-91B4-42EB-B205-04CA5CDF84DF}" vid="{41E99566-B948-45A3-A3EF-0F5CFCE3D0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F646A2AAFC444BAA1053A62DF78C06" ma:contentTypeVersion="16" ma:contentTypeDescription="Create a new document." ma:contentTypeScope="" ma:versionID="8c2a46f497fd480b1a55c9280eb676c3">
  <xsd:schema xmlns:xsd="http://www.w3.org/2001/XMLSchema" xmlns:xs="http://www.w3.org/2001/XMLSchema" xmlns:p="http://schemas.microsoft.com/office/2006/metadata/properties" xmlns:ns1="http://schemas.microsoft.com/sharepoint/v3" xmlns:ns3="31585671-82dd-4f89-92fb-7bd1a006eba5" xmlns:ns4="ebb8f0c9-1172-4138-aee2-cdde3e0eaa0a" targetNamespace="http://schemas.microsoft.com/office/2006/metadata/properties" ma:root="true" ma:fieldsID="aa2621baacca605c2b814d7792043ebc" ns1:_="" ns3:_="" ns4:_="">
    <xsd:import namespace="http://schemas.microsoft.com/sharepoint/v3"/>
    <xsd:import namespace="31585671-82dd-4f89-92fb-7bd1a006eba5"/>
    <xsd:import namespace="ebb8f0c9-1172-4138-aee2-cdde3e0eaa0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_activity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585671-82dd-4f89-92fb-7bd1a006eb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8f0c9-1172-4138-aee2-cdde3e0eaa0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activity xmlns="31585671-82dd-4f89-92fb-7bd1a006eba5" xsi:nil="true"/>
  </documentManagement>
</p:properties>
</file>

<file path=customXml/itemProps1.xml><?xml version="1.0" encoding="utf-8"?>
<ds:datastoreItem xmlns:ds="http://schemas.openxmlformats.org/officeDocument/2006/customXml" ds:itemID="{553BFB80-FD75-49BD-B801-4803DEB564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F08A79-A3B7-49EB-A1BA-B5E403A0D3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1585671-82dd-4f89-92fb-7bd1a006eba5"/>
    <ds:schemaRef ds:uri="ebb8f0c9-1172-4138-aee2-cdde3e0eaa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285AF0A-0BFF-4A7C-B817-2718E53912BE}">
  <ds:schemaRefs>
    <ds:schemaRef ds:uri="http://schemas.microsoft.com/office/2006/metadata/properties"/>
    <ds:schemaRef ds:uri="http://purl.org/dc/dcmitype/"/>
    <ds:schemaRef ds:uri="ebb8f0c9-1172-4138-aee2-cdde3e0eaa0a"/>
    <ds:schemaRef ds:uri="31585671-82dd-4f89-92fb-7bd1a006eba5"/>
    <ds:schemaRef ds:uri="http://schemas.microsoft.com/office/2006/documentManagement/types"/>
    <ds:schemaRef ds:uri="http://purl.org/dc/elements/1.1/"/>
    <ds:schemaRef ds:uri="http://purl.org/dc/terms/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Accessibility guide</Template>
  <TotalTime>37115</TotalTime>
  <Words>379</Words>
  <Application>Microsoft Office PowerPoint</Application>
  <PresentationFormat>Widescreen</PresentationFormat>
  <Paragraphs>72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Making Templates Accessible</vt:lpstr>
      <vt:lpstr>Planning for Institutional Effectiveness Manager PIE Planning &amp; Resources</vt:lpstr>
      <vt:lpstr>The Process</vt:lpstr>
      <vt:lpstr>PIE - Access</vt:lpstr>
      <vt:lpstr>PIE - Home Screen</vt:lpstr>
      <vt:lpstr>PIE – Home Screen</vt:lpstr>
      <vt:lpstr>PIE – Menu</vt:lpstr>
      <vt:lpstr>Goals and Resources</vt:lpstr>
      <vt:lpstr>PIE – Summary of Unit PIE</vt:lpstr>
      <vt:lpstr>PIE - Mapping</vt:lpstr>
      <vt:lpstr>PIE – View Options</vt:lpstr>
      <vt:lpstr>Resources</vt:lpstr>
    </vt:vector>
  </TitlesOfParts>
  <Company>Mt. San Antonio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Templates Accessible</dc:title>
  <dc:creator>Mai, Uyen</dc:creator>
  <cp:lastModifiedBy>Patel, Krupa</cp:lastModifiedBy>
  <cp:revision>749</cp:revision>
  <dcterms:created xsi:type="dcterms:W3CDTF">2018-01-26T20:40:34Z</dcterms:created>
  <dcterms:modified xsi:type="dcterms:W3CDTF">2023-11-20T23:55:55Z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0x010100F0F646A2AAFC444BAA1053A62DF78C06</vt:lpwstr>
  </property>
</Properties>
</file>