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91" r:id="rId4"/>
    <p:sldId id="275" r:id="rId5"/>
    <p:sldId id="289" r:id="rId6"/>
    <p:sldId id="276" r:id="rId7"/>
    <p:sldId id="284" r:id="rId8"/>
    <p:sldId id="292" r:id="rId9"/>
    <p:sldId id="295" r:id="rId10"/>
    <p:sldId id="310" r:id="rId11"/>
    <p:sldId id="311" r:id="rId12"/>
    <p:sldId id="294" r:id="rId13"/>
    <p:sldId id="307" r:id="rId14"/>
    <p:sldId id="308" r:id="rId15"/>
    <p:sldId id="278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3F424F-C068-49C9-893E-3E867D36FF46}">
          <p14:sldIdLst>
            <p14:sldId id="256"/>
            <p14:sldId id="293"/>
            <p14:sldId id="291"/>
            <p14:sldId id="275"/>
            <p14:sldId id="289"/>
          </p14:sldIdLst>
        </p14:section>
        <p14:section name="Untitled Section" id="{0A7B3222-581C-4B5D-8171-9A99E307D259}">
          <p14:sldIdLst>
            <p14:sldId id="276"/>
            <p14:sldId id="284"/>
            <p14:sldId id="292"/>
            <p14:sldId id="295"/>
            <p14:sldId id="310"/>
            <p14:sldId id="311"/>
            <p14:sldId id="294"/>
            <p14:sldId id="307"/>
            <p14:sldId id="308"/>
            <p14:sldId id="27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F54C1-CB82-4349-9F81-F1D07B9DB6C9}" v="5" dt="2019-02-26T19:21:46.722"/>
    <p1510:client id="{0E7D302D-C878-4187-9C40-1181FCBC9CBA}" v="541" dt="2019-02-26T22:16:05.736"/>
    <p1510:client id="{2A6B8F99-D5FE-D55F-9F9B-A3D888F4E4F7}" v="6" dt="2019-02-26T17:44:09.634"/>
    <p1510:client id="{75D3AAA7-A801-A073-6D31-FE589B49423E}" v="157" dt="2019-02-26T23:42:16.614"/>
    <p1510:client id="{89BABA00-B6D3-47EC-A926-17C15AB2B1DF}" v="8" dt="2019-02-26T18:02:09.819"/>
    <p1510:client id="{FFE1893B-32EC-40A4-BACD-A5C4292296C1}" v="448" dt="2019-02-26T19:31:56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sace, Emily J." userId="S::eversace@mtsac.edu::001f9a4b-b631-4a9b-b7fd-813d2aa2a200" providerId="AD" clId="Web-{89BABA00-B6D3-47EC-A926-17C15AB2B1DF}"/>
    <pc:docChg chg="modSld">
      <pc:chgData name="Versace, Emily J." userId="S::eversace@mtsac.edu::001f9a4b-b631-4a9b-b7fd-813d2aa2a200" providerId="AD" clId="Web-{89BABA00-B6D3-47EC-A926-17C15AB2B1DF}" dt="2019-02-26T18:02:09.819" v="15" actId="14100"/>
      <pc:docMkLst>
        <pc:docMk/>
      </pc:docMkLst>
      <pc:sldChg chg="addSp delSp modSp mod setBg modClrScheme chgLayout">
        <pc:chgData name="Versace, Emily J." userId="S::eversace@mtsac.edu::001f9a4b-b631-4a9b-b7fd-813d2aa2a200" providerId="AD" clId="Web-{89BABA00-B6D3-47EC-A926-17C15AB2B1DF}" dt="2019-02-26T18:02:09.819" v="15" actId="14100"/>
        <pc:sldMkLst>
          <pc:docMk/>
          <pc:sldMk cId="514570886" sldId="310"/>
        </pc:sldMkLst>
        <pc:spChg chg="del mod">
          <ac:chgData name="Versace, Emily J." userId="S::eversace@mtsac.edu::001f9a4b-b631-4a9b-b7fd-813d2aa2a200" providerId="AD" clId="Web-{89BABA00-B6D3-47EC-A926-17C15AB2B1DF}" dt="2019-02-26T18:01:21.193" v="5"/>
          <ac:spMkLst>
            <pc:docMk/>
            <pc:sldMk cId="514570886" sldId="310"/>
            <ac:spMk id="2" creationId="{C5A9E21D-63E4-423C-B492-74F943F67F99}"/>
          </ac:spMkLst>
        </pc:spChg>
        <pc:spChg chg="del">
          <ac:chgData name="Versace, Emily J." userId="S::eversace@mtsac.edu::001f9a4b-b631-4a9b-b7fd-813d2aa2a200" providerId="AD" clId="Web-{89BABA00-B6D3-47EC-A926-17C15AB2B1DF}" dt="2019-02-26T18:01:21.193" v="5"/>
          <ac:spMkLst>
            <pc:docMk/>
            <pc:sldMk cId="514570886" sldId="310"/>
            <ac:spMk id="3" creationId="{092CC458-E866-4527-A488-B76E1F1D162A}"/>
          </ac:spMkLst>
        </pc:spChg>
        <pc:picChg chg="add mod">
          <ac:chgData name="Versace, Emily J." userId="S::eversace@mtsac.edu::001f9a4b-b631-4a9b-b7fd-813d2aa2a200" providerId="AD" clId="Web-{89BABA00-B6D3-47EC-A926-17C15AB2B1DF}" dt="2019-02-26T18:02:09.819" v="15" actId="14100"/>
          <ac:picMkLst>
            <pc:docMk/>
            <pc:sldMk cId="514570886" sldId="310"/>
            <ac:picMk id="4" creationId="{9F14EB64-8F72-445C-8E5D-77329F6970EC}"/>
          </ac:picMkLst>
        </pc:picChg>
      </pc:sldChg>
    </pc:docChg>
  </pc:docChgLst>
  <pc:docChgLst>
    <pc:chgData name="McGowan, Joumana" userId="S::jmcgowan1@mtsac.edu::bd0f46c0-3a3f-4427-b9ac-c49ef906b576" providerId="AD" clId="Web-{451FF55B-7AEB-1A50-4508-B3F60C41B0B2}"/>
    <pc:docChg chg="modSld">
      <pc:chgData name="McGowan, Joumana" userId="S::jmcgowan1@mtsac.edu::bd0f46c0-3a3f-4427-b9ac-c49ef906b576" providerId="AD" clId="Web-{451FF55B-7AEB-1A50-4508-B3F60C41B0B2}" dt="2019-02-25T21:07:59.664" v="1" actId="20577"/>
      <pc:docMkLst>
        <pc:docMk/>
      </pc:docMkLst>
      <pc:sldChg chg="modSp">
        <pc:chgData name="McGowan, Joumana" userId="S::jmcgowan1@mtsac.edu::bd0f46c0-3a3f-4427-b9ac-c49ef906b576" providerId="AD" clId="Web-{451FF55B-7AEB-1A50-4508-B3F60C41B0B2}" dt="2019-02-25T21:07:59.664" v="0" actId="20577"/>
        <pc:sldMkLst>
          <pc:docMk/>
          <pc:sldMk cId="1288080809" sldId="256"/>
        </pc:sldMkLst>
        <pc:spChg chg="mod">
          <ac:chgData name="McGowan, Joumana" userId="S::jmcgowan1@mtsac.edu::bd0f46c0-3a3f-4427-b9ac-c49ef906b576" providerId="AD" clId="Web-{451FF55B-7AEB-1A50-4508-B3F60C41B0B2}" dt="2019-02-25T21:07:59.664" v="0" actId="20577"/>
          <ac:spMkLst>
            <pc:docMk/>
            <pc:sldMk cId="1288080809" sldId="256"/>
            <ac:spMk id="2" creationId="{00000000-0000-0000-0000-000000000000}"/>
          </ac:spMkLst>
        </pc:spChg>
      </pc:sldChg>
    </pc:docChg>
  </pc:docChgLst>
  <pc:docChgLst>
    <pc:chgData name="Versace, Emily J." userId="S::eversace@mtsac.edu::001f9a4b-b631-4a9b-b7fd-813d2aa2a200" providerId="AD" clId="Web-{AB4CF6C0-3B63-B354-0258-CDC215B7BAFD}"/>
    <pc:docChg chg="addSld delSld modSld sldOrd modSection">
      <pc:chgData name="Versace, Emily J." userId="S::eversace@mtsac.edu::001f9a4b-b631-4a9b-b7fd-813d2aa2a200" providerId="AD" clId="Web-{AB4CF6C0-3B63-B354-0258-CDC215B7BAFD}" dt="2019-02-25T02:14:13.332" v="831" actId="1076"/>
      <pc:docMkLst>
        <pc:docMk/>
      </pc:docMkLst>
      <pc:sldChg chg="modSp">
        <pc:chgData name="Versace, Emily J." userId="S::eversace@mtsac.edu::001f9a4b-b631-4a9b-b7fd-813d2aa2a200" providerId="AD" clId="Web-{AB4CF6C0-3B63-B354-0258-CDC215B7BAFD}" dt="2019-02-25T00:08:33.123" v="12" actId="20577"/>
        <pc:sldMkLst>
          <pc:docMk/>
          <pc:sldMk cId="2958876616" sldId="272"/>
        </pc:sldMkLst>
        <pc:spChg chg="mod">
          <ac:chgData name="Versace, Emily J." userId="S::eversace@mtsac.edu::001f9a4b-b631-4a9b-b7fd-813d2aa2a200" providerId="AD" clId="Web-{AB4CF6C0-3B63-B354-0258-CDC215B7BAFD}" dt="2019-02-25T00:08:33.123" v="12" actId="20577"/>
          <ac:spMkLst>
            <pc:docMk/>
            <pc:sldMk cId="2958876616" sldId="272"/>
            <ac:spMk id="3" creationId="{E6DAF86F-8188-477C-BA8C-4155096953D7}"/>
          </ac:spMkLst>
        </pc:spChg>
      </pc:sldChg>
      <pc:sldChg chg="mod ord modShow">
        <pc:chgData name="Versace, Emily J." userId="S::eversace@mtsac.edu::001f9a4b-b631-4a9b-b7fd-813d2aa2a200" providerId="AD" clId="Web-{AB4CF6C0-3B63-B354-0258-CDC215B7BAFD}" dt="2019-02-25T01:40:31.290" v="796"/>
        <pc:sldMkLst>
          <pc:docMk/>
          <pc:sldMk cId="2339276517" sldId="273"/>
        </pc:sldMkLst>
      </pc:sldChg>
      <pc:sldChg chg="del">
        <pc:chgData name="Versace, Emily J." userId="S::eversace@mtsac.edu::001f9a4b-b631-4a9b-b7fd-813d2aa2a200" providerId="AD" clId="Web-{AB4CF6C0-3B63-B354-0258-CDC215B7BAFD}" dt="2019-02-25T00:52:16.149" v="540"/>
        <pc:sldMkLst>
          <pc:docMk/>
          <pc:sldMk cId="3283680171" sldId="274"/>
        </pc:sldMkLst>
      </pc:sldChg>
      <pc:sldChg chg="modSp ord">
        <pc:chgData name="Versace, Emily J." userId="S::eversace@mtsac.edu::001f9a4b-b631-4a9b-b7fd-813d2aa2a200" providerId="AD" clId="Web-{AB4CF6C0-3B63-B354-0258-CDC215B7BAFD}" dt="2019-02-25T01:33:49.771" v="668" actId="20577"/>
        <pc:sldMkLst>
          <pc:docMk/>
          <pc:sldMk cId="2291629678" sldId="275"/>
        </pc:sldMkLst>
        <pc:spChg chg="mod">
          <ac:chgData name="Versace, Emily J." userId="S::eversace@mtsac.edu::001f9a4b-b631-4a9b-b7fd-813d2aa2a200" providerId="AD" clId="Web-{AB4CF6C0-3B63-B354-0258-CDC215B7BAFD}" dt="2019-02-25T01:33:49.771" v="668" actId="20577"/>
          <ac:spMkLst>
            <pc:docMk/>
            <pc:sldMk cId="2291629678" sldId="275"/>
            <ac:spMk id="3" creationId="{ADEC8204-E1C7-4C22-9C2F-8A1850820BB4}"/>
          </ac:spMkLst>
        </pc:spChg>
      </pc:sldChg>
      <pc:sldChg chg="modSp ord">
        <pc:chgData name="Versace, Emily J." userId="S::eversace@mtsac.edu::001f9a4b-b631-4a9b-b7fd-813d2aa2a200" providerId="AD" clId="Web-{AB4CF6C0-3B63-B354-0258-CDC215B7BAFD}" dt="2019-02-25T00:14:29.439" v="244" actId="20577"/>
        <pc:sldMkLst>
          <pc:docMk/>
          <pc:sldMk cId="2390965723" sldId="277"/>
        </pc:sldMkLst>
        <pc:spChg chg="mod">
          <ac:chgData name="Versace, Emily J." userId="S::eversace@mtsac.edu::001f9a4b-b631-4a9b-b7fd-813d2aa2a200" providerId="AD" clId="Web-{AB4CF6C0-3B63-B354-0258-CDC215B7BAFD}" dt="2019-02-25T00:14:29.439" v="244" actId="20577"/>
          <ac:spMkLst>
            <pc:docMk/>
            <pc:sldMk cId="2390965723" sldId="277"/>
            <ac:spMk id="3" creationId="{102B31FD-6926-4C73-9F66-0AF904DC9759}"/>
          </ac:spMkLst>
        </pc:spChg>
      </pc:sldChg>
      <pc:sldChg chg="addSp delSp modSp mod setBg">
        <pc:chgData name="Versace, Emily J." userId="S::eversace@mtsac.edu::001f9a4b-b631-4a9b-b7fd-813d2aa2a200" providerId="AD" clId="Web-{AB4CF6C0-3B63-B354-0258-CDC215B7BAFD}" dt="2019-02-25T01:40:12.556" v="794" actId="1076"/>
        <pc:sldMkLst>
          <pc:docMk/>
          <pc:sldMk cId="2725036270" sldId="278"/>
        </pc:sldMkLst>
        <pc:spChg chg="mod">
          <ac:chgData name="Versace, Emily J." userId="S::eversace@mtsac.edu::001f9a4b-b631-4a9b-b7fd-813d2aa2a200" providerId="AD" clId="Web-{AB4CF6C0-3B63-B354-0258-CDC215B7BAFD}" dt="2019-02-25T01:40:01.806" v="791"/>
          <ac:spMkLst>
            <pc:docMk/>
            <pc:sldMk cId="2725036270" sldId="278"/>
            <ac:spMk id="2" creationId="{C5488978-6D48-4EDF-B559-4D952318C8A1}"/>
          </ac:spMkLst>
        </pc:spChg>
        <pc:spChg chg="del mod">
          <ac:chgData name="Versace, Emily J." userId="S::eversace@mtsac.edu::001f9a4b-b631-4a9b-b7fd-813d2aa2a200" providerId="AD" clId="Web-{AB4CF6C0-3B63-B354-0258-CDC215B7BAFD}" dt="2019-02-25T01:37:43.289" v="777"/>
          <ac:spMkLst>
            <pc:docMk/>
            <pc:sldMk cId="2725036270" sldId="278"/>
            <ac:spMk id="3" creationId="{4A0B870B-FAEC-481F-AAFC-80D5E47676FD}"/>
          </ac:spMkLst>
        </pc:spChg>
        <pc:spChg chg="add del mod">
          <ac:chgData name="Versace, Emily J." userId="S::eversace@mtsac.edu::001f9a4b-b631-4a9b-b7fd-813d2aa2a200" providerId="AD" clId="Web-{AB4CF6C0-3B63-B354-0258-CDC215B7BAFD}" dt="2019-02-25T00:55:23.400" v="562"/>
          <ac:spMkLst>
            <pc:docMk/>
            <pc:sldMk cId="2725036270" sldId="278"/>
            <ac:spMk id="4" creationId="{9B88C581-8862-42D0-997B-9580A3267017}"/>
          </ac:spMkLst>
        </pc:spChg>
        <pc:spChg chg="add del mod">
          <ac:chgData name="Versace, Emily J." userId="S::eversace@mtsac.edu::001f9a4b-b631-4a9b-b7fd-813d2aa2a200" providerId="AD" clId="Web-{AB4CF6C0-3B63-B354-0258-CDC215B7BAFD}" dt="2019-02-25T01:37:51.492" v="779"/>
          <ac:spMkLst>
            <pc:docMk/>
            <pc:sldMk cId="2725036270" sldId="278"/>
            <ac:spMk id="7" creationId="{7B5D0851-AAC6-4105-9984-AEB9CA02A902}"/>
          </ac:spMkLst>
        </pc:spChg>
        <pc:spChg chg="add del mod">
          <ac:chgData name="Versace, Emily J." userId="S::eversace@mtsac.edu::001f9a4b-b631-4a9b-b7fd-813d2aa2a200" providerId="AD" clId="Web-{AB4CF6C0-3B63-B354-0258-CDC215B7BAFD}" dt="2019-02-25T01:39:44.446" v="785"/>
          <ac:spMkLst>
            <pc:docMk/>
            <pc:sldMk cId="2725036270" sldId="278"/>
            <ac:spMk id="11" creationId="{DCDD52F1-42AC-4FB4-A586-3A987C20141F}"/>
          </ac:spMkLst>
        </pc:spChg>
        <pc:spChg chg="add">
          <ac:chgData name="Versace, Emily J." userId="S::eversace@mtsac.edu::001f9a4b-b631-4a9b-b7fd-813d2aa2a200" providerId="AD" clId="Web-{AB4CF6C0-3B63-B354-0258-CDC215B7BAFD}" dt="2019-02-25T01:40:01.806" v="791"/>
          <ac:spMkLst>
            <pc:docMk/>
            <pc:sldMk cId="2725036270" sldId="278"/>
            <ac:spMk id="17" creationId="{6753252F-4873-4F63-801D-CC719279A7D5}"/>
          </ac:spMkLst>
        </pc:spChg>
        <pc:spChg chg="add">
          <ac:chgData name="Versace, Emily J." userId="S::eversace@mtsac.edu::001f9a4b-b631-4a9b-b7fd-813d2aa2a200" providerId="AD" clId="Web-{AB4CF6C0-3B63-B354-0258-CDC215B7BAFD}" dt="2019-02-25T01:40:01.806" v="791"/>
          <ac:spMkLst>
            <pc:docMk/>
            <pc:sldMk cId="2725036270" sldId="278"/>
            <ac:spMk id="19" creationId="{047C8CCB-F95D-4249-92DD-651249D3535A}"/>
          </ac:spMkLst>
        </pc:spChg>
        <pc:picChg chg="add del mod ord">
          <ac:chgData name="Versace, Emily J." userId="S::eversace@mtsac.edu::001f9a4b-b631-4a9b-b7fd-813d2aa2a200" providerId="AD" clId="Web-{AB4CF6C0-3B63-B354-0258-CDC215B7BAFD}" dt="2019-02-25T01:37:45.336" v="778"/>
          <ac:picMkLst>
            <pc:docMk/>
            <pc:sldMk cId="2725036270" sldId="278"/>
            <ac:picMk id="4" creationId="{4356233D-28AC-4D3B-816E-836EADBF5704}"/>
          </ac:picMkLst>
        </pc:picChg>
        <pc:picChg chg="add del mod">
          <ac:chgData name="Versace, Emily J." userId="S::eversace@mtsac.edu::001f9a4b-b631-4a9b-b7fd-813d2aa2a200" providerId="AD" clId="Web-{AB4CF6C0-3B63-B354-0258-CDC215B7BAFD}" dt="2019-02-25T00:55:57.447" v="565"/>
          <ac:picMkLst>
            <pc:docMk/>
            <pc:sldMk cId="2725036270" sldId="278"/>
            <ac:picMk id="5" creationId="{C6BDDE5D-0908-4472-8EB6-7AFD83A35FE2}"/>
          </ac:picMkLst>
        </pc:picChg>
        <pc:picChg chg="add del mod ord">
          <ac:chgData name="Versace, Emily J." userId="S::eversace@mtsac.edu::001f9a4b-b631-4a9b-b7fd-813d2aa2a200" providerId="AD" clId="Web-{AB4CF6C0-3B63-B354-0258-CDC215B7BAFD}" dt="2019-02-25T01:39:34.915" v="784"/>
          <ac:picMkLst>
            <pc:docMk/>
            <pc:sldMk cId="2725036270" sldId="278"/>
            <ac:picMk id="8" creationId="{FAB1E9B7-6AA1-40B4-BC08-F8E841B987F4}"/>
          </ac:picMkLst>
        </pc:picChg>
        <pc:picChg chg="add mod ord">
          <ac:chgData name="Versace, Emily J." userId="S::eversace@mtsac.edu::001f9a4b-b631-4a9b-b7fd-813d2aa2a200" providerId="AD" clId="Web-{AB4CF6C0-3B63-B354-0258-CDC215B7BAFD}" dt="2019-02-25T01:40:12.556" v="794" actId="1076"/>
          <ac:picMkLst>
            <pc:docMk/>
            <pc:sldMk cId="2725036270" sldId="278"/>
            <ac:picMk id="12" creationId="{CBC2EF98-A895-4AF6-9E97-79205D679C78}"/>
          </ac:picMkLst>
        </pc:picChg>
      </pc:sldChg>
      <pc:sldChg chg="addSp delSp modSp del ord">
        <pc:chgData name="Versace, Emily J." userId="S::eversace@mtsac.edu::001f9a4b-b631-4a9b-b7fd-813d2aa2a200" providerId="AD" clId="Web-{AB4CF6C0-3B63-B354-0258-CDC215B7BAFD}" dt="2019-02-25T00:18:06.580" v="380"/>
        <pc:sldMkLst>
          <pc:docMk/>
          <pc:sldMk cId="3304027589" sldId="279"/>
        </pc:sldMkLst>
        <pc:spChg chg="mod">
          <ac:chgData name="Versace, Emily J." userId="S::eversace@mtsac.edu::001f9a4b-b631-4a9b-b7fd-813d2aa2a200" providerId="AD" clId="Web-{AB4CF6C0-3B63-B354-0258-CDC215B7BAFD}" dt="2019-02-25T00:09:42.470" v="16" actId="20577"/>
          <ac:spMkLst>
            <pc:docMk/>
            <pc:sldMk cId="3304027589" sldId="279"/>
            <ac:spMk id="2" creationId="{1A038BF4-F3A0-4A5E-A53D-D9E5DA2FCCB2}"/>
          </ac:spMkLst>
        </pc:spChg>
        <pc:spChg chg="mod">
          <ac:chgData name="Versace, Emily J." userId="S::eversace@mtsac.edu::001f9a4b-b631-4a9b-b7fd-813d2aa2a200" providerId="AD" clId="Web-{AB4CF6C0-3B63-B354-0258-CDC215B7BAFD}" dt="2019-02-25T00:17:43.096" v="359" actId="20577"/>
          <ac:spMkLst>
            <pc:docMk/>
            <pc:sldMk cId="3304027589" sldId="279"/>
            <ac:spMk id="3" creationId="{268A3D6D-84A6-490D-B292-68AB8D34C9E4}"/>
          </ac:spMkLst>
        </pc:spChg>
        <pc:picChg chg="add del">
          <ac:chgData name="Versace, Emily J." userId="S::eversace@mtsac.edu::001f9a4b-b631-4a9b-b7fd-813d2aa2a200" providerId="AD" clId="Web-{AB4CF6C0-3B63-B354-0258-CDC215B7BAFD}" dt="2019-02-25T00:17:27.580" v="357"/>
          <ac:picMkLst>
            <pc:docMk/>
            <pc:sldMk cId="3304027589" sldId="279"/>
            <ac:picMk id="5" creationId="{6005D038-FA49-4E79-90D5-D0A450064804}"/>
          </ac:picMkLst>
        </pc:picChg>
      </pc:sldChg>
      <pc:sldChg chg="del">
        <pc:chgData name="Versace, Emily J." userId="S::eversace@mtsac.edu::001f9a4b-b631-4a9b-b7fd-813d2aa2a200" providerId="AD" clId="Web-{AB4CF6C0-3B63-B354-0258-CDC215B7BAFD}" dt="2019-02-25T00:52:23.274" v="541"/>
        <pc:sldMkLst>
          <pc:docMk/>
          <pc:sldMk cId="3550029996" sldId="285"/>
        </pc:sldMkLst>
      </pc:sldChg>
      <pc:sldChg chg="mod modShow">
        <pc:chgData name="Versace, Emily J." userId="S::eversace@mtsac.edu::001f9a4b-b631-4a9b-b7fd-813d2aa2a200" providerId="AD" clId="Web-{AB4CF6C0-3B63-B354-0258-CDC215B7BAFD}" dt="2019-02-25T01:40:28.603" v="795"/>
        <pc:sldMkLst>
          <pc:docMk/>
          <pc:sldMk cId="638427639" sldId="286"/>
        </pc:sldMkLst>
      </pc:sldChg>
      <pc:sldChg chg="mod ord modShow">
        <pc:chgData name="Versace, Emily J." userId="S::eversace@mtsac.edu::001f9a4b-b631-4a9b-b7fd-813d2aa2a200" providerId="AD" clId="Web-{AB4CF6C0-3B63-B354-0258-CDC215B7BAFD}" dt="2019-02-25T01:42:56.494" v="809"/>
        <pc:sldMkLst>
          <pc:docMk/>
          <pc:sldMk cId="350271941" sldId="290"/>
        </pc:sldMkLst>
      </pc:sldChg>
      <pc:sldChg chg="modSp new">
        <pc:chgData name="Versace, Emily J." userId="S::eversace@mtsac.edu::001f9a4b-b631-4a9b-b7fd-813d2aa2a200" providerId="AD" clId="Web-{AB4CF6C0-3B63-B354-0258-CDC215B7BAFD}" dt="2019-02-25T00:13:14.423" v="232" actId="20577"/>
        <pc:sldMkLst>
          <pc:docMk/>
          <pc:sldMk cId="719062609" sldId="291"/>
        </pc:sldMkLst>
        <pc:spChg chg="mod">
          <ac:chgData name="Versace, Emily J." userId="S::eversace@mtsac.edu::001f9a4b-b631-4a9b-b7fd-813d2aa2a200" providerId="AD" clId="Web-{AB4CF6C0-3B63-B354-0258-CDC215B7BAFD}" dt="2019-02-25T00:11:42.564" v="123" actId="20577"/>
          <ac:spMkLst>
            <pc:docMk/>
            <pc:sldMk cId="719062609" sldId="291"/>
            <ac:spMk id="2" creationId="{47089792-A810-46AD-9249-B182A1464095}"/>
          </ac:spMkLst>
        </pc:spChg>
        <pc:spChg chg="mod">
          <ac:chgData name="Versace, Emily J." userId="S::eversace@mtsac.edu::001f9a4b-b631-4a9b-b7fd-813d2aa2a200" providerId="AD" clId="Web-{AB4CF6C0-3B63-B354-0258-CDC215B7BAFD}" dt="2019-02-25T00:13:14.423" v="232" actId="20577"/>
          <ac:spMkLst>
            <pc:docMk/>
            <pc:sldMk cId="719062609" sldId="291"/>
            <ac:spMk id="3" creationId="{E75592B9-47B0-4C5D-B000-0C4E54F1FD82}"/>
          </ac:spMkLst>
        </pc:spChg>
      </pc:sldChg>
      <pc:sldChg chg="modSp new">
        <pc:chgData name="Versace, Emily J." userId="S::eversace@mtsac.edu::001f9a4b-b631-4a9b-b7fd-813d2aa2a200" providerId="AD" clId="Web-{AB4CF6C0-3B63-B354-0258-CDC215B7BAFD}" dt="2019-02-25T00:51:50.868" v="537" actId="20577"/>
        <pc:sldMkLst>
          <pc:docMk/>
          <pc:sldMk cId="3625063917" sldId="292"/>
        </pc:sldMkLst>
        <pc:spChg chg="mod">
          <ac:chgData name="Versace, Emily J." userId="S::eversace@mtsac.edu::001f9a4b-b631-4a9b-b7fd-813d2aa2a200" providerId="AD" clId="Web-{AB4CF6C0-3B63-B354-0258-CDC215B7BAFD}" dt="2019-02-25T00:15:13.705" v="258" actId="20577"/>
          <ac:spMkLst>
            <pc:docMk/>
            <pc:sldMk cId="3625063917" sldId="292"/>
            <ac:spMk id="2" creationId="{AB36BADD-0278-4F37-811C-F99589BC590C}"/>
          </ac:spMkLst>
        </pc:spChg>
        <pc:spChg chg="mod">
          <ac:chgData name="Versace, Emily J." userId="S::eversace@mtsac.edu::001f9a4b-b631-4a9b-b7fd-813d2aa2a200" providerId="AD" clId="Web-{AB4CF6C0-3B63-B354-0258-CDC215B7BAFD}" dt="2019-02-25T00:51:50.868" v="537" actId="20577"/>
          <ac:spMkLst>
            <pc:docMk/>
            <pc:sldMk cId="3625063917" sldId="292"/>
            <ac:spMk id="3" creationId="{4282B95F-03B9-4A07-A77D-2327E3BC41EC}"/>
          </ac:spMkLst>
        </pc:spChg>
      </pc:sldChg>
      <pc:sldChg chg="modSp add replId">
        <pc:chgData name="Versace, Emily J." userId="S::eversace@mtsac.edu::001f9a4b-b631-4a9b-b7fd-813d2aa2a200" providerId="AD" clId="Web-{AB4CF6C0-3B63-B354-0258-CDC215B7BAFD}" dt="2019-02-25T00:18:04.721" v="377" actId="20577"/>
        <pc:sldMkLst>
          <pc:docMk/>
          <pc:sldMk cId="3530728343" sldId="293"/>
        </pc:sldMkLst>
        <pc:spChg chg="mod">
          <ac:chgData name="Versace, Emily J." userId="S::eversace@mtsac.edu::001f9a4b-b631-4a9b-b7fd-813d2aa2a200" providerId="AD" clId="Web-{AB4CF6C0-3B63-B354-0258-CDC215B7BAFD}" dt="2019-02-25T00:18:04.721" v="377" actId="20577"/>
          <ac:spMkLst>
            <pc:docMk/>
            <pc:sldMk cId="3530728343" sldId="293"/>
            <ac:spMk id="3" creationId="{ACFE038C-E01A-4DB8-BBFB-213F827CAF82}"/>
          </ac:spMkLst>
        </pc:spChg>
        <pc:spChg chg="mod">
          <ac:chgData name="Versace, Emily J." userId="S::eversace@mtsac.edu::001f9a4b-b631-4a9b-b7fd-813d2aa2a200" providerId="AD" clId="Web-{AB4CF6C0-3B63-B354-0258-CDC215B7BAFD}" dt="2019-02-25T00:17:55.721" v="367" actId="20577"/>
          <ac:spMkLst>
            <pc:docMk/>
            <pc:sldMk cId="3530728343" sldId="293"/>
            <ac:spMk id="4" creationId="{85CB4304-50F4-48B5-A62B-4C24FB928015}"/>
          </ac:spMkLst>
        </pc:spChg>
      </pc:sldChg>
      <pc:sldChg chg="addSp delSp modSp new mod ord setBg">
        <pc:chgData name="Versace, Emily J." userId="S::eversace@mtsac.edu::001f9a4b-b631-4a9b-b7fd-813d2aa2a200" providerId="AD" clId="Web-{AB4CF6C0-3B63-B354-0258-CDC215B7BAFD}" dt="2019-02-25T01:36:29.570" v="760"/>
        <pc:sldMkLst>
          <pc:docMk/>
          <pc:sldMk cId="1501158117" sldId="294"/>
        </pc:sldMkLst>
        <pc:spChg chg="mod">
          <ac:chgData name="Versace, Emily J." userId="S::eversace@mtsac.edu::001f9a4b-b631-4a9b-b7fd-813d2aa2a200" providerId="AD" clId="Web-{AB4CF6C0-3B63-B354-0258-CDC215B7BAFD}" dt="2019-02-25T00:53:41.103" v="554" actId="20577"/>
          <ac:spMkLst>
            <pc:docMk/>
            <pc:sldMk cId="1501158117" sldId="294"/>
            <ac:spMk id="2" creationId="{CA63EB64-65EA-45A7-AF4F-6EF8528429A8}"/>
          </ac:spMkLst>
        </pc:spChg>
        <pc:spChg chg="del">
          <ac:chgData name="Versace, Emily J." userId="S::eversace@mtsac.edu::001f9a4b-b631-4a9b-b7fd-813d2aa2a200" providerId="AD" clId="Web-{AB4CF6C0-3B63-B354-0258-CDC215B7BAFD}" dt="2019-02-25T00:21:51.034" v="426"/>
          <ac:spMkLst>
            <pc:docMk/>
            <pc:sldMk cId="1501158117" sldId="294"/>
            <ac:spMk id="3" creationId="{6678C301-B9BB-4585-9BEA-A373A102606D}"/>
          </ac:spMkLst>
        </pc:spChg>
        <pc:spChg chg="add del mod">
          <ac:chgData name="Versace, Emily J." userId="S::eversace@mtsac.edu::001f9a4b-b631-4a9b-b7fd-813d2aa2a200" providerId="AD" clId="Web-{AB4CF6C0-3B63-B354-0258-CDC215B7BAFD}" dt="2019-02-25T00:21:39.721" v="425"/>
          <ac:spMkLst>
            <pc:docMk/>
            <pc:sldMk cId="1501158117" sldId="294"/>
            <ac:spMk id="4" creationId="{7C64CCB4-C842-440C-8E2E-04119DE9CCB7}"/>
          </ac:spMkLst>
        </pc:spChg>
        <pc:spChg chg="add">
          <ac:chgData name="Versace, Emily J." userId="S::eversace@mtsac.edu::001f9a4b-b631-4a9b-b7fd-813d2aa2a200" providerId="AD" clId="Web-{AB4CF6C0-3B63-B354-0258-CDC215B7BAFD}" dt="2019-02-25T00:22:02.424" v="429"/>
          <ac:spMkLst>
            <pc:docMk/>
            <pc:sldMk cId="1501158117" sldId="294"/>
            <ac:spMk id="10" creationId="{AB45A142-4255-493C-8284-5D566C121B10}"/>
          </ac:spMkLst>
        </pc:spChg>
        <pc:picChg chg="add mod ord">
          <ac:chgData name="Versace, Emily J." userId="S::eversace@mtsac.edu::001f9a4b-b631-4a9b-b7fd-813d2aa2a200" providerId="AD" clId="Web-{AB4CF6C0-3B63-B354-0258-CDC215B7BAFD}" dt="2019-02-25T00:22:08.987" v="430" actId="1076"/>
          <ac:picMkLst>
            <pc:docMk/>
            <pc:sldMk cId="1501158117" sldId="294"/>
            <ac:picMk id="5" creationId="{90EF0EBC-10C9-4A71-88E4-77AFF58BE975}"/>
          </ac:picMkLst>
        </pc:picChg>
        <pc:cxnChg chg="add">
          <ac:chgData name="Versace, Emily J." userId="S::eversace@mtsac.edu::001f9a4b-b631-4a9b-b7fd-813d2aa2a200" providerId="AD" clId="Web-{AB4CF6C0-3B63-B354-0258-CDC215B7BAFD}" dt="2019-02-25T00:22:02.424" v="429"/>
          <ac:cxnSpMkLst>
            <pc:docMk/>
            <pc:sldMk cId="1501158117" sldId="294"/>
            <ac:cxnSpMk id="12" creationId="{38FB9660-F42F-4313-BBC4-47C007FE484C}"/>
          </ac:cxnSpMkLst>
        </pc:cxnChg>
      </pc:sldChg>
      <pc:sldChg chg="addSp delSp modSp new ord">
        <pc:chgData name="Versace, Emily J." userId="S::eversace@mtsac.edu::001f9a4b-b631-4a9b-b7fd-813d2aa2a200" providerId="AD" clId="Web-{AB4CF6C0-3B63-B354-0258-CDC215B7BAFD}" dt="2019-02-25T02:13:17.393" v="821" actId="20577"/>
        <pc:sldMkLst>
          <pc:docMk/>
          <pc:sldMk cId="1455716502" sldId="295"/>
        </pc:sldMkLst>
        <pc:spChg chg="mod">
          <ac:chgData name="Versace, Emily J." userId="S::eversace@mtsac.edu::001f9a4b-b631-4a9b-b7fd-813d2aa2a200" providerId="AD" clId="Web-{AB4CF6C0-3B63-B354-0258-CDC215B7BAFD}" dt="2019-02-25T02:13:17.393" v="821" actId="20577"/>
          <ac:spMkLst>
            <pc:docMk/>
            <pc:sldMk cId="1455716502" sldId="295"/>
            <ac:spMk id="2" creationId="{13AB9566-38E1-4433-A4BF-0E7D690B184E}"/>
          </ac:spMkLst>
        </pc:spChg>
        <pc:spChg chg="del mod">
          <ac:chgData name="Versace, Emily J." userId="S::eversace@mtsac.edu::001f9a4b-b631-4a9b-b7fd-813d2aa2a200" providerId="AD" clId="Web-{AB4CF6C0-3B63-B354-0258-CDC215B7BAFD}" dt="2019-02-25T00:29:56.441" v="448"/>
          <ac:spMkLst>
            <pc:docMk/>
            <pc:sldMk cId="1455716502" sldId="295"/>
            <ac:spMk id="3" creationId="{E6879110-32A7-437B-98F7-E50BC00CFCC9}"/>
          </ac:spMkLst>
        </pc:spChg>
        <pc:spChg chg="add del mod">
          <ac:chgData name="Versace, Emily J." userId="S::eversace@mtsac.edu::001f9a4b-b631-4a9b-b7fd-813d2aa2a200" providerId="AD" clId="Web-{AB4CF6C0-3B63-B354-0258-CDC215B7BAFD}" dt="2019-02-25T00:30:08.972" v="450"/>
          <ac:spMkLst>
            <pc:docMk/>
            <pc:sldMk cId="1455716502" sldId="295"/>
            <ac:spMk id="5" creationId="{AC829C6F-14FD-48E5-881D-41C343A70C29}"/>
          </ac:spMkLst>
        </pc:spChg>
        <pc:spChg chg="add del mod">
          <ac:chgData name="Versace, Emily J." userId="S::eversace@mtsac.edu::001f9a4b-b631-4a9b-b7fd-813d2aa2a200" providerId="AD" clId="Web-{AB4CF6C0-3B63-B354-0258-CDC215B7BAFD}" dt="2019-02-25T00:51:19.837" v="519"/>
          <ac:spMkLst>
            <pc:docMk/>
            <pc:sldMk cId="1455716502" sldId="295"/>
            <ac:spMk id="8" creationId="{86AC6378-3644-4D4F-A63E-874350D89D8A}"/>
          </ac:spMkLst>
        </pc:spChg>
        <pc:picChg chg="add mod ord">
          <ac:chgData name="Versace, Emily J." userId="S::eversace@mtsac.edu::001f9a4b-b631-4a9b-b7fd-813d2aa2a200" providerId="AD" clId="Web-{AB4CF6C0-3B63-B354-0258-CDC215B7BAFD}" dt="2019-02-25T01:35:33.476" v="745" actId="1076"/>
          <ac:picMkLst>
            <pc:docMk/>
            <pc:sldMk cId="1455716502" sldId="295"/>
            <ac:picMk id="6" creationId="{CF3CBB67-FDFF-49B7-98F3-D58C4F840CD1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25:09.722" v="570" actId="1076"/>
        <pc:sldMkLst>
          <pc:docMk/>
          <pc:sldMk cId="1638012955" sldId="296"/>
        </pc:sldMkLst>
        <pc:picChg chg="add mod">
          <ac:chgData name="Versace, Emily J." userId="S::eversace@mtsac.edu::001f9a4b-b631-4a9b-b7fd-813d2aa2a200" providerId="AD" clId="Web-{AB4CF6C0-3B63-B354-0258-CDC215B7BAFD}" dt="2019-02-25T01:25:09.722" v="570" actId="1076"/>
          <ac:picMkLst>
            <pc:docMk/>
            <pc:sldMk cId="1638012955" sldId="296"/>
            <ac:picMk id="2" creationId="{D4A7D625-82B3-4C5A-953C-FA72BF8AE140}"/>
          </ac:picMkLst>
        </pc:picChg>
      </pc:sldChg>
      <pc:sldChg chg="addSp delSp modSp new">
        <pc:chgData name="Versace, Emily J." userId="S::eversace@mtsac.edu::001f9a4b-b631-4a9b-b7fd-813d2aa2a200" providerId="AD" clId="Web-{AB4CF6C0-3B63-B354-0258-CDC215B7BAFD}" dt="2019-02-25T01:26:27.410" v="577" actId="14100"/>
        <pc:sldMkLst>
          <pc:docMk/>
          <pc:sldMk cId="76486725" sldId="297"/>
        </pc:sldMkLst>
        <pc:spChg chg="del">
          <ac:chgData name="Versace, Emily J." userId="S::eversace@mtsac.edu::001f9a4b-b631-4a9b-b7fd-813d2aa2a200" providerId="AD" clId="Web-{AB4CF6C0-3B63-B354-0258-CDC215B7BAFD}" dt="2019-02-25T01:26:03.722" v="572"/>
          <ac:spMkLst>
            <pc:docMk/>
            <pc:sldMk cId="76486725" sldId="297"/>
            <ac:spMk id="3" creationId="{EAF97100-8DFF-4905-ABD8-776C3FA3F65B}"/>
          </ac:spMkLst>
        </pc:spChg>
        <pc:picChg chg="add mod ord">
          <ac:chgData name="Versace, Emily J." userId="S::eversace@mtsac.edu::001f9a4b-b631-4a9b-b7fd-813d2aa2a200" providerId="AD" clId="Web-{AB4CF6C0-3B63-B354-0258-CDC215B7BAFD}" dt="2019-02-25T01:26:27.410" v="577" actId="14100"/>
          <ac:picMkLst>
            <pc:docMk/>
            <pc:sldMk cId="76486725" sldId="297"/>
            <ac:picMk id="4" creationId="{F2C0DA1B-38D9-4758-8990-B264397EF66E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27:03.941" v="582" actId="1076"/>
        <pc:sldMkLst>
          <pc:docMk/>
          <pc:sldMk cId="3426614949" sldId="298"/>
        </pc:sldMkLst>
        <pc:picChg chg="add mod">
          <ac:chgData name="Versace, Emily J." userId="S::eversace@mtsac.edu::001f9a4b-b631-4a9b-b7fd-813d2aa2a200" providerId="AD" clId="Web-{AB4CF6C0-3B63-B354-0258-CDC215B7BAFD}" dt="2019-02-25T01:27:03.941" v="582" actId="1076"/>
          <ac:picMkLst>
            <pc:docMk/>
            <pc:sldMk cId="3426614949" sldId="298"/>
            <ac:picMk id="2" creationId="{099FECCB-1768-47AC-95A3-975E7CE871C8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32:38.177" v="640" actId="1076"/>
        <pc:sldMkLst>
          <pc:docMk/>
          <pc:sldMk cId="2412826744" sldId="299"/>
        </pc:sldMkLst>
        <pc:picChg chg="add mod">
          <ac:chgData name="Versace, Emily J." userId="S::eversace@mtsac.edu::001f9a4b-b631-4a9b-b7fd-813d2aa2a200" providerId="AD" clId="Web-{AB4CF6C0-3B63-B354-0258-CDC215B7BAFD}" dt="2019-02-25T01:32:38.177" v="640" actId="1076"/>
          <ac:picMkLst>
            <pc:docMk/>
            <pc:sldMk cId="2412826744" sldId="299"/>
            <ac:picMk id="2" creationId="{E71D436B-C7EC-4C67-8A6A-14D43E10EB69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28:58.270" v="600" actId="14100"/>
        <pc:sldMkLst>
          <pc:docMk/>
          <pc:sldMk cId="3860594612" sldId="300"/>
        </pc:sldMkLst>
        <pc:picChg chg="add mod">
          <ac:chgData name="Versace, Emily J." userId="S::eversace@mtsac.edu::001f9a4b-b631-4a9b-b7fd-813d2aa2a200" providerId="AD" clId="Web-{AB4CF6C0-3B63-B354-0258-CDC215B7BAFD}" dt="2019-02-25T01:28:58.270" v="600" actId="14100"/>
          <ac:picMkLst>
            <pc:docMk/>
            <pc:sldMk cId="3860594612" sldId="300"/>
            <ac:picMk id="2" creationId="{C8883983-D60C-4F03-99CB-8BC2D3598C7C}"/>
          </ac:picMkLst>
        </pc:picChg>
      </pc:sldChg>
      <pc:sldChg chg="addSp modSp new ord">
        <pc:chgData name="Versace, Emily J." userId="S::eversace@mtsac.edu::001f9a4b-b631-4a9b-b7fd-813d2aa2a200" providerId="AD" clId="Web-{AB4CF6C0-3B63-B354-0258-CDC215B7BAFD}" dt="2019-02-25T01:29:26.833" v="606" actId="1076"/>
        <pc:sldMkLst>
          <pc:docMk/>
          <pc:sldMk cId="829179507" sldId="301"/>
        </pc:sldMkLst>
        <pc:picChg chg="add mod">
          <ac:chgData name="Versace, Emily J." userId="S::eversace@mtsac.edu::001f9a4b-b631-4a9b-b7fd-813d2aa2a200" providerId="AD" clId="Web-{AB4CF6C0-3B63-B354-0258-CDC215B7BAFD}" dt="2019-02-25T01:29:26.833" v="606" actId="1076"/>
          <ac:picMkLst>
            <pc:docMk/>
            <pc:sldMk cId="829179507" sldId="301"/>
            <ac:picMk id="2" creationId="{B05B15BE-C564-431D-805B-3B714C6D449B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29:53.567" v="612" actId="1076"/>
        <pc:sldMkLst>
          <pc:docMk/>
          <pc:sldMk cId="2969380785" sldId="302"/>
        </pc:sldMkLst>
        <pc:picChg chg="add mod">
          <ac:chgData name="Versace, Emily J." userId="S::eversace@mtsac.edu::001f9a4b-b631-4a9b-b7fd-813d2aa2a200" providerId="AD" clId="Web-{AB4CF6C0-3B63-B354-0258-CDC215B7BAFD}" dt="2019-02-25T01:29:53.567" v="612" actId="1076"/>
          <ac:picMkLst>
            <pc:docMk/>
            <pc:sldMk cId="2969380785" sldId="302"/>
            <ac:picMk id="2" creationId="{EC818F05-D101-40AF-9DDC-F89485D0EFEF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30:29.286" v="618" actId="14100"/>
        <pc:sldMkLst>
          <pc:docMk/>
          <pc:sldMk cId="3967100741" sldId="303"/>
        </pc:sldMkLst>
        <pc:picChg chg="add mod">
          <ac:chgData name="Versace, Emily J." userId="S::eversace@mtsac.edu::001f9a4b-b631-4a9b-b7fd-813d2aa2a200" providerId="AD" clId="Web-{AB4CF6C0-3B63-B354-0258-CDC215B7BAFD}" dt="2019-02-25T01:30:29.286" v="618" actId="14100"/>
          <ac:picMkLst>
            <pc:docMk/>
            <pc:sldMk cId="3967100741" sldId="303"/>
            <ac:picMk id="2" creationId="{01B95E86-F61A-436F-A25A-97C7527FB984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31:17.911" v="626" actId="1076"/>
        <pc:sldMkLst>
          <pc:docMk/>
          <pc:sldMk cId="3757209268" sldId="304"/>
        </pc:sldMkLst>
        <pc:picChg chg="add mod">
          <ac:chgData name="Versace, Emily J." userId="S::eversace@mtsac.edu::001f9a4b-b631-4a9b-b7fd-813d2aa2a200" providerId="AD" clId="Web-{AB4CF6C0-3B63-B354-0258-CDC215B7BAFD}" dt="2019-02-25T01:31:17.911" v="626" actId="1076"/>
          <ac:picMkLst>
            <pc:docMk/>
            <pc:sldMk cId="3757209268" sldId="304"/>
            <ac:picMk id="2" creationId="{39C29C0D-AA85-42EF-B777-6FE8804C3597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31:57.599" v="633" actId="1076"/>
        <pc:sldMkLst>
          <pc:docMk/>
          <pc:sldMk cId="3190427573" sldId="305"/>
        </pc:sldMkLst>
        <pc:picChg chg="add mod">
          <ac:chgData name="Versace, Emily J." userId="S::eversace@mtsac.edu::001f9a4b-b631-4a9b-b7fd-813d2aa2a200" providerId="AD" clId="Web-{AB4CF6C0-3B63-B354-0258-CDC215B7BAFD}" dt="2019-02-25T01:31:57.599" v="633" actId="1076"/>
          <ac:picMkLst>
            <pc:docMk/>
            <pc:sldMk cId="3190427573" sldId="305"/>
            <ac:picMk id="2" creationId="{C918E589-5DED-4AF4-8F30-DF4B58D42C5F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32:24.630" v="638" actId="1076"/>
        <pc:sldMkLst>
          <pc:docMk/>
          <pc:sldMk cId="738306232" sldId="306"/>
        </pc:sldMkLst>
        <pc:picChg chg="add mod">
          <ac:chgData name="Versace, Emily J." userId="S::eversace@mtsac.edu::001f9a4b-b631-4a9b-b7fd-813d2aa2a200" providerId="AD" clId="Web-{AB4CF6C0-3B63-B354-0258-CDC215B7BAFD}" dt="2019-02-25T01:32:24.630" v="638" actId="1076"/>
          <ac:picMkLst>
            <pc:docMk/>
            <pc:sldMk cId="738306232" sldId="306"/>
            <ac:picMk id="2" creationId="{1B8B6892-5C0B-429B-B9F2-EF190F8701CB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1:41:22.634" v="801" actId="1076"/>
        <pc:sldMkLst>
          <pc:docMk/>
          <pc:sldMk cId="594833489" sldId="307"/>
        </pc:sldMkLst>
        <pc:picChg chg="add mod">
          <ac:chgData name="Versace, Emily J." userId="S::eversace@mtsac.edu::001f9a4b-b631-4a9b-b7fd-813d2aa2a200" providerId="AD" clId="Web-{AB4CF6C0-3B63-B354-0258-CDC215B7BAFD}" dt="2019-02-25T01:41:22.634" v="801" actId="1076"/>
          <ac:picMkLst>
            <pc:docMk/>
            <pc:sldMk cId="594833489" sldId="307"/>
            <ac:picMk id="2" creationId="{99E8DD7F-5E29-45E7-98A2-EB49A0C372E5}"/>
          </ac:picMkLst>
        </pc:picChg>
      </pc:sldChg>
      <pc:sldChg chg="addSp modSp new">
        <pc:chgData name="Versace, Emily J." userId="S::eversace@mtsac.edu::001f9a4b-b631-4a9b-b7fd-813d2aa2a200" providerId="AD" clId="Web-{AB4CF6C0-3B63-B354-0258-CDC215B7BAFD}" dt="2019-02-25T02:14:13.332" v="831" actId="1076"/>
        <pc:sldMkLst>
          <pc:docMk/>
          <pc:sldMk cId="2759762774" sldId="308"/>
        </pc:sldMkLst>
        <pc:picChg chg="add mod">
          <ac:chgData name="Versace, Emily J." userId="S::eversace@mtsac.edu::001f9a4b-b631-4a9b-b7fd-813d2aa2a200" providerId="AD" clId="Web-{AB4CF6C0-3B63-B354-0258-CDC215B7BAFD}" dt="2019-02-25T02:14:13.332" v="831" actId="1076"/>
          <ac:picMkLst>
            <pc:docMk/>
            <pc:sldMk cId="2759762774" sldId="308"/>
            <ac:picMk id="2" creationId="{60CED3F9-0B2B-4DCA-8131-35A9E701E9E4}"/>
          </ac:picMkLst>
        </pc:picChg>
      </pc:sldChg>
      <pc:sldChg chg="modSp new">
        <pc:chgData name="Versace, Emily J." userId="S::eversace@mtsac.edu::001f9a4b-b631-4a9b-b7fd-813d2aa2a200" providerId="AD" clId="Web-{AB4CF6C0-3B63-B354-0258-CDC215B7BAFD}" dt="2019-02-25T01:43:03.056" v="814" actId="20577"/>
        <pc:sldMkLst>
          <pc:docMk/>
          <pc:sldMk cId="1113505184" sldId="309"/>
        </pc:sldMkLst>
        <pc:spChg chg="mod">
          <ac:chgData name="Versace, Emily J." userId="S::eversace@mtsac.edu::001f9a4b-b631-4a9b-b7fd-813d2aa2a200" providerId="AD" clId="Web-{AB4CF6C0-3B63-B354-0258-CDC215B7BAFD}" dt="2019-02-25T01:43:03.056" v="814" actId="20577"/>
          <ac:spMkLst>
            <pc:docMk/>
            <pc:sldMk cId="1113505184" sldId="309"/>
            <ac:spMk id="2" creationId="{86977811-F40C-495B-80E7-29BBC18FC9D8}"/>
          </ac:spMkLst>
        </pc:spChg>
      </pc:sldChg>
    </pc:docChg>
  </pc:docChgLst>
  <pc:docChgLst>
    <pc:chgData name="Lanuza, Marlyn J." userId="S::mlanuza3@mtsac.edu::17af82d2-8be7-4b35-b4f4-614055577a5f" providerId="AD" clId="Web-{75D3AAA7-A801-A073-6D31-FE589B49423E}"/>
    <pc:docChg chg="modSld">
      <pc:chgData name="Lanuza, Marlyn J." userId="S::mlanuza3@mtsac.edu::17af82d2-8be7-4b35-b4f4-614055577a5f" providerId="AD" clId="Web-{75D3AAA7-A801-A073-6D31-FE589B49423E}" dt="2019-02-26T23:42:27.207" v="165"/>
      <pc:docMkLst>
        <pc:docMk/>
      </pc:docMkLst>
      <pc:sldChg chg="addSp delSp modSp">
        <pc:chgData name="Lanuza, Marlyn J." userId="S::mlanuza3@mtsac.edu::17af82d2-8be7-4b35-b4f4-614055577a5f" providerId="AD" clId="Web-{75D3AAA7-A801-A073-6D31-FE589B49423E}" dt="2019-02-26T23:42:27.207" v="165"/>
        <pc:sldMkLst>
          <pc:docMk/>
          <pc:sldMk cId="2958876616" sldId="272"/>
        </pc:sldMkLst>
        <pc:picChg chg="add del mod">
          <ac:chgData name="Lanuza, Marlyn J." userId="S::mlanuza3@mtsac.edu::17af82d2-8be7-4b35-b4f4-614055577a5f" providerId="AD" clId="Web-{75D3AAA7-A801-A073-6D31-FE589B49423E}" dt="2019-02-26T23:42:27.207" v="165"/>
          <ac:picMkLst>
            <pc:docMk/>
            <pc:sldMk cId="2958876616" sldId="272"/>
            <ac:picMk id="5" creationId="{86F9FC72-2175-42E0-A34F-35B97BED332B}"/>
          </ac:picMkLst>
        </pc:picChg>
      </pc:sldChg>
      <pc:sldChg chg="modSp">
        <pc:chgData name="Lanuza, Marlyn J." userId="S::mlanuza3@mtsac.edu::17af82d2-8be7-4b35-b4f4-614055577a5f" providerId="AD" clId="Web-{75D3AAA7-A801-A073-6D31-FE589B49423E}" dt="2019-02-26T23:34:54.305" v="162" actId="14100"/>
        <pc:sldMkLst>
          <pc:docMk/>
          <pc:sldMk cId="2723268758" sldId="288"/>
        </pc:sldMkLst>
        <pc:spChg chg="mod">
          <ac:chgData name="Lanuza, Marlyn J." userId="S::mlanuza3@mtsac.edu::17af82d2-8be7-4b35-b4f4-614055577a5f" providerId="AD" clId="Web-{75D3AAA7-A801-A073-6D31-FE589B49423E}" dt="2019-02-26T23:32:09.244" v="133" actId="1076"/>
          <ac:spMkLst>
            <pc:docMk/>
            <pc:sldMk cId="2723268758" sldId="288"/>
            <ac:spMk id="2" creationId="{C6AEECD9-4BD9-4E6F-A461-D2EAD629A190}"/>
          </ac:spMkLst>
        </pc:spChg>
        <pc:spChg chg="mod">
          <ac:chgData name="Lanuza, Marlyn J." userId="S::mlanuza3@mtsac.edu::17af82d2-8be7-4b35-b4f4-614055577a5f" providerId="AD" clId="Web-{75D3AAA7-A801-A073-6D31-FE589B49423E}" dt="2019-02-26T23:34:54.305" v="162" actId="14100"/>
          <ac:spMkLst>
            <pc:docMk/>
            <pc:sldMk cId="2723268758" sldId="288"/>
            <ac:spMk id="4" creationId="{85CB4304-50F4-48B5-A62B-4C24FB928015}"/>
          </ac:spMkLst>
        </pc:spChg>
      </pc:sldChg>
      <pc:sldChg chg="addSp delSp modSp">
        <pc:chgData name="Lanuza, Marlyn J." userId="S::mlanuza3@mtsac.edu::17af82d2-8be7-4b35-b4f4-614055577a5f" providerId="AD" clId="Web-{75D3AAA7-A801-A073-6D31-FE589B49423E}" dt="2019-02-26T23:15:06.473" v="9" actId="14100"/>
        <pc:sldMkLst>
          <pc:docMk/>
          <pc:sldMk cId="4223109169" sldId="289"/>
        </pc:sldMkLst>
        <pc:picChg chg="del">
          <ac:chgData name="Lanuza, Marlyn J." userId="S::mlanuza3@mtsac.edu::17af82d2-8be7-4b35-b4f4-614055577a5f" providerId="AD" clId="Web-{75D3AAA7-A801-A073-6D31-FE589B49423E}" dt="2019-02-26T23:14:24.489" v="0"/>
          <ac:picMkLst>
            <pc:docMk/>
            <pc:sldMk cId="4223109169" sldId="289"/>
            <ac:picMk id="4" creationId="{18F9B843-FC66-4047-A363-A28A580F27F4}"/>
          </ac:picMkLst>
        </pc:picChg>
        <pc:picChg chg="add mod">
          <ac:chgData name="Lanuza, Marlyn J." userId="S::mlanuza3@mtsac.edu::17af82d2-8be7-4b35-b4f4-614055577a5f" providerId="AD" clId="Web-{75D3AAA7-A801-A073-6D31-FE589B49423E}" dt="2019-02-26T23:15:06.473" v="9" actId="14100"/>
          <ac:picMkLst>
            <pc:docMk/>
            <pc:sldMk cId="4223109169" sldId="289"/>
            <ac:picMk id="5" creationId="{50D2C371-3DDF-47C2-9AF3-CF4636B55A43}"/>
          </ac:picMkLst>
        </pc:picChg>
      </pc:sldChg>
    </pc:docChg>
  </pc:docChgLst>
  <pc:docChgLst>
    <pc:chgData name="McGowan, Joumana" userId="S::jmcgowan1@mtsac.edu::bd0f46c0-3a3f-4427-b9ac-c49ef906b576" providerId="AD" clId="Web-{2A6B8F99-D5FE-D55F-9F9B-A3D888F4E4F7}"/>
    <pc:docChg chg="modSld">
      <pc:chgData name="McGowan, Joumana" userId="S::jmcgowan1@mtsac.edu::bd0f46c0-3a3f-4427-b9ac-c49ef906b576" providerId="AD" clId="Web-{2A6B8F99-D5FE-D55F-9F9B-A3D888F4E4F7}" dt="2019-02-26T17:44:11.275" v="12" actId="20577"/>
      <pc:docMkLst>
        <pc:docMk/>
      </pc:docMkLst>
      <pc:sldChg chg="modSp">
        <pc:chgData name="McGowan, Joumana" userId="S::jmcgowan1@mtsac.edu::bd0f46c0-3a3f-4427-b9ac-c49ef906b576" providerId="AD" clId="Web-{2A6B8F99-D5FE-D55F-9F9B-A3D888F4E4F7}" dt="2019-02-26T17:44:09.634" v="10" actId="20577"/>
        <pc:sldMkLst>
          <pc:docMk/>
          <pc:sldMk cId="304813157" sldId="287"/>
        </pc:sldMkLst>
        <pc:spChg chg="mod">
          <ac:chgData name="McGowan, Joumana" userId="S::jmcgowan1@mtsac.edu::bd0f46c0-3a3f-4427-b9ac-c49ef906b576" providerId="AD" clId="Web-{2A6B8F99-D5FE-D55F-9F9B-A3D888F4E4F7}" dt="2019-02-26T17:44:09.634" v="10" actId="20577"/>
          <ac:spMkLst>
            <pc:docMk/>
            <pc:sldMk cId="304813157" sldId="287"/>
            <ac:spMk id="2" creationId="{7FCF6CFB-4A8D-4D1F-A980-044C0BAE8DC4}"/>
          </ac:spMkLst>
        </pc:spChg>
      </pc:sldChg>
    </pc:docChg>
  </pc:docChgLst>
  <pc:docChgLst>
    <pc:chgData name="Maestro, Patricia" userId="S::pmaestro@mtsac.edu::20dfc44a-6e0d-437b-b5bf-ffbfa1dade70" providerId="AD" clId="Web-{591BAD45-0B91-8DA8-03CC-FB0BADE73E57}"/>
    <pc:docChg chg="delSld modSection">
      <pc:chgData name="Maestro, Patricia" userId="S::pmaestro@mtsac.edu::20dfc44a-6e0d-437b-b5bf-ffbfa1dade70" providerId="AD" clId="Web-{591BAD45-0B91-8DA8-03CC-FB0BADE73E57}" dt="2019-05-02T17:15:47.708" v="4"/>
      <pc:docMkLst>
        <pc:docMk/>
      </pc:docMkLst>
      <pc:sldChg chg="del">
        <pc:chgData name="Maestro, Patricia" userId="S::pmaestro@mtsac.edu::20dfc44a-6e0d-437b-b5bf-ffbfa1dade70" providerId="AD" clId="Web-{591BAD45-0B91-8DA8-03CC-FB0BADE73E57}" dt="2019-05-02T17:15:42.708" v="0"/>
        <pc:sldMkLst>
          <pc:docMk/>
          <pc:sldMk cId="2958876616" sldId="272"/>
        </pc:sldMkLst>
      </pc:sldChg>
      <pc:sldChg chg="del">
        <pc:chgData name="Maestro, Patricia" userId="S::pmaestro@mtsac.edu::20dfc44a-6e0d-437b-b5bf-ffbfa1dade70" providerId="AD" clId="Web-{591BAD45-0B91-8DA8-03CC-FB0BADE73E57}" dt="2019-05-02T17:15:43.974" v="2"/>
        <pc:sldMkLst>
          <pc:docMk/>
          <pc:sldMk cId="376010382" sldId="281"/>
        </pc:sldMkLst>
      </pc:sldChg>
      <pc:sldChg chg="del">
        <pc:chgData name="Maestro, Patricia" userId="S::pmaestro@mtsac.edu::20dfc44a-6e0d-437b-b5bf-ffbfa1dade70" providerId="AD" clId="Web-{591BAD45-0B91-8DA8-03CC-FB0BADE73E57}" dt="2019-05-02T17:15:45.474" v="3"/>
        <pc:sldMkLst>
          <pc:docMk/>
          <pc:sldMk cId="1172223273" sldId="282"/>
        </pc:sldMkLst>
      </pc:sldChg>
      <pc:sldChg chg="del">
        <pc:chgData name="Maestro, Patricia" userId="S::pmaestro@mtsac.edu::20dfc44a-6e0d-437b-b5bf-ffbfa1dade70" providerId="AD" clId="Web-{591BAD45-0B91-8DA8-03CC-FB0BADE73E57}" dt="2019-05-02T17:15:43.349" v="1"/>
        <pc:sldMkLst>
          <pc:docMk/>
          <pc:sldMk cId="304813157" sldId="287"/>
        </pc:sldMkLst>
      </pc:sldChg>
      <pc:sldChg chg="del">
        <pc:chgData name="Maestro, Patricia" userId="S::pmaestro@mtsac.edu::20dfc44a-6e0d-437b-b5bf-ffbfa1dade70" providerId="AD" clId="Web-{591BAD45-0B91-8DA8-03CC-FB0BADE73E57}" dt="2019-05-02T17:15:47.708" v="4"/>
        <pc:sldMkLst>
          <pc:docMk/>
          <pc:sldMk cId="2723268758" sldId="288"/>
        </pc:sldMkLst>
      </pc:sldChg>
    </pc:docChg>
  </pc:docChgLst>
  <pc:docChgLst>
    <pc:chgData name="Mestas, Sara" userId="S::smestas@mtsac.edu::74ed8e6e-a545-4754-8aee-6294949c4215" providerId="AD" clId="Web-{05EF54C1-CB82-4349-9F81-F1D07B9DB6C9}"/>
    <pc:docChg chg="modSld">
      <pc:chgData name="Mestas, Sara" userId="S::smestas@mtsac.edu::74ed8e6e-a545-4754-8aee-6294949c4215" providerId="AD" clId="Web-{05EF54C1-CB82-4349-9F81-F1D07B9DB6C9}" dt="2019-02-26T19:21:46.722" v="10" actId="20577"/>
      <pc:docMkLst>
        <pc:docMk/>
      </pc:docMkLst>
      <pc:sldChg chg="modSp">
        <pc:chgData name="Mestas, Sara" userId="S::smestas@mtsac.edu::74ed8e6e-a545-4754-8aee-6294949c4215" providerId="AD" clId="Web-{05EF54C1-CB82-4349-9F81-F1D07B9DB6C9}" dt="2019-02-26T19:21:46.722" v="9" actId="20577"/>
        <pc:sldMkLst>
          <pc:docMk/>
          <pc:sldMk cId="2291629678" sldId="275"/>
        </pc:sldMkLst>
        <pc:spChg chg="mod">
          <ac:chgData name="Mestas, Sara" userId="S::smestas@mtsac.edu::74ed8e6e-a545-4754-8aee-6294949c4215" providerId="AD" clId="Web-{05EF54C1-CB82-4349-9F81-F1D07B9DB6C9}" dt="2019-02-26T19:21:46.722" v="9" actId="20577"/>
          <ac:spMkLst>
            <pc:docMk/>
            <pc:sldMk cId="2291629678" sldId="275"/>
            <ac:spMk id="3" creationId="{ADEC8204-E1C7-4C22-9C2F-8A1850820BB4}"/>
          </ac:spMkLst>
        </pc:spChg>
      </pc:sldChg>
      <pc:sldChg chg="modSp">
        <pc:chgData name="Mestas, Sara" userId="S::smestas@mtsac.edu::74ed8e6e-a545-4754-8aee-6294949c4215" providerId="AD" clId="Web-{05EF54C1-CB82-4349-9F81-F1D07B9DB6C9}" dt="2019-02-26T19:19:27.440" v="4" actId="20577"/>
        <pc:sldMkLst>
          <pc:docMk/>
          <pc:sldMk cId="304813157" sldId="287"/>
        </pc:sldMkLst>
        <pc:spChg chg="mod">
          <ac:chgData name="Mestas, Sara" userId="S::smestas@mtsac.edu::74ed8e6e-a545-4754-8aee-6294949c4215" providerId="AD" clId="Web-{05EF54C1-CB82-4349-9F81-F1D07B9DB6C9}" dt="2019-02-26T19:19:27.440" v="4" actId="20577"/>
          <ac:spMkLst>
            <pc:docMk/>
            <pc:sldMk cId="304813157" sldId="287"/>
            <ac:spMk id="2" creationId="{7FCF6CFB-4A8D-4D1F-A980-044C0BAE8DC4}"/>
          </ac:spMkLst>
        </pc:spChg>
      </pc:sldChg>
    </pc:docChg>
  </pc:docChgLst>
  <pc:docChgLst>
    <pc:chgData name="Lanuza, Marlyn J." userId="S::mlanuza3@mtsac.edu::17af82d2-8be7-4b35-b4f4-614055577a5f" providerId="AD" clId="Web-{FFE1893B-32EC-40A4-BACD-A5C4292296C1}"/>
    <pc:docChg chg="modSld">
      <pc:chgData name="Lanuza, Marlyn J." userId="S::mlanuza3@mtsac.edu::17af82d2-8be7-4b35-b4f4-614055577a5f" providerId="AD" clId="Web-{FFE1893B-32EC-40A4-BACD-A5C4292296C1}" dt="2019-02-26T19:31:56.809" v="650" actId="14100"/>
      <pc:docMkLst>
        <pc:docMk/>
      </pc:docMkLst>
      <pc:sldChg chg="addSp delSp modSp">
        <pc:chgData name="Lanuza, Marlyn J." userId="S::mlanuza3@mtsac.edu::17af82d2-8be7-4b35-b4f4-614055577a5f" providerId="AD" clId="Web-{FFE1893B-32EC-40A4-BACD-A5C4292296C1}" dt="2019-02-26T19:09:55.803" v="247" actId="20577"/>
        <pc:sldMkLst>
          <pc:docMk/>
          <pc:sldMk cId="1288080809" sldId="256"/>
        </pc:sldMkLst>
        <pc:spChg chg="mod">
          <ac:chgData name="Lanuza, Marlyn J." userId="S::mlanuza3@mtsac.edu::17af82d2-8be7-4b35-b4f4-614055577a5f" providerId="AD" clId="Web-{FFE1893B-32EC-40A4-BACD-A5C4292296C1}" dt="2019-02-26T19:09:33.052" v="240" actId="20577"/>
          <ac:spMkLst>
            <pc:docMk/>
            <pc:sldMk cId="1288080809" sldId="256"/>
            <ac:spMk id="2" creationId="{00000000-0000-0000-0000-000000000000}"/>
          </ac:spMkLst>
        </pc:spChg>
        <pc:spChg chg="add del mod">
          <ac:chgData name="Lanuza, Marlyn J." userId="S::mlanuza3@mtsac.edu::17af82d2-8be7-4b35-b4f4-614055577a5f" providerId="AD" clId="Web-{FFE1893B-32EC-40A4-BACD-A5C4292296C1}" dt="2019-02-26T19:09:55.803" v="247" actId="20577"/>
          <ac:spMkLst>
            <pc:docMk/>
            <pc:sldMk cId="1288080809" sldId="256"/>
            <ac:spMk id="3" creationId="{00000000-0000-0000-0000-000000000000}"/>
          </ac:spMkLst>
        </pc:spChg>
      </pc:sldChg>
      <pc:sldChg chg="modSp">
        <pc:chgData name="Lanuza, Marlyn J." userId="S::mlanuza3@mtsac.edu::17af82d2-8be7-4b35-b4f4-614055577a5f" providerId="AD" clId="Web-{FFE1893B-32EC-40A4-BACD-A5C4292296C1}" dt="2019-02-26T19:11:13.897" v="279" actId="20577"/>
        <pc:sldMkLst>
          <pc:docMk/>
          <pc:sldMk cId="2958876616" sldId="272"/>
        </pc:sldMkLst>
        <pc:spChg chg="mod">
          <ac:chgData name="Lanuza, Marlyn J." userId="S::mlanuza3@mtsac.edu::17af82d2-8be7-4b35-b4f4-614055577a5f" providerId="AD" clId="Web-{FFE1893B-32EC-40A4-BACD-A5C4292296C1}" dt="2019-02-26T19:10:52.756" v="266" actId="20577"/>
          <ac:spMkLst>
            <pc:docMk/>
            <pc:sldMk cId="2958876616" sldId="272"/>
            <ac:spMk id="2" creationId="{EFA138D0-41A8-408A-B106-A47EFFD7A925}"/>
          </ac:spMkLst>
        </pc:spChg>
        <pc:spChg chg="mod">
          <ac:chgData name="Lanuza, Marlyn J." userId="S::mlanuza3@mtsac.edu::17af82d2-8be7-4b35-b4f4-614055577a5f" providerId="AD" clId="Web-{FFE1893B-32EC-40A4-BACD-A5C4292296C1}" dt="2019-02-26T19:11:13.897" v="279" actId="20577"/>
          <ac:spMkLst>
            <pc:docMk/>
            <pc:sldMk cId="2958876616" sldId="272"/>
            <ac:spMk id="3" creationId="{E6DAF86F-8188-477C-BA8C-4155096953D7}"/>
          </ac:spMkLst>
        </pc:spChg>
      </pc:sldChg>
      <pc:sldChg chg="delSp modSp">
        <pc:chgData name="Lanuza, Marlyn J." userId="S::mlanuza3@mtsac.edu::17af82d2-8be7-4b35-b4f4-614055577a5f" providerId="AD" clId="Web-{FFE1893B-32EC-40A4-BACD-A5C4292296C1}" dt="2019-02-26T19:29:38.277" v="591" actId="20577"/>
        <pc:sldMkLst>
          <pc:docMk/>
          <pc:sldMk cId="2291629678" sldId="275"/>
        </pc:sldMkLst>
        <pc:spChg chg="del mod">
          <ac:chgData name="Lanuza, Marlyn J." userId="S::mlanuza3@mtsac.edu::17af82d2-8be7-4b35-b4f4-614055577a5f" providerId="AD" clId="Web-{FFE1893B-32EC-40A4-BACD-A5C4292296C1}" dt="2019-02-26T19:29:02.402" v="570"/>
          <ac:spMkLst>
            <pc:docMk/>
            <pc:sldMk cId="2291629678" sldId="275"/>
            <ac:spMk id="2" creationId="{958EEAF4-A4B2-4E24-A626-5D53F4889537}"/>
          </ac:spMkLst>
        </pc:spChg>
        <pc:spChg chg="mod">
          <ac:chgData name="Lanuza, Marlyn J." userId="S::mlanuza3@mtsac.edu::17af82d2-8be7-4b35-b4f4-614055577a5f" providerId="AD" clId="Web-{FFE1893B-32EC-40A4-BACD-A5C4292296C1}" dt="2019-02-26T19:29:38.277" v="591" actId="20577"/>
          <ac:spMkLst>
            <pc:docMk/>
            <pc:sldMk cId="2291629678" sldId="275"/>
            <ac:spMk id="3" creationId="{ADEC8204-E1C7-4C22-9C2F-8A1850820BB4}"/>
          </ac:spMkLst>
        </pc:spChg>
      </pc:sldChg>
      <pc:sldChg chg="modSp">
        <pc:chgData name="Lanuza, Marlyn J." userId="S::mlanuza3@mtsac.edu::17af82d2-8be7-4b35-b4f4-614055577a5f" providerId="AD" clId="Web-{FFE1893B-32EC-40A4-BACD-A5C4292296C1}" dt="2019-02-26T19:31:15.221" v="634" actId="20577"/>
        <pc:sldMkLst>
          <pc:docMk/>
          <pc:sldMk cId="3926105498" sldId="276"/>
        </pc:sldMkLst>
        <pc:spChg chg="mod">
          <ac:chgData name="Lanuza, Marlyn J." userId="S::mlanuza3@mtsac.edu::17af82d2-8be7-4b35-b4f4-614055577a5f" providerId="AD" clId="Web-{FFE1893B-32EC-40A4-BACD-A5C4292296C1}" dt="2019-02-26T19:30:33.058" v="614" actId="20577"/>
          <ac:spMkLst>
            <pc:docMk/>
            <pc:sldMk cId="3926105498" sldId="276"/>
            <ac:spMk id="2" creationId="{6024C656-BF93-4070-84F1-1F1CB7FE15A4}"/>
          </ac:spMkLst>
        </pc:spChg>
        <pc:spChg chg="mod">
          <ac:chgData name="Lanuza, Marlyn J." userId="S::mlanuza3@mtsac.edu::17af82d2-8be7-4b35-b4f4-614055577a5f" providerId="AD" clId="Web-{FFE1893B-32EC-40A4-BACD-A5C4292296C1}" dt="2019-02-26T19:31:15.221" v="634" actId="20577"/>
          <ac:spMkLst>
            <pc:docMk/>
            <pc:sldMk cId="3926105498" sldId="276"/>
            <ac:spMk id="3" creationId="{0B99E47F-025B-4124-B15F-423EA9E699F1}"/>
          </ac:spMkLst>
        </pc:spChg>
      </pc:sldChg>
      <pc:sldChg chg="modSp">
        <pc:chgData name="Lanuza, Marlyn J." userId="S::mlanuza3@mtsac.edu::17af82d2-8be7-4b35-b4f4-614055577a5f" providerId="AD" clId="Web-{FFE1893B-32EC-40A4-BACD-A5C4292296C1}" dt="2019-02-26T19:15:49.320" v="338" actId="1076"/>
        <pc:sldMkLst>
          <pc:docMk/>
          <pc:sldMk cId="376010382" sldId="281"/>
        </pc:sldMkLst>
        <pc:spChg chg="mod">
          <ac:chgData name="Lanuza, Marlyn J." userId="S::mlanuza3@mtsac.edu::17af82d2-8be7-4b35-b4f4-614055577a5f" providerId="AD" clId="Web-{FFE1893B-32EC-40A4-BACD-A5C4292296C1}" dt="2019-02-26T19:15:40.586" v="336" actId="14100"/>
          <ac:spMkLst>
            <pc:docMk/>
            <pc:sldMk cId="376010382" sldId="281"/>
            <ac:spMk id="2" creationId="{00000000-0000-0000-0000-000000000000}"/>
          </ac:spMkLst>
        </pc:spChg>
        <pc:spChg chg="mod">
          <ac:chgData name="Lanuza, Marlyn J." userId="S::mlanuza3@mtsac.edu::17af82d2-8be7-4b35-b4f4-614055577a5f" providerId="AD" clId="Web-{FFE1893B-32EC-40A4-BACD-A5C4292296C1}" dt="2019-02-26T19:15:44.742" v="337" actId="14100"/>
          <ac:spMkLst>
            <pc:docMk/>
            <pc:sldMk cId="376010382" sldId="281"/>
            <ac:spMk id="4" creationId="{00000000-0000-0000-0000-000000000000}"/>
          </ac:spMkLst>
        </pc:spChg>
        <pc:spChg chg="mod">
          <ac:chgData name="Lanuza, Marlyn J." userId="S::mlanuza3@mtsac.edu::17af82d2-8be7-4b35-b4f4-614055577a5f" providerId="AD" clId="Web-{FFE1893B-32EC-40A4-BACD-A5C4292296C1}" dt="2019-02-26T19:15:49.320" v="338" actId="1076"/>
          <ac:spMkLst>
            <pc:docMk/>
            <pc:sldMk cId="376010382" sldId="281"/>
            <ac:spMk id="5" creationId="{00000000-0000-0000-0000-000000000000}"/>
          </ac:spMkLst>
        </pc:spChg>
        <pc:spChg chg="mod">
          <ac:chgData name="Lanuza, Marlyn J." userId="S::mlanuza3@mtsac.edu::17af82d2-8be7-4b35-b4f4-614055577a5f" providerId="AD" clId="Web-{FFE1893B-32EC-40A4-BACD-A5C4292296C1}" dt="2019-02-26T19:14:32.429" v="323" actId="1076"/>
          <ac:spMkLst>
            <pc:docMk/>
            <pc:sldMk cId="376010382" sldId="281"/>
            <ac:spMk id="6" creationId="{00000000-0000-0000-0000-000000000000}"/>
          </ac:spMkLst>
        </pc:spChg>
        <pc:spChg chg="mod">
          <ac:chgData name="Lanuza, Marlyn J." userId="S::mlanuza3@mtsac.edu::17af82d2-8be7-4b35-b4f4-614055577a5f" providerId="AD" clId="Web-{FFE1893B-32EC-40A4-BACD-A5C4292296C1}" dt="2019-02-26T19:14:35.054" v="324" actId="1076"/>
          <ac:spMkLst>
            <pc:docMk/>
            <pc:sldMk cId="376010382" sldId="281"/>
            <ac:spMk id="7" creationId="{00000000-0000-0000-0000-000000000000}"/>
          </ac:spMkLst>
        </pc:spChg>
        <pc:spChg chg="mod">
          <ac:chgData name="Lanuza, Marlyn J." userId="S::mlanuza3@mtsac.edu::17af82d2-8be7-4b35-b4f4-614055577a5f" providerId="AD" clId="Web-{FFE1893B-32EC-40A4-BACD-A5C4292296C1}" dt="2019-02-26T19:14:26.960" v="322" actId="1076"/>
          <ac:spMkLst>
            <pc:docMk/>
            <pc:sldMk cId="376010382" sldId="281"/>
            <ac:spMk id="8" creationId="{00000000-0000-0000-0000-000000000000}"/>
          </ac:spMkLst>
        </pc:spChg>
      </pc:sldChg>
      <pc:sldChg chg="modSp">
        <pc:chgData name="Lanuza, Marlyn J." userId="S::mlanuza3@mtsac.edu::17af82d2-8be7-4b35-b4f4-614055577a5f" providerId="AD" clId="Web-{FFE1893B-32EC-40A4-BACD-A5C4292296C1}" dt="2019-02-26T19:17:14.883" v="357" actId="14100"/>
        <pc:sldMkLst>
          <pc:docMk/>
          <pc:sldMk cId="1172223273" sldId="282"/>
        </pc:sldMkLst>
        <pc:spChg chg="mod">
          <ac:chgData name="Lanuza, Marlyn J." userId="S::mlanuza3@mtsac.edu::17af82d2-8be7-4b35-b4f4-614055577a5f" providerId="AD" clId="Web-{FFE1893B-32EC-40A4-BACD-A5C4292296C1}" dt="2019-02-26T19:16:37.649" v="353" actId="1076"/>
          <ac:spMkLst>
            <pc:docMk/>
            <pc:sldMk cId="1172223273" sldId="282"/>
            <ac:spMk id="2" creationId="{00000000-0000-0000-0000-000000000000}"/>
          </ac:spMkLst>
        </pc:spChg>
        <pc:picChg chg="mod">
          <ac:chgData name="Lanuza, Marlyn J." userId="S::mlanuza3@mtsac.edu::17af82d2-8be7-4b35-b4f4-614055577a5f" providerId="AD" clId="Web-{FFE1893B-32EC-40A4-BACD-A5C4292296C1}" dt="2019-02-26T19:17:14.883" v="357" actId="14100"/>
          <ac:picMkLst>
            <pc:docMk/>
            <pc:sldMk cId="1172223273" sldId="282"/>
            <ac:picMk id="3" creationId="{00000000-0000-0000-0000-000000000000}"/>
          </ac:picMkLst>
        </pc:picChg>
      </pc:sldChg>
      <pc:sldChg chg="modSp">
        <pc:chgData name="Lanuza, Marlyn J." userId="S::mlanuza3@mtsac.edu::17af82d2-8be7-4b35-b4f4-614055577a5f" providerId="AD" clId="Web-{FFE1893B-32EC-40A4-BACD-A5C4292296C1}" dt="2019-02-26T19:31:56.809" v="650" actId="14100"/>
        <pc:sldMkLst>
          <pc:docMk/>
          <pc:sldMk cId="1625287967" sldId="284"/>
        </pc:sldMkLst>
        <pc:spChg chg="mod">
          <ac:chgData name="Lanuza, Marlyn J." userId="S::mlanuza3@mtsac.edu::17af82d2-8be7-4b35-b4f4-614055577a5f" providerId="AD" clId="Web-{FFE1893B-32EC-40A4-BACD-A5C4292296C1}" dt="2019-02-26T19:31:25.902" v="640" actId="20577"/>
          <ac:spMkLst>
            <pc:docMk/>
            <pc:sldMk cId="1625287967" sldId="284"/>
            <ac:spMk id="2" creationId="{3501DFE0-C372-4DDD-9289-4C723866082A}"/>
          </ac:spMkLst>
        </pc:spChg>
        <pc:spChg chg="mod">
          <ac:chgData name="Lanuza, Marlyn J." userId="S::mlanuza3@mtsac.edu::17af82d2-8be7-4b35-b4f4-614055577a5f" providerId="AD" clId="Web-{FFE1893B-32EC-40A4-BACD-A5C4292296C1}" dt="2019-02-26T19:31:56.809" v="650" actId="14100"/>
          <ac:spMkLst>
            <pc:docMk/>
            <pc:sldMk cId="1625287967" sldId="284"/>
            <ac:spMk id="3" creationId="{6A4CB0A7-F144-4EC6-93ED-F041786B7B99}"/>
          </ac:spMkLst>
        </pc:spChg>
      </pc:sldChg>
      <pc:sldChg chg="modSp">
        <pc:chgData name="Lanuza, Marlyn J." userId="S::mlanuza3@mtsac.edu::17af82d2-8be7-4b35-b4f4-614055577a5f" providerId="AD" clId="Web-{FFE1893B-32EC-40A4-BACD-A5C4292296C1}" dt="2019-02-26T19:13:46.226" v="319" actId="20577"/>
        <pc:sldMkLst>
          <pc:docMk/>
          <pc:sldMk cId="304813157" sldId="287"/>
        </pc:sldMkLst>
        <pc:spChg chg="mod">
          <ac:chgData name="Lanuza, Marlyn J." userId="S::mlanuza3@mtsac.edu::17af82d2-8be7-4b35-b4f4-614055577a5f" providerId="AD" clId="Web-{FFE1893B-32EC-40A4-BACD-A5C4292296C1}" dt="2019-02-26T19:12:20.663" v="305" actId="20577"/>
          <ac:spMkLst>
            <pc:docMk/>
            <pc:sldMk cId="304813157" sldId="287"/>
            <ac:spMk id="2" creationId="{7FCF6CFB-4A8D-4D1F-A980-044C0BAE8DC4}"/>
          </ac:spMkLst>
        </pc:spChg>
        <pc:spChg chg="mod">
          <ac:chgData name="Lanuza, Marlyn J." userId="S::mlanuza3@mtsac.edu::17af82d2-8be7-4b35-b4f4-614055577a5f" providerId="AD" clId="Web-{FFE1893B-32EC-40A4-BACD-A5C4292296C1}" dt="2019-02-26T19:13:46.226" v="319" actId="20577"/>
          <ac:spMkLst>
            <pc:docMk/>
            <pc:sldMk cId="304813157" sldId="287"/>
            <ac:spMk id="6" creationId="{7EDE42D8-9B0D-41ED-AAA6-3BDAF93105F7}"/>
          </ac:spMkLst>
        </pc:spChg>
      </pc:sldChg>
      <pc:sldChg chg="delSp modSp">
        <pc:chgData name="Lanuza, Marlyn J." userId="S::mlanuza3@mtsac.edu::17af82d2-8be7-4b35-b4f4-614055577a5f" providerId="AD" clId="Web-{FFE1893B-32EC-40A4-BACD-A5C4292296C1}" dt="2019-02-26T19:25:19.526" v="486" actId="14100"/>
        <pc:sldMkLst>
          <pc:docMk/>
          <pc:sldMk cId="2723268758" sldId="288"/>
        </pc:sldMkLst>
        <pc:spChg chg="mod">
          <ac:chgData name="Lanuza, Marlyn J." userId="S::mlanuza3@mtsac.edu::17af82d2-8be7-4b35-b4f4-614055577a5f" providerId="AD" clId="Web-{FFE1893B-32EC-40A4-BACD-A5C4292296C1}" dt="2019-02-26T19:24:00.510" v="469" actId="14100"/>
          <ac:spMkLst>
            <pc:docMk/>
            <pc:sldMk cId="2723268758" sldId="288"/>
            <ac:spMk id="2" creationId="{C6AEECD9-4BD9-4E6F-A461-D2EAD629A190}"/>
          </ac:spMkLst>
        </pc:spChg>
        <pc:spChg chg="del mod">
          <ac:chgData name="Lanuza, Marlyn J." userId="S::mlanuza3@mtsac.edu::17af82d2-8be7-4b35-b4f4-614055577a5f" providerId="AD" clId="Web-{FFE1893B-32EC-40A4-BACD-A5C4292296C1}" dt="2019-02-26T19:19:52.899" v="403"/>
          <ac:spMkLst>
            <pc:docMk/>
            <pc:sldMk cId="2723268758" sldId="288"/>
            <ac:spMk id="3" creationId="{ACFE038C-E01A-4DB8-BBFB-213F827CAF82}"/>
          </ac:spMkLst>
        </pc:spChg>
        <pc:spChg chg="mod">
          <ac:chgData name="Lanuza, Marlyn J." userId="S::mlanuza3@mtsac.edu::17af82d2-8be7-4b35-b4f4-614055577a5f" providerId="AD" clId="Web-{FFE1893B-32EC-40A4-BACD-A5C4292296C1}" dt="2019-02-26T19:25:19.526" v="486" actId="14100"/>
          <ac:spMkLst>
            <pc:docMk/>
            <pc:sldMk cId="2723268758" sldId="288"/>
            <ac:spMk id="4" creationId="{85CB4304-50F4-48B5-A62B-4C24FB928015}"/>
          </ac:spMkLst>
        </pc:spChg>
      </pc:sldChg>
      <pc:sldChg chg="modSp">
        <pc:chgData name="Lanuza, Marlyn J." userId="S::mlanuza3@mtsac.edu::17af82d2-8be7-4b35-b4f4-614055577a5f" providerId="AD" clId="Web-{FFE1893B-32EC-40A4-BACD-A5C4292296C1}" dt="2019-02-26T19:30:13.183" v="605" actId="1076"/>
        <pc:sldMkLst>
          <pc:docMk/>
          <pc:sldMk cId="4223109169" sldId="289"/>
        </pc:sldMkLst>
        <pc:spChg chg="mod">
          <ac:chgData name="Lanuza, Marlyn J." userId="S::mlanuza3@mtsac.edu::17af82d2-8be7-4b35-b4f4-614055577a5f" providerId="AD" clId="Web-{FFE1893B-32EC-40A4-BACD-A5C4292296C1}" dt="2019-02-26T19:29:55.122" v="598" actId="20577"/>
          <ac:spMkLst>
            <pc:docMk/>
            <pc:sldMk cId="4223109169" sldId="289"/>
            <ac:spMk id="2" creationId="{B8A8A586-8436-4D48-B83A-142E0B46591D}"/>
          </ac:spMkLst>
        </pc:spChg>
        <pc:spChg chg="mod">
          <ac:chgData name="Lanuza, Marlyn J." userId="S::mlanuza3@mtsac.edu::17af82d2-8be7-4b35-b4f4-614055577a5f" providerId="AD" clId="Web-{FFE1893B-32EC-40A4-BACD-A5C4292296C1}" dt="2019-02-26T19:30:07.683" v="604" actId="14100"/>
          <ac:spMkLst>
            <pc:docMk/>
            <pc:sldMk cId="4223109169" sldId="289"/>
            <ac:spMk id="3" creationId="{D064628D-9B6B-432A-89AA-84398F488CC6}"/>
          </ac:spMkLst>
        </pc:spChg>
        <pc:picChg chg="mod">
          <ac:chgData name="Lanuza, Marlyn J." userId="S::mlanuza3@mtsac.edu::17af82d2-8be7-4b35-b4f4-614055577a5f" providerId="AD" clId="Web-{FFE1893B-32EC-40A4-BACD-A5C4292296C1}" dt="2019-02-26T19:30:13.183" v="605" actId="1076"/>
          <ac:picMkLst>
            <pc:docMk/>
            <pc:sldMk cId="4223109169" sldId="289"/>
            <ac:picMk id="4" creationId="{18F9B843-FC66-4047-A363-A28A580F27F4}"/>
          </ac:picMkLst>
        </pc:picChg>
      </pc:sldChg>
      <pc:sldChg chg="delSp modSp">
        <pc:chgData name="Lanuza, Marlyn J." userId="S::mlanuza3@mtsac.edu::17af82d2-8be7-4b35-b4f4-614055577a5f" providerId="AD" clId="Web-{FFE1893B-32EC-40A4-BACD-A5C4292296C1}" dt="2019-02-26T19:27:21.354" v="539" actId="20577"/>
        <pc:sldMkLst>
          <pc:docMk/>
          <pc:sldMk cId="719062609" sldId="291"/>
        </pc:sldMkLst>
        <pc:spChg chg="del mod">
          <ac:chgData name="Lanuza, Marlyn J." userId="S::mlanuza3@mtsac.edu::17af82d2-8be7-4b35-b4f4-614055577a5f" providerId="AD" clId="Web-{FFE1893B-32EC-40A4-BACD-A5C4292296C1}" dt="2019-02-26T19:26:35.526" v="516"/>
          <ac:spMkLst>
            <pc:docMk/>
            <pc:sldMk cId="719062609" sldId="291"/>
            <ac:spMk id="2" creationId="{47089792-A810-46AD-9249-B182A1464095}"/>
          </ac:spMkLst>
        </pc:spChg>
        <pc:spChg chg="mod">
          <ac:chgData name="Lanuza, Marlyn J." userId="S::mlanuza3@mtsac.edu::17af82d2-8be7-4b35-b4f4-614055577a5f" providerId="AD" clId="Web-{FFE1893B-32EC-40A4-BACD-A5C4292296C1}" dt="2019-02-26T19:27:21.354" v="539" actId="20577"/>
          <ac:spMkLst>
            <pc:docMk/>
            <pc:sldMk cId="719062609" sldId="291"/>
            <ac:spMk id="3" creationId="{E75592B9-47B0-4C5D-B000-0C4E54F1FD82}"/>
          </ac:spMkLst>
        </pc:spChg>
      </pc:sldChg>
      <pc:sldChg chg="delSp modSp">
        <pc:chgData name="Lanuza, Marlyn J." userId="S::mlanuza3@mtsac.edu::17af82d2-8be7-4b35-b4f4-614055577a5f" providerId="AD" clId="Web-{FFE1893B-32EC-40A4-BACD-A5C4292296C1}" dt="2019-02-26T19:23:21.041" v="452" actId="1076"/>
        <pc:sldMkLst>
          <pc:docMk/>
          <pc:sldMk cId="3530728343" sldId="293"/>
        </pc:sldMkLst>
        <pc:spChg chg="mod">
          <ac:chgData name="Lanuza, Marlyn J." userId="S::mlanuza3@mtsac.edu::17af82d2-8be7-4b35-b4f4-614055577a5f" providerId="AD" clId="Web-{FFE1893B-32EC-40A4-BACD-A5C4292296C1}" dt="2019-02-26T19:22:26.619" v="436" actId="14100"/>
          <ac:spMkLst>
            <pc:docMk/>
            <pc:sldMk cId="3530728343" sldId="293"/>
            <ac:spMk id="2" creationId="{C6AEECD9-4BD9-4E6F-A461-D2EAD629A190}"/>
          </ac:spMkLst>
        </pc:spChg>
        <pc:spChg chg="del mod">
          <ac:chgData name="Lanuza, Marlyn J." userId="S::mlanuza3@mtsac.edu::17af82d2-8be7-4b35-b4f4-614055577a5f" providerId="AD" clId="Web-{FFE1893B-32EC-40A4-BACD-A5C4292296C1}" dt="2019-02-26T19:23:09.478" v="450"/>
          <ac:spMkLst>
            <pc:docMk/>
            <pc:sldMk cId="3530728343" sldId="293"/>
            <ac:spMk id="3" creationId="{ACFE038C-E01A-4DB8-BBFB-213F827CAF82}"/>
          </ac:spMkLst>
        </pc:spChg>
        <pc:spChg chg="mod">
          <ac:chgData name="Lanuza, Marlyn J." userId="S::mlanuza3@mtsac.edu::17af82d2-8be7-4b35-b4f4-614055577a5f" providerId="AD" clId="Web-{FFE1893B-32EC-40A4-BACD-A5C4292296C1}" dt="2019-02-26T19:23:21.041" v="452" actId="1076"/>
          <ac:spMkLst>
            <pc:docMk/>
            <pc:sldMk cId="3530728343" sldId="293"/>
            <ac:spMk id="4" creationId="{85CB4304-50F4-48B5-A62B-4C24FB928015}"/>
          </ac:spMkLst>
        </pc:spChg>
      </pc:sldChg>
    </pc:docChg>
  </pc:docChgLst>
  <pc:docChgLst>
    <pc:chgData name="Versace, Emily J." userId="S::eversace@mtsac.edu::001f9a4b-b631-4a9b-b7fd-813d2aa2a200" providerId="AD" clId="Web-{242605EE-7BD8-4664-AD74-C76F3905CE75}"/>
    <pc:docChg chg="delSld modSld sldOrd modSection">
      <pc:chgData name="Versace, Emily J." userId="S::eversace@mtsac.edu::001f9a4b-b631-4a9b-b7fd-813d2aa2a200" providerId="AD" clId="Web-{242605EE-7BD8-4664-AD74-C76F3905CE75}" dt="2019-02-25T19:51:43.927" v="23"/>
      <pc:docMkLst>
        <pc:docMk/>
      </pc:docMkLst>
      <pc:sldChg chg="ord">
        <pc:chgData name="Versace, Emily J." userId="S::eversace@mtsac.edu::001f9a4b-b631-4a9b-b7fd-813d2aa2a200" providerId="AD" clId="Web-{242605EE-7BD8-4664-AD74-C76F3905CE75}" dt="2019-02-25T19:40:38.791" v="0"/>
        <pc:sldMkLst>
          <pc:docMk/>
          <pc:sldMk cId="2291629678" sldId="275"/>
        </pc:sldMkLst>
      </pc:sldChg>
      <pc:sldChg chg="modSp">
        <pc:chgData name="Versace, Emily J." userId="S::eversace@mtsac.edu::001f9a4b-b631-4a9b-b7fd-813d2aa2a200" providerId="AD" clId="Web-{242605EE-7BD8-4664-AD74-C76F3905CE75}" dt="2019-02-25T19:50:25.709" v="13" actId="20577"/>
        <pc:sldMkLst>
          <pc:docMk/>
          <pc:sldMk cId="3625063917" sldId="292"/>
        </pc:sldMkLst>
        <pc:spChg chg="mod">
          <ac:chgData name="Versace, Emily J." userId="S::eversace@mtsac.edu::001f9a4b-b631-4a9b-b7fd-813d2aa2a200" providerId="AD" clId="Web-{242605EE-7BD8-4664-AD74-C76F3905CE75}" dt="2019-02-25T19:50:25.709" v="13" actId="20577"/>
          <ac:spMkLst>
            <pc:docMk/>
            <pc:sldMk cId="3625063917" sldId="292"/>
            <ac:spMk id="3" creationId="{4282B95F-03B9-4A07-A77D-2327E3BC41EC}"/>
          </ac:spMkLst>
        </pc:spChg>
      </pc:sldChg>
      <pc:sldChg chg="del">
        <pc:chgData name="Versace, Emily J." userId="S::eversace@mtsac.edu::001f9a4b-b631-4a9b-b7fd-813d2aa2a200" providerId="AD" clId="Web-{242605EE-7BD8-4664-AD74-C76F3905CE75}" dt="2019-02-25T19:51:35.067" v="15"/>
        <pc:sldMkLst>
          <pc:docMk/>
          <pc:sldMk cId="76486725" sldId="297"/>
        </pc:sldMkLst>
      </pc:sldChg>
      <pc:sldChg chg="del">
        <pc:chgData name="Versace, Emily J." userId="S::eversace@mtsac.edu::001f9a4b-b631-4a9b-b7fd-813d2aa2a200" providerId="AD" clId="Web-{242605EE-7BD8-4664-AD74-C76F3905CE75}" dt="2019-02-25T19:51:35.692" v="16"/>
        <pc:sldMkLst>
          <pc:docMk/>
          <pc:sldMk cId="3426614949" sldId="298"/>
        </pc:sldMkLst>
      </pc:sldChg>
      <pc:sldChg chg="del">
        <pc:chgData name="Versace, Emily J." userId="S::eversace@mtsac.edu::001f9a4b-b631-4a9b-b7fd-813d2aa2a200" providerId="AD" clId="Web-{242605EE-7BD8-4664-AD74-C76F3905CE75}" dt="2019-02-25T19:51:36.411" v="17"/>
        <pc:sldMkLst>
          <pc:docMk/>
          <pc:sldMk cId="2412826744" sldId="299"/>
        </pc:sldMkLst>
      </pc:sldChg>
      <pc:sldChg chg="del">
        <pc:chgData name="Versace, Emily J." userId="S::eversace@mtsac.edu::001f9a4b-b631-4a9b-b7fd-813d2aa2a200" providerId="AD" clId="Web-{242605EE-7BD8-4664-AD74-C76F3905CE75}" dt="2019-02-25T19:51:39.474" v="21"/>
        <pc:sldMkLst>
          <pc:docMk/>
          <pc:sldMk cId="3860594612" sldId="300"/>
        </pc:sldMkLst>
      </pc:sldChg>
      <pc:sldChg chg="del">
        <pc:chgData name="Versace, Emily J." userId="S::eversace@mtsac.edu::001f9a4b-b631-4a9b-b7fd-813d2aa2a200" providerId="AD" clId="Web-{242605EE-7BD8-4664-AD74-C76F3905CE75}" dt="2019-02-25T19:51:38.536" v="20"/>
        <pc:sldMkLst>
          <pc:docMk/>
          <pc:sldMk cId="829179507" sldId="301"/>
        </pc:sldMkLst>
      </pc:sldChg>
      <pc:sldChg chg="del">
        <pc:chgData name="Versace, Emily J." userId="S::eversace@mtsac.edu::001f9a4b-b631-4a9b-b7fd-813d2aa2a200" providerId="AD" clId="Web-{242605EE-7BD8-4664-AD74-C76F3905CE75}" dt="2019-02-25T19:51:37.114" v="18"/>
        <pc:sldMkLst>
          <pc:docMk/>
          <pc:sldMk cId="2969380785" sldId="302"/>
        </pc:sldMkLst>
      </pc:sldChg>
      <pc:sldChg chg="del">
        <pc:chgData name="Versace, Emily J." userId="S::eversace@mtsac.edu::001f9a4b-b631-4a9b-b7fd-813d2aa2a200" providerId="AD" clId="Web-{242605EE-7BD8-4664-AD74-C76F3905CE75}" dt="2019-02-25T19:51:37.630" v="19"/>
        <pc:sldMkLst>
          <pc:docMk/>
          <pc:sldMk cId="3967100741" sldId="303"/>
        </pc:sldMkLst>
      </pc:sldChg>
      <pc:sldChg chg="del">
        <pc:chgData name="Versace, Emily J." userId="S::eversace@mtsac.edu::001f9a4b-b631-4a9b-b7fd-813d2aa2a200" providerId="AD" clId="Web-{242605EE-7BD8-4664-AD74-C76F3905CE75}" dt="2019-02-25T19:51:43.927" v="23"/>
        <pc:sldMkLst>
          <pc:docMk/>
          <pc:sldMk cId="3190427573" sldId="305"/>
        </pc:sldMkLst>
      </pc:sldChg>
      <pc:sldChg chg="del">
        <pc:chgData name="Versace, Emily J." userId="S::eversace@mtsac.edu::001f9a4b-b631-4a9b-b7fd-813d2aa2a200" providerId="AD" clId="Web-{242605EE-7BD8-4664-AD74-C76F3905CE75}" dt="2019-02-25T19:51:42.677" v="22"/>
        <pc:sldMkLst>
          <pc:docMk/>
          <pc:sldMk cId="738306232" sldId="306"/>
        </pc:sldMkLst>
      </pc:sldChg>
    </pc:docChg>
  </pc:docChgLst>
  <pc:docChgLst>
    <pc:chgData name="McGowan, Joumana" userId="S::jmcgowan1@mtsac.edu::bd0f46c0-3a3f-4427-b9ac-c49ef906b576" providerId="AD" clId="Web-{0DB36872-3829-D3E2-6123-E801B0947791}"/>
    <pc:docChg chg="addSld delSld modSld sldOrd modSection">
      <pc:chgData name="McGowan, Joumana" userId="S::jmcgowan1@mtsac.edu::bd0f46c0-3a3f-4427-b9ac-c49ef906b576" providerId="AD" clId="Web-{0DB36872-3829-D3E2-6123-E801B0947791}" dt="2019-02-25T22:05:22.158" v="348" actId="20577"/>
      <pc:docMkLst>
        <pc:docMk/>
      </pc:docMkLst>
      <pc:sldChg chg="modSp">
        <pc:chgData name="McGowan, Joumana" userId="S::jmcgowan1@mtsac.edu::bd0f46c0-3a3f-4427-b9ac-c49ef906b576" providerId="AD" clId="Web-{0DB36872-3829-D3E2-6123-E801B0947791}" dt="2019-02-25T21:09:39.500" v="22" actId="20577"/>
        <pc:sldMkLst>
          <pc:docMk/>
          <pc:sldMk cId="1288080809" sldId="256"/>
        </pc:sldMkLst>
        <pc:spChg chg="mod">
          <ac:chgData name="McGowan, Joumana" userId="S::jmcgowan1@mtsac.edu::bd0f46c0-3a3f-4427-b9ac-c49ef906b576" providerId="AD" clId="Web-{0DB36872-3829-D3E2-6123-E801B0947791}" dt="2019-02-25T21:09:39.500" v="22" actId="20577"/>
          <ac:spMkLst>
            <pc:docMk/>
            <pc:sldMk cId="1288080809" sldId="256"/>
            <ac:spMk id="2" creationId="{00000000-0000-0000-0000-000000000000}"/>
          </ac:spMkLst>
        </pc:spChg>
      </pc:sldChg>
      <pc:sldChg chg="modSp">
        <pc:chgData name="McGowan, Joumana" userId="S::jmcgowan1@mtsac.edu::bd0f46c0-3a3f-4427-b9ac-c49ef906b576" providerId="AD" clId="Web-{0DB36872-3829-D3E2-6123-E801B0947791}" dt="2019-02-25T21:12:17.594" v="78" actId="20577"/>
        <pc:sldMkLst>
          <pc:docMk/>
          <pc:sldMk cId="2125850589" sldId="271"/>
        </pc:sldMkLst>
        <pc:spChg chg="mod">
          <ac:chgData name="McGowan, Joumana" userId="S::jmcgowan1@mtsac.edu::bd0f46c0-3a3f-4427-b9ac-c49ef906b576" providerId="AD" clId="Web-{0DB36872-3829-D3E2-6123-E801B0947791}" dt="2019-02-25T21:12:17.594" v="78" actId="20577"/>
          <ac:spMkLst>
            <pc:docMk/>
            <pc:sldMk cId="2125850589" sldId="271"/>
            <ac:spMk id="3" creationId="{4A3EC546-8B4F-4526-8335-41739F3A0D23}"/>
          </ac:spMkLst>
        </pc:spChg>
      </pc:sldChg>
      <pc:sldChg chg="modSp">
        <pc:chgData name="McGowan, Joumana" userId="S::jmcgowan1@mtsac.edu::bd0f46c0-3a3f-4427-b9ac-c49ef906b576" providerId="AD" clId="Web-{0DB36872-3829-D3E2-6123-E801B0947791}" dt="2019-02-25T21:12:32.407" v="89" actId="20577"/>
        <pc:sldMkLst>
          <pc:docMk/>
          <pc:sldMk cId="2958876616" sldId="272"/>
        </pc:sldMkLst>
        <pc:spChg chg="mod">
          <ac:chgData name="McGowan, Joumana" userId="S::jmcgowan1@mtsac.edu::bd0f46c0-3a3f-4427-b9ac-c49ef906b576" providerId="AD" clId="Web-{0DB36872-3829-D3E2-6123-E801B0947791}" dt="2019-02-25T21:12:32.407" v="89" actId="20577"/>
          <ac:spMkLst>
            <pc:docMk/>
            <pc:sldMk cId="2958876616" sldId="272"/>
            <ac:spMk id="3" creationId="{E6DAF86F-8188-477C-BA8C-4155096953D7}"/>
          </ac:spMkLst>
        </pc:spChg>
      </pc:sldChg>
      <pc:sldChg chg="del">
        <pc:chgData name="McGowan, Joumana" userId="S::jmcgowan1@mtsac.edu::bd0f46c0-3a3f-4427-b9ac-c49ef906b576" providerId="AD" clId="Web-{0DB36872-3829-D3E2-6123-E801B0947791}" dt="2019-02-25T21:42:09.479" v="220"/>
        <pc:sldMkLst>
          <pc:docMk/>
          <pc:sldMk cId="2339276517" sldId="273"/>
        </pc:sldMkLst>
      </pc:sldChg>
      <pc:sldChg chg="modSp">
        <pc:chgData name="McGowan, Joumana" userId="S::jmcgowan1@mtsac.edu::bd0f46c0-3a3f-4427-b9ac-c49ef906b576" providerId="AD" clId="Web-{0DB36872-3829-D3E2-6123-E801B0947791}" dt="2019-02-25T21:20:42.441" v="170" actId="20577"/>
        <pc:sldMkLst>
          <pc:docMk/>
          <pc:sldMk cId="2291629678" sldId="275"/>
        </pc:sldMkLst>
        <pc:spChg chg="mod">
          <ac:chgData name="McGowan, Joumana" userId="S::jmcgowan1@mtsac.edu::bd0f46c0-3a3f-4427-b9ac-c49ef906b576" providerId="AD" clId="Web-{0DB36872-3829-D3E2-6123-E801B0947791}" dt="2019-02-25T21:20:01.894" v="161" actId="14100"/>
          <ac:spMkLst>
            <pc:docMk/>
            <pc:sldMk cId="2291629678" sldId="275"/>
            <ac:spMk id="2" creationId="{958EEAF4-A4B2-4E24-A626-5D53F4889537}"/>
          </ac:spMkLst>
        </pc:spChg>
        <pc:spChg chg="mod">
          <ac:chgData name="McGowan, Joumana" userId="S::jmcgowan1@mtsac.edu::bd0f46c0-3a3f-4427-b9ac-c49ef906b576" providerId="AD" clId="Web-{0DB36872-3829-D3E2-6123-E801B0947791}" dt="2019-02-25T21:20:42.441" v="170" actId="20577"/>
          <ac:spMkLst>
            <pc:docMk/>
            <pc:sldMk cId="2291629678" sldId="275"/>
            <ac:spMk id="3" creationId="{ADEC8204-E1C7-4C22-9C2F-8A1850820BB4}"/>
          </ac:spMkLst>
        </pc:spChg>
      </pc:sldChg>
      <pc:sldChg chg="del">
        <pc:chgData name="McGowan, Joumana" userId="S::jmcgowan1@mtsac.edu::bd0f46c0-3a3f-4427-b9ac-c49ef906b576" providerId="AD" clId="Web-{0DB36872-3829-D3E2-6123-E801B0947791}" dt="2019-02-25T21:21:14.894" v="173"/>
        <pc:sldMkLst>
          <pc:docMk/>
          <pc:sldMk cId="2390965723" sldId="277"/>
        </pc:sldMkLst>
      </pc:sldChg>
      <pc:sldChg chg="modSp">
        <pc:chgData name="McGowan, Joumana" userId="S::jmcgowan1@mtsac.edu::bd0f46c0-3a3f-4427-b9ac-c49ef906b576" providerId="AD" clId="Web-{0DB36872-3829-D3E2-6123-E801B0947791}" dt="2019-02-25T21:40:35.588" v="217" actId="14100"/>
        <pc:sldMkLst>
          <pc:docMk/>
          <pc:sldMk cId="2725036270" sldId="278"/>
        </pc:sldMkLst>
        <pc:picChg chg="mod">
          <ac:chgData name="McGowan, Joumana" userId="S::jmcgowan1@mtsac.edu::bd0f46c0-3a3f-4427-b9ac-c49ef906b576" providerId="AD" clId="Web-{0DB36872-3829-D3E2-6123-E801B0947791}" dt="2019-02-25T21:40:35.588" v="217" actId="14100"/>
          <ac:picMkLst>
            <pc:docMk/>
            <pc:sldMk cId="2725036270" sldId="278"/>
            <ac:picMk id="12" creationId="{CBC2EF98-A895-4AF6-9E97-79205D679C78}"/>
          </ac:picMkLst>
        </pc:picChg>
      </pc:sldChg>
      <pc:sldChg chg="del">
        <pc:chgData name="McGowan, Joumana" userId="S::jmcgowan1@mtsac.edu::bd0f46c0-3a3f-4427-b9ac-c49ef906b576" providerId="AD" clId="Web-{0DB36872-3829-D3E2-6123-E801B0947791}" dt="2019-02-25T21:42:03.916" v="218"/>
        <pc:sldMkLst>
          <pc:docMk/>
          <pc:sldMk cId="638427639" sldId="286"/>
        </pc:sldMkLst>
      </pc:sldChg>
      <pc:sldChg chg="modSp">
        <pc:chgData name="McGowan, Joumana" userId="S::jmcgowan1@mtsac.edu::bd0f46c0-3a3f-4427-b9ac-c49ef906b576" providerId="AD" clId="Web-{0DB36872-3829-D3E2-6123-E801B0947791}" dt="2019-02-25T21:13:10.235" v="100" actId="20577"/>
        <pc:sldMkLst>
          <pc:docMk/>
          <pc:sldMk cId="304813157" sldId="287"/>
        </pc:sldMkLst>
        <pc:spChg chg="mod">
          <ac:chgData name="McGowan, Joumana" userId="S::jmcgowan1@mtsac.edu::bd0f46c0-3a3f-4427-b9ac-c49ef906b576" providerId="AD" clId="Web-{0DB36872-3829-D3E2-6123-E801B0947791}" dt="2019-02-25T21:13:10.235" v="100" actId="20577"/>
          <ac:spMkLst>
            <pc:docMk/>
            <pc:sldMk cId="304813157" sldId="287"/>
            <ac:spMk id="6" creationId="{7EDE42D8-9B0D-41ED-AAA6-3BDAF93105F7}"/>
          </ac:spMkLst>
        </pc:spChg>
      </pc:sldChg>
      <pc:sldChg chg="del">
        <pc:chgData name="McGowan, Joumana" userId="S::jmcgowan1@mtsac.edu::bd0f46c0-3a3f-4427-b9ac-c49ef906b576" providerId="AD" clId="Web-{0DB36872-3829-D3E2-6123-E801B0947791}" dt="2019-02-25T21:42:06.213" v="219"/>
        <pc:sldMkLst>
          <pc:docMk/>
          <pc:sldMk cId="350271941" sldId="290"/>
        </pc:sldMkLst>
      </pc:sldChg>
      <pc:sldChg chg="modSp">
        <pc:chgData name="McGowan, Joumana" userId="S::jmcgowan1@mtsac.edu::bd0f46c0-3a3f-4427-b9ac-c49ef906b576" providerId="AD" clId="Web-{0DB36872-3829-D3E2-6123-E801B0947791}" dt="2019-02-25T21:19:27.144" v="153" actId="20577"/>
        <pc:sldMkLst>
          <pc:docMk/>
          <pc:sldMk cId="719062609" sldId="291"/>
        </pc:sldMkLst>
        <pc:spChg chg="mod">
          <ac:chgData name="McGowan, Joumana" userId="S::jmcgowan1@mtsac.edu::bd0f46c0-3a3f-4427-b9ac-c49ef906b576" providerId="AD" clId="Web-{0DB36872-3829-D3E2-6123-E801B0947791}" dt="2019-02-25T21:19:27.144" v="153" actId="20577"/>
          <ac:spMkLst>
            <pc:docMk/>
            <pc:sldMk cId="719062609" sldId="291"/>
            <ac:spMk id="2" creationId="{47089792-A810-46AD-9249-B182A1464095}"/>
          </ac:spMkLst>
        </pc:spChg>
        <pc:spChg chg="mod">
          <ac:chgData name="McGowan, Joumana" userId="S::jmcgowan1@mtsac.edu::bd0f46c0-3a3f-4427-b9ac-c49ef906b576" providerId="AD" clId="Web-{0DB36872-3829-D3E2-6123-E801B0947791}" dt="2019-02-25T21:18:40.503" v="120" actId="20577"/>
          <ac:spMkLst>
            <pc:docMk/>
            <pc:sldMk cId="719062609" sldId="291"/>
            <ac:spMk id="3" creationId="{E75592B9-47B0-4C5D-B000-0C4E54F1FD82}"/>
          </ac:spMkLst>
        </pc:spChg>
      </pc:sldChg>
      <pc:sldChg chg="modSp">
        <pc:chgData name="McGowan, Joumana" userId="S::jmcgowan1@mtsac.edu::bd0f46c0-3a3f-4427-b9ac-c49ef906b576" providerId="AD" clId="Web-{0DB36872-3829-D3E2-6123-E801B0947791}" dt="2019-02-25T21:18:52.518" v="129" actId="20577"/>
        <pc:sldMkLst>
          <pc:docMk/>
          <pc:sldMk cId="3530728343" sldId="293"/>
        </pc:sldMkLst>
        <pc:spChg chg="mod">
          <ac:chgData name="McGowan, Joumana" userId="S::jmcgowan1@mtsac.edu::bd0f46c0-3a3f-4427-b9ac-c49ef906b576" providerId="AD" clId="Web-{0DB36872-3829-D3E2-6123-E801B0947791}" dt="2019-02-25T21:18:52.518" v="129" actId="20577"/>
          <ac:spMkLst>
            <pc:docMk/>
            <pc:sldMk cId="3530728343" sldId="293"/>
            <ac:spMk id="3" creationId="{ACFE038C-E01A-4DB8-BBFB-213F827CAF82}"/>
          </ac:spMkLst>
        </pc:spChg>
        <pc:spChg chg="mod">
          <ac:chgData name="McGowan, Joumana" userId="S::jmcgowan1@mtsac.edu::bd0f46c0-3a3f-4427-b9ac-c49ef906b576" providerId="AD" clId="Web-{0DB36872-3829-D3E2-6123-E801B0947791}" dt="2019-02-25T21:18:07.190" v="104" actId="20577"/>
          <ac:spMkLst>
            <pc:docMk/>
            <pc:sldMk cId="3530728343" sldId="293"/>
            <ac:spMk id="4" creationId="{85CB4304-50F4-48B5-A62B-4C24FB928015}"/>
          </ac:spMkLst>
        </pc:spChg>
      </pc:sldChg>
      <pc:sldChg chg="modSp">
        <pc:chgData name="McGowan, Joumana" userId="S::jmcgowan1@mtsac.edu::bd0f46c0-3a3f-4427-b9ac-c49ef906b576" providerId="AD" clId="Web-{0DB36872-3829-D3E2-6123-E801B0947791}" dt="2019-02-25T21:38:30.915" v="209" actId="14100"/>
        <pc:sldMkLst>
          <pc:docMk/>
          <pc:sldMk cId="1501158117" sldId="294"/>
        </pc:sldMkLst>
        <pc:picChg chg="mod">
          <ac:chgData name="McGowan, Joumana" userId="S::jmcgowan1@mtsac.edu::bd0f46c0-3a3f-4427-b9ac-c49ef906b576" providerId="AD" clId="Web-{0DB36872-3829-D3E2-6123-E801B0947791}" dt="2019-02-25T21:38:30.915" v="209" actId="14100"/>
          <ac:picMkLst>
            <pc:docMk/>
            <pc:sldMk cId="1501158117" sldId="294"/>
            <ac:picMk id="5" creationId="{90EF0EBC-10C9-4A71-88E4-77AFF58BE975}"/>
          </ac:picMkLst>
        </pc:picChg>
      </pc:sldChg>
      <pc:sldChg chg="modSp">
        <pc:chgData name="McGowan, Joumana" userId="S::jmcgowan1@mtsac.edu::bd0f46c0-3a3f-4427-b9ac-c49ef906b576" providerId="AD" clId="Web-{0DB36872-3829-D3E2-6123-E801B0947791}" dt="2019-02-25T21:29:07.365" v="192" actId="20577"/>
        <pc:sldMkLst>
          <pc:docMk/>
          <pc:sldMk cId="1455716502" sldId="295"/>
        </pc:sldMkLst>
        <pc:spChg chg="mod">
          <ac:chgData name="McGowan, Joumana" userId="S::jmcgowan1@mtsac.edu::bd0f46c0-3a3f-4427-b9ac-c49ef906b576" providerId="AD" clId="Web-{0DB36872-3829-D3E2-6123-E801B0947791}" dt="2019-02-25T21:29:07.365" v="192" actId="20577"/>
          <ac:spMkLst>
            <pc:docMk/>
            <pc:sldMk cId="1455716502" sldId="295"/>
            <ac:spMk id="2" creationId="{13AB9566-38E1-4433-A4BF-0E7D690B184E}"/>
          </ac:spMkLst>
        </pc:spChg>
        <pc:picChg chg="mod">
          <ac:chgData name="McGowan, Joumana" userId="S::jmcgowan1@mtsac.edu::bd0f46c0-3a3f-4427-b9ac-c49ef906b576" providerId="AD" clId="Web-{0DB36872-3829-D3E2-6123-E801B0947791}" dt="2019-02-25T21:26:06.271" v="176" actId="14100"/>
          <ac:picMkLst>
            <pc:docMk/>
            <pc:sldMk cId="1455716502" sldId="295"/>
            <ac:picMk id="6" creationId="{CF3CBB67-FDFF-49B7-98F3-D58C4F840CD1}"/>
          </ac:picMkLst>
        </pc:picChg>
      </pc:sldChg>
      <pc:sldChg chg="del">
        <pc:chgData name="McGowan, Joumana" userId="S::jmcgowan1@mtsac.edu::bd0f46c0-3a3f-4427-b9ac-c49ef906b576" providerId="AD" clId="Web-{0DB36872-3829-D3E2-6123-E801B0947791}" dt="2019-02-25T21:32:51.148" v="194"/>
        <pc:sldMkLst>
          <pc:docMk/>
          <pc:sldMk cId="1638012955" sldId="296"/>
        </pc:sldMkLst>
      </pc:sldChg>
      <pc:sldChg chg="modSp">
        <pc:chgData name="McGowan, Joumana" userId="S::jmcgowan1@mtsac.edu::bd0f46c0-3a3f-4427-b9ac-c49ef906b576" providerId="AD" clId="Web-{0DB36872-3829-D3E2-6123-E801B0947791}" dt="2019-02-25T21:39:03.665" v="215" actId="14100"/>
        <pc:sldMkLst>
          <pc:docMk/>
          <pc:sldMk cId="594833489" sldId="307"/>
        </pc:sldMkLst>
        <pc:picChg chg="mod">
          <ac:chgData name="McGowan, Joumana" userId="S::jmcgowan1@mtsac.edu::bd0f46c0-3a3f-4427-b9ac-c49ef906b576" providerId="AD" clId="Web-{0DB36872-3829-D3E2-6123-E801B0947791}" dt="2019-02-25T21:39:03.665" v="215" actId="14100"/>
          <ac:picMkLst>
            <pc:docMk/>
            <pc:sldMk cId="594833489" sldId="307"/>
            <ac:picMk id="2" creationId="{99E8DD7F-5E29-45E7-98A2-EB49A0C372E5}"/>
          </ac:picMkLst>
        </pc:picChg>
      </pc:sldChg>
      <pc:sldChg chg="modSp">
        <pc:chgData name="McGowan, Joumana" userId="S::jmcgowan1@mtsac.edu::bd0f46c0-3a3f-4427-b9ac-c49ef906b576" providerId="AD" clId="Web-{0DB36872-3829-D3E2-6123-E801B0947791}" dt="2019-02-25T22:05:20.689" v="346" actId="20577"/>
        <pc:sldMkLst>
          <pc:docMk/>
          <pc:sldMk cId="1113505184" sldId="309"/>
        </pc:sldMkLst>
        <pc:spChg chg="mod">
          <ac:chgData name="McGowan, Joumana" userId="S::jmcgowan1@mtsac.edu::bd0f46c0-3a3f-4427-b9ac-c49ef906b576" providerId="AD" clId="Web-{0DB36872-3829-D3E2-6123-E801B0947791}" dt="2019-02-25T22:05:16.689" v="345" actId="1076"/>
          <ac:spMkLst>
            <pc:docMk/>
            <pc:sldMk cId="1113505184" sldId="309"/>
            <ac:spMk id="2" creationId="{86977811-F40C-495B-80E7-29BBC18FC9D8}"/>
          </ac:spMkLst>
        </pc:spChg>
        <pc:spChg chg="mod">
          <ac:chgData name="McGowan, Joumana" userId="S::jmcgowan1@mtsac.edu::bd0f46c0-3a3f-4427-b9ac-c49ef906b576" providerId="AD" clId="Web-{0DB36872-3829-D3E2-6123-E801B0947791}" dt="2019-02-25T22:05:20.689" v="346" actId="20577"/>
          <ac:spMkLst>
            <pc:docMk/>
            <pc:sldMk cId="1113505184" sldId="309"/>
            <ac:spMk id="3" creationId="{D50E267A-1CDB-42A1-BEFF-9CAE3C2FEAF7}"/>
          </ac:spMkLst>
        </pc:spChg>
      </pc:sldChg>
      <pc:sldChg chg="modSp new ord">
        <pc:chgData name="McGowan, Joumana" userId="S::jmcgowan1@mtsac.edu::bd0f46c0-3a3f-4427-b9ac-c49ef906b576" providerId="AD" clId="Web-{0DB36872-3829-D3E2-6123-E801B0947791}" dt="2019-02-25T21:33:40.304" v="207"/>
        <pc:sldMkLst>
          <pc:docMk/>
          <pc:sldMk cId="514570886" sldId="310"/>
        </pc:sldMkLst>
        <pc:spChg chg="mod">
          <ac:chgData name="McGowan, Joumana" userId="S::jmcgowan1@mtsac.edu::bd0f46c0-3a3f-4427-b9ac-c49ef906b576" providerId="AD" clId="Web-{0DB36872-3829-D3E2-6123-E801B0947791}" dt="2019-02-25T21:33:32.586" v="204" actId="20577"/>
          <ac:spMkLst>
            <pc:docMk/>
            <pc:sldMk cId="514570886" sldId="310"/>
            <ac:spMk id="2" creationId="{C5A9E21D-63E4-423C-B492-74F943F67F99}"/>
          </ac:spMkLst>
        </pc:spChg>
      </pc:sldChg>
    </pc:docChg>
  </pc:docChgLst>
  <pc:docChgLst>
    <pc:chgData name="Lanuza, Marlyn J." userId="S::mlanuza3@mtsac.edu::17af82d2-8be7-4b35-b4f4-614055577a5f" providerId="AD" clId="Web-{0E7D302D-C878-4187-9C40-1181FCBC9CBA}"/>
    <pc:docChg chg="addSld delSld modSld modSection">
      <pc:chgData name="Lanuza, Marlyn J." userId="S::mlanuza3@mtsac.edu::17af82d2-8be7-4b35-b4f4-614055577a5f" providerId="AD" clId="Web-{0E7D302D-C878-4187-9C40-1181FCBC9CBA}" dt="2019-02-26T22:16:05.736" v="953" actId="14100"/>
      <pc:docMkLst>
        <pc:docMk/>
      </pc:docMkLst>
      <pc:sldChg chg="modSp">
        <pc:chgData name="Lanuza, Marlyn J." userId="S::mlanuza3@mtsac.edu::17af82d2-8be7-4b35-b4f4-614055577a5f" providerId="AD" clId="Web-{0E7D302D-C878-4187-9C40-1181FCBC9CBA}" dt="2019-02-26T22:16:05.736" v="953" actId="14100"/>
        <pc:sldMkLst>
          <pc:docMk/>
          <pc:sldMk cId="1288080809" sldId="256"/>
        </pc:sldMkLst>
        <pc:spChg chg="mod">
          <ac:chgData name="Lanuza, Marlyn J." userId="S::mlanuza3@mtsac.edu::17af82d2-8be7-4b35-b4f4-614055577a5f" providerId="AD" clId="Web-{0E7D302D-C878-4187-9C40-1181FCBC9CBA}" dt="2019-02-26T22:16:05.736" v="953" actId="14100"/>
          <ac:spMkLst>
            <pc:docMk/>
            <pc:sldMk cId="1288080809" sldId="256"/>
            <ac:spMk id="3" creationId="{00000000-0000-0000-0000-000000000000}"/>
          </ac:spMkLst>
        </pc:spChg>
      </pc:sldChg>
      <pc:sldChg chg="del">
        <pc:chgData name="Lanuza, Marlyn J." userId="S::mlanuza3@mtsac.edu::17af82d2-8be7-4b35-b4f4-614055577a5f" providerId="AD" clId="Web-{0E7D302D-C878-4187-9C40-1181FCBC9CBA}" dt="2019-02-26T21:54:51.557" v="827"/>
        <pc:sldMkLst>
          <pc:docMk/>
          <pc:sldMk cId="2125850589" sldId="271"/>
        </pc:sldMkLst>
      </pc:sldChg>
      <pc:sldChg chg="modSp">
        <pc:chgData name="Lanuza, Marlyn J." userId="S::mlanuza3@mtsac.edu::17af82d2-8be7-4b35-b4f4-614055577a5f" providerId="AD" clId="Web-{0E7D302D-C878-4187-9C40-1181FCBC9CBA}" dt="2019-02-26T22:09:54.426" v="929" actId="14100"/>
        <pc:sldMkLst>
          <pc:docMk/>
          <pc:sldMk cId="2958876616" sldId="272"/>
        </pc:sldMkLst>
        <pc:spChg chg="mod">
          <ac:chgData name="Lanuza, Marlyn J." userId="S::mlanuza3@mtsac.edu::17af82d2-8be7-4b35-b4f4-614055577a5f" providerId="AD" clId="Web-{0E7D302D-C878-4187-9C40-1181FCBC9CBA}" dt="2019-02-26T22:09:54.426" v="929" actId="14100"/>
          <ac:spMkLst>
            <pc:docMk/>
            <pc:sldMk cId="2958876616" sldId="272"/>
            <ac:spMk id="3" creationId="{E6DAF86F-8188-477C-BA8C-4155096953D7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2:03:44.460" v="878" actId="20577"/>
        <pc:sldMkLst>
          <pc:docMk/>
          <pc:sldMk cId="2291629678" sldId="275"/>
        </pc:sldMkLst>
        <pc:spChg chg="mod">
          <ac:chgData name="Lanuza, Marlyn J." userId="S::mlanuza3@mtsac.edu::17af82d2-8be7-4b35-b4f4-614055577a5f" providerId="AD" clId="Web-{0E7D302D-C878-4187-9C40-1181FCBC9CBA}" dt="2019-02-26T22:03:44.460" v="878" actId="20577"/>
          <ac:spMkLst>
            <pc:docMk/>
            <pc:sldMk cId="2291629678" sldId="275"/>
            <ac:spMk id="3" creationId="{ADEC8204-E1C7-4C22-9C2F-8A1850820BB4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2:05:22.928" v="900" actId="20577"/>
        <pc:sldMkLst>
          <pc:docMk/>
          <pc:sldMk cId="3926105498" sldId="276"/>
        </pc:sldMkLst>
        <pc:spChg chg="mod">
          <ac:chgData name="Lanuza, Marlyn J." userId="S::mlanuza3@mtsac.edu::17af82d2-8be7-4b35-b4f4-614055577a5f" providerId="AD" clId="Web-{0E7D302D-C878-4187-9C40-1181FCBC9CBA}" dt="2019-02-26T22:05:13.022" v="898" actId="14100"/>
          <ac:spMkLst>
            <pc:docMk/>
            <pc:sldMk cId="3926105498" sldId="276"/>
            <ac:spMk id="2" creationId="{6024C656-BF93-4070-84F1-1F1CB7FE15A4}"/>
          </ac:spMkLst>
        </pc:spChg>
        <pc:spChg chg="mod">
          <ac:chgData name="Lanuza, Marlyn J." userId="S::mlanuza3@mtsac.edu::17af82d2-8be7-4b35-b4f4-614055577a5f" providerId="AD" clId="Web-{0E7D302D-C878-4187-9C40-1181FCBC9CBA}" dt="2019-02-26T22:05:22.928" v="900" actId="20577"/>
          <ac:spMkLst>
            <pc:docMk/>
            <pc:sldMk cId="3926105498" sldId="276"/>
            <ac:spMk id="3" creationId="{0B99E47F-025B-4124-B15F-423EA9E699F1}"/>
          </ac:spMkLst>
        </pc:spChg>
      </pc:sldChg>
      <pc:sldChg chg="delSp modSp mod modClrScheme delDesignElem chgLayout">
        <pc:chgData name="Lanuza, Marlyn J." userId="S::mlanuza3@mtsac.edu::17af82d2-8be7-4b35-b4f4-614055577a5f" providerId="AD" clId="Web-{0E7D302D-C878-4187-9C40-1181FCBC9CBA}" dt="2019-02-26T22:13:49.080" v="948" actId="14100"/>
        <pc:sldMkLst>
          <pc:docMk/>
          <pc:sldMk cId="2725036270" sldId="278"/>
        </pc:sldMkLst>
        <pc:spChg chg="mod ord">
          <ac:chgData name="Lanuza, Marlyn J." userId="S::mlanuza3@mtsac.edu::17af82d2-8be7-4b35-b4f4-614055577a5f" providerId="AD" clId="Web-{0E7D302D-C878-4187-9C40-1181FCBC9CBA}" dt="2019-02-26T22:13:49.080" v="948" actId="14100"/>
          <ac:spMkLst>
            <pc:docMk/>
            <pc:sldMk cId="2725036270" sldId="278"/>
            <ac:spMk id="2" creationId="{C5488978-6D48-4EDF-B559-4D952318C8A1}"/>
          </ac:spMkLst>
        </pc:spChg>
        <pc:spChg chg="del">
          <ac:chgData name="Lanuza, Marlyn J." userId="S::mlanuza3@mtsac.edu::17af82d2-8be7-4b35-b4f4-614055577a5f" providerId="AD" clId="Web-{0E7D302D-C878-4187-9C40-1181FCBC9CBA}" dt="2019-02-26T22:13:16.909" v="940"/>
          <ac:spMkLst>
            <pc:docMk/>
            <pc:sldMk cId="2725036270" sldId="278"/>
            <ac:spMk id="17" creationId="{6753252F-4873-4F63-801D-CC719279A7D5}"/>
          </ac:spMkLst>
        </pc:spChg>
        <pc:spChg chg="del">
          <ac:chgData name="Lanuza, Marlyn J." userId="S::mlanuza3@mtsac.edu::17af82d2-8be7-4b35-b4f4-614055577a5f" providerId="AD" clId="Web-{0E7D302D-C878-4187-9C40-1181FCBC9CBA}" dt="2019-02-26T22:13:16.909" v="940"/>
          <ac:spMkLst>
            <pc:docMk/>
            <pc:sldMk cId="2725036270" sldId="278"/>
            <ac:spMk id="19" creationId="{047C8CCB-F95D-4249-92DD-651249D3535A}"/>
          </ac:spMkLst>
        </pc:spChg>
        <pc:picChg chg="mod ord">
          <ac:chgData name="Lanuza, Marlyn J." userId="S::mlanuza3@mtsac.edu::17af82d2-8be7-4b35-b4f4-614055577a5f" providerId="AD" clId="Web-{0E7D302D-C878-4187-9C40-1181FCBC9CBA}" dt="2019-02-26T22:13:30.815" v="943" actId="14100"/>
          <ac:picMkLst>
            <pc:docMk/>
            <pc:sldMk cId="2725036270" sldId="278"/>
            <ac:picMk id="12" creationId="{CBC2EF98-A895-4AF6-9E97-79205D679C78}"/>
          </ac:picMkLst>
        </pc:picChg>
      </pc:sldChg>
      <pc:sldChg chg="modSp">
        <pc:chgData name="Lanuza, Marlyn J." userId="S::mlanuza3@mtsac.edu::17af82d2-8be7-4b35-b4f4-614055577a5f" providerId="AD" clId="Web-{0E7D302D-C878-4187-9C40-1181FCBC9CBA}" dt="2019-02-26T22:10:47.785" v="931" actId="1076"/>
        <pc:sldMkLst>
          <pc:docMk/>
          <pc:sldMk cId="376010382" sldId="281"/>
        </pc:sldMkLst>
        <pc:spChg chg="mod">
          <ac:chgData name="Lanuza, Marlyn J." userId="S::mlanuza3@mtsac.edu::17af82d2-8be7-4b35-b4f4-614055577a5f" providerId="AD" clId="Web-{0E7D302D-C878-4187-9C40-1181FCBC9CBA}" dt="2019-02-26T22:10:39.004" v="930" actId="1076"/>
          <ac:spMkLst>
            <pc:docMk/>
            <pc:sldMk cId="376010382" sldId="281"/>
            <ac:spMk id="6" creationId="{00000000-0000-0000-0000-000000000000}"/>
          </ac:spMkLst>
        </pc:spChg>
        <pc:spChg chg="mod">
          <ac:chgData name="Lanuza, Marlyn J." userId="S::mlanuza3@mtsac.edu::17af82d2-8be7-4b35-b4f4-614055577a5f" providerId="AD" clId="Web-{0E7D302D-C878-4187-9C40-1181FCBC9CBA}" dt="2019-02-26T22:10:47.785" v="931" actId="1076"/>
          <ac:spMkLst>
            <pc:docMk/>
            <pc:sldMk cId="376010382" sldId="281"/>
            <ac:spMk id="7" creationId="{00000000-0000-0000-0000-000000000000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2:14:48.080" v="951" actId="14100"/>
        <pc:sldMkLst>
          <pc:docMk/>
          <pc:sldMk cId="1172223273" sldId="282"/>
        </pc:sldMkLst>
        <pc:picChg chg="mod">
          <ac:chgData name="Lanuza, Marlyn J." userId="S::mlanuza3@mtsac.edu::17af82d2-8be7-4b35-b4f4-614055577a5f" providerId="AD" clId="Web-{0E7D302D-C878-4187-9C40-1181FCBC9CBA}" dt="2019-02-26T22:14:48.080" v="951" actId="14100"/>
          <ac:picMkLst>
            <pc:docMk/>
            <pc:sldMk cId="1172223273" sldId="282"/>
            <ac:picMk id="3" creationId="{00000000-0000-0000-0000-000000000000}"/>
          </ac:picMkLst>
        </pc:picChg>
      </pc:sldChg>
      <pc:sldChg chg="addSp delSp modSp">
        <pc:chgData name="Lanuza, Marlyn J." userId="S::mlanuza3@mtsac.edu::17af82d2-8be7-4b35-b4f4-614055577a5f" providerId="AD" clId="Web-{0E7D302D-C878-4187-9C40-1181FCBC9CBA}" dt="2019-02-26T22:02:39.773" v="852" actId="20577"/>
        <pc:sldMkLst>
          <pc:docMk/>
          <pc:sldMk cId="304813157" sldId="287"/>
        </pc:sldMkLst>
        <pc:spChg chg="mod">
          <ac:chgData name="Lanuza, Marlyn J." userId="S::mlanuza3@mtsac.edu::17af82d2-8be7-4b35-b4f4-614055577a5f" providerId="AD" clId="Web-{0E7D302D-C878-4187-9C40-1181FCBC9CBA}" dt="2019-02-26T22:02:39.773" v="852" actId="20577"/>
          <ac:spMkLst>
            <pc:docMk/>
            <pc:sldMk cId="304813157" sldId="287"/>
            <ac:spMk id="2" creationId="{7FCF6CFB-4A8D-4D1F-A980-044C0BAE8DC4}"/>
          </ac:spMkLst>
        </pc:spChg>
        <pc:spChg chg="mod">
          <ac:chgData name="Lanuza, Marlyn J." userId="S::mlanuza3@mtsac.edu::17af82d2-8be7-4b35-b4f4-614055577a5f" providerId="AD" clId="Web-{0E7D302D-C878-4187-9C40-1181FCBC9CBA}" dt="2019-02-26T22:00:34.383" v="833" actId="20577"/>
          <ac:spMkLst>
            <pc:docMk/>
            <pc:sldMk cId="304813157" sldId="287"/>
            <ac:spMk id="6" creationId="{7EDE42D8-9B0D-41ED-AAA6-3BDAF93105F7}"/>
          </ac:spMkLst>
        </pc:spChg>
        <pc:picChg chg="add del mod">
          <ac:chgData name="Lanuza, Marlyn J." userId="S::mlanuza3@mtsac.edu::17af82d2-8be7-4b35-b4f4-614055577a5f" providerId="AD" clId="Web-{0E7D302D-C878-4187-9C40-1181FCBC9CBA}" dt="2019-02-26T22:01:16.852" v="840"/>
          <ac:picMkLst>
            <pc:docMk/>
            <pc:sldMk cId="304813157" sldId="287"/>
            <ac:picMk id="3" creationId="{CE9042DC-2C7E-47BE-A549-1F5D5B245168}"/>
          </ac:picMkLst>
        </pc:picChg>
        <pc:picChg chg="add mod">
          <ac:chgData name="Lanuza, Marlyn J." userId="S::mlanuza3@mtsac.edu::17af82d2-8be7-4b35-b4f4-614055577a5f" providerId="AD" clId="Web-{0E7D302D-C878-4187-9C40-1181FCBC9CBA}" dt="2019-02-26T22:01:44.789" v="847"/>
          <ac:picMkLst>
            <pc:docMk/>
            <pc:sldMk cId="304813157" sldId="287"/>
            <ac:picMk id="5" creationId="{693E3A71-AAEE-4B6F-8E05-F3A8DC24F332}"/>
          </ac:picMkLst>
        </pc:picChg>
      </pc:sldChg>
      <pc:sldChg chg="modSp">
        <pc:chgData name="Lanuza, Marlyn J." userId="S::mlanuza3@mtsac.edu::17af82d2-8be7-4b35-b4f4-614055577a5f" providerId="AD" clId="Web-{0E7D302D-C878-4187-9C40-1181FCBC9CBA}" dt="2019-02-26T22:02:52.023" v="857" actId="20577"/>
        <pc:sldMkLst>
          <pc:docMk/>
          <pc:sldMk cId="2723268758" sldId="288"/>
        </pc:sldMkLst>
        <pc:spChg chg="mod">
          <ac:chgData name="Lanuza, Marlyn J." userId="S::mlanuza3@mtsac.edu::17af82d2-8be7-4b35-b4f4-614055577a5f" providerId="AD" clId="Web-{0E7D302D-C878-4187-9C40-1181FCBC9CBA}" dt="2019-02-26T22:02:52.023" v="857" actId="20577"/>
          <ac:spMkLst>
            <pc:docMk/>
            <pc:sldMk cId="2723268758" sldId="288"/>
            <ac:spMk id="4" creationId="{85CB4304-50F4-48B5-A62B-4C24FB928015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2:02:17.382" v="848" actId="14100"/>
        <pc:sldMkLst>
          <pc:docMk/>
          <pc:sldMk cId="4223109169" sldId="289"/>
        </pc:sldMkLst>
        <pc:spChg chg="mod">
          <ac:chgData name="Lanuza, Marlyn J." userId="S::mlanuza3@mtsac.edu::17af82d2-8be7-4b35-b4f4-614055577a5f" providerId="AD" clId="Web-{0E7D302D-C878-4187-9C40-1181FCBC9CBA}" dt="2019-02-26T22:02:17.382" v="848" actId="14100"/>
          <ac:spMkLst>
            <pc:docMk/>
            <pc:sldMk cId="4223109169" sldId="289"/>
            <ac:spMk id="3" creationId="{D064628D-9B6B-432A-89AA-84398F488CC6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2:11:28.753" v="937" actId="20577"/>
        <pc:sldMkLst>
          <pc:docMk/>
          <pc:sldMk cId="719062609" sldId="291"/>
        </pc:sldMkLst>
        <pc:spChg chg="mod">
          <ac:chgData name="Lanuza, Marlyn J." userId="S::mlanuza3@mtsac.edu::17af82d2-8be7-4b35-b4f4-614055577a5f" providerId="AD" clId="Web-{0E7D302D-C878-4187-9C40-1181FCBC9CBA}" dt="2019-02-26T22:11:28.753" v="937" actId="20577"/>
          <ac:spMkLst>
            <pc:docMk/>
            <pc:sldMk cId="719062609" sldId="291"/>
            <ac:spMk id="3" creationId="{E75592B9-47B0-4C5D-B000-0C4E54F1FD82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2:05:58.099" v="907" actId="14100"/>
        <pc:sldMkLst>
          <pc:docMk/>
          <pc:sldMk cId="3625063917" sldId="292"/>
        </pc:sldMkLst>
        <pc:spChg chg="mod">
          <ac:chgData name="Lanuza, Marlyn J." userId="S::mlanuza3@mtsac.edu::17af82d2-8be7-4b35-b4f4-614055577a5f" providerId="AD" clId="Web-{0E7D302D-C878-4187-9C40-1181FCBC9CBA}" dt="2019-02-26T22:05:52.271" v="905" actId="14100"/>
          <ac:spMkLst>
            <pc:docMk/>
            <pc:sldMk cId="3625063917" sldId="292"/>
            <ac:spMk id="2" creationId="{AB36BADD-0278-4F37-811C-F99589BC590C}"/>
          </ac:spMkLst>
        </pc:spChg>
        <pc:spChg chg="mod">
          <ac:chgData name="Lanuza, Marlyn J." userId="S::mlanuza3@mtsac.edu::17af82d2-8be7-4b35-b4f4-614055577a5f" providerId="AD" clId="Web-{0E7D302D-C878-4187-9C40-1181FCBC9CBA}" dt="2019-02-26T22:05:58.099" v="907" actId="14100"/>
          <ac:spMkLst>
            <pc:docMk/>
            <pc:sldMk cId="3625063917" sldId="292"/>
            <ac:spMk id="3" creationId="{4282B95F-03B9-4A07-A77D-2327E3BC41EC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2:11:11.800" v="932" actId="14100"/>
        <pc:sldMkLst>
          <pc:docMk/>
          <pc:sldMk cId="3530728343" sldId="293"/>
        </pc:sldMkLst>
        <pc:spChg chg="mod">
          <ac:chgData name="Lanuza, Marlyn J." userId="S::mlanuza3@mtsac.edu::17af82d2-8be7-4b35-b4f4-614055577a5f" providerId="AD" clId="Web-{0E7D302D-C878-4187-9C40-1181FCBC9CBA}" dt="2019-02-26T22:11:11.800" v="932" actId="14100"/>
          <ac:spMkLst>
            <pc:docMk/>
            <pc:sldMk cId="3530728343" sldId="293"/>
            <ac:spMk id="4" creationId="{85CB4304-50F4-48B5-A62B-4C24FB928015}"/>
          </ac:spMkLst>
        </pc:spChg>
      </pc:sldChg>
      <pc:sldChg chg="addSp delSp modSp mod modClrScheme delDesignElem chgLayout">
        <pc:chgData name="Lanuza, Marlyn J." userId="S::mlanuza3@mtsac.edu::17af82d2-8be7-4b35-b4f4-614055577a5f" providerId="AD" clId="Web-{0E7D302D-C878-4187-9C40-1181FCBC9CBA}" dt="2019-02-26T22:07:38.958" v="920"/>
        <pc:sldMkLst>
          <pc:docMk/>
          <pc:sldMk cId="1501158117" sldId="294"/>
        </pc:sldMkLst>
        <pc:spChg chg="mod ord">
          <ac:chgData name="Lanuza, Marlyn J." userId="S::mlanuza3@mtsac.edu::17af82d2-8be7-4b35-b4f4-614055577a5f" providerId="AD" clId="Web-{0E7D302D-C878-4187-9C40-1181FCBC9CBA}" dt="2019-02-26T22:07:38.958" v="920"/>
          <ac:spMkLst>
            <pc:docMk/>
            <pc:sldMk cId="1501158117" sldId="294"/>
            <ac:spMk id="2" creationId="{CA63EB64-65EA-45A7-AF4F-6EF8528429A8}"/>
          </ac:spMkLst>
        </pc:spChg>
        <pc:spChg chg="add del mod ord">
          <ac:chgData name="Lanuza, Marlyn J." userId="S::mlanuza3@mtsac.edu::17af82d2-8be7-4b35-b4f4-614055577a5f" providerId="AD" clId="Web-{0E7D302D-C878-4187-9C40-1181FCBC9CBA}" dt="2019-02-26T21:44:45.921" v="555"/>
          <ac:spMkLst>
            <pc:docMk/>
            <pc:sldMk cId="1501158117" sldId="294"/>
            <ac:spMk id="3" creationId="{8B260331-EEE0-4E9B-938E-7C7EF81B56D0}"/>
          </ac:spMkLst>
        </pc:spChg>
        <pc:spChg chg="add del">
          <ac:chgData name="Lanuza, Marlyn J." userId="S::mlanuza3@mtsac.edu::17af82d2-8be7-4b35-b4f4-614055577a5f" providerId="AD" clId="Web-{0E7D302D-C878-4187-9C40-1181FCBC9CBA}" dt="2019-02-26T21:45:04.640" v="556"/>
          <ac:spMkLst>
            <pc:docMk/>
            <pc:sldMk cId="1501158117" sldId="294"/>
            <ac:spMk id="10" creationId="{AB45A142-4255-493C-8284-5D566C121B10}"/>
          </ac:spMkLst>
        </pc:spChg>
        <pc:picChg chg="mod ord">
          <ac:chgData name="Lanuza, Marlyn J." userId="S::mlanuza3@mtsac.edu::17af82d2-8be7-4b35-b4f4-614055577a5f" providerId="AD" clId="Web-{0E7D302D-C878-4187-9C40-1181FCBC9CBA}" dt="2019-02-26T21:47:15.123" v="564" actId="14100"/>
          <ac:picMkLst>
            <pc:docMk/>
            <pc:sldMk cId="1501158117" sldId="294"/>
            <ac:picMk id="5" creationId="{90EF0EBC-10C9-4A71-88E4-77AFF58BE975}"/>
          </ac:picMkLst>
        </pc:picChg>
        <pc:cxnChg chg="add del">
          <ac:chgData name="Lanuza, Marlyn J." userId="S::mlanuza3@mtsac.edu::17af82d2-8be7-4b35-b4f4-614055577a5f" providerId="AD" clId="Web-{0E7D302D-C878-4187-9C40-1181FCBC9CBA}" dt="2019-02-26T21:45:04.640" v="556"/>
          <ac:cxnSpMkLst>
            <pc:docMk/>
            <pc:sldMk cId="1501158117" sldId="294"/>
            <ac:cxnSpMk id="12" creationId="{38FB9660-F42F-4313-BBC4-47C007FE484C}"/>
          </ac:cxnSpMkLst>
        </pc:cxnChg>
      </pc:sldChg>
      <pc:sldChg chg="addSp modSp">
        <pc:chgData name="Lanuza, Marlyn J." userId="S::mlanuza3@mtsac.edu::17af82d2-8be7-4b35-b4f4-614055577a5f" providerId="AD" clId="Web-{0E7D302D-C878-4187-9C40-1181FCBC9CBA}" dt="2019-02-26T22:06:55.240" v="916" actId="20577"/>
        <pc:sldMkLst>
          <pc:docMk/>
          <pc:sldMk cId="1455716502" sldId="295"/>
        </pc:sldMkLst>
        <pc:spChg chg="mod">
          <ac:chgData name="Lanuza, Marlyn J." userId="S::mlanuza3@mtsac.edu::17af82d2-8be7-4b35-b4f4-614055577a5f" providerId="AD" clId="Web-{0E7D302D-C878-4187-9C40-1181FCBC9CBA}" dt="2019-02-26T22:06:55.240" v="916" actId="20577"/>
          <ac:spMkLst>
            <pc:docMk/>
            <pc:sldMk cId="1455716502" sldId="295"/>
            <ac:spMk id="2" creationId="{13AB9566-38E1-4433-A4BF-0E7D690B184E}"/>
          </ac:spMkLst>
        </pc:spChg>
        <pc:spChg chg="add mod">
          <ac:chgData name="Lanuza, Marlyn J." userId="S::mlanuza3@mtsac.edu::17af82d2-8be7-4b35-b4f4-614055577a5f" providerId="AD" clId="Web-{0E7D302D-C878-4187-9C40-1181FCBC9CBA}" dt="2019-02-26T21:31:29.239" v="99" actId="20577"/>
          <ac:spMkLst>
            <pc:docMk/>
            <pc:sldMk cId="1455716502" sldId="295"/>
            <ac:spMk id="3" creationId="{AC03B3E1-817F-455E-9FED-808E97824DF6}"/>
          </ac:spMkLst>
        </pc:spChg>
      </pc:sldChg>
      <pc:sldChg chg="modSp del">
        <pc:chgData name="Lanuza, Marlyn J." userId="S::mlanuza3@mtsac.edu::17af82d2-8be7-4b35-b4f4-614055577a5f" providerId="AD" clId="Web-{0E7D302D-C878-4187-9C40-1181FCBC9CBA}" dt="2019-02-26T21:54:13.808" v="813"/>
        <pc:sldMkLst>
          <pc:docMk/>
          <pc:sldMk cId="3757209268" sldId="304"/>
        </pc:sldMkLst>
        <pc:picChg chg="mod modCrop">
          <ac:chgData name="Lanuza, Marlyn J." userId="S::mlanuza3@mtsac.edu::17af82d2-8be7-4b35-b4f4-614055577a5f" providerId="AD" clId="Web-{0E7D302D-C878-4187-9C40-1181FCBC9CBA}" dt="2019-02-26T21:48:58.919" v="573" actId="14100"/>
          <ac:picMkLst>
            <pc:docMk/>
            <pc:sldMk cId="3757209268" sldId="304"/>
            <ac:picMk id="2" creationId="{39C29C0D-AA85-42EF-B777-6FE8804C3597}"/>
          </ac:picMkLst>
        </pc:picChg>
      </pc:sldChg>
      <pc:sldChg chg="modSp">
        <pc:chgData name="Lanuza, Marlyn J." userId="S::mlanuza3@mtsac.edu::17af82d2-8be7-4b35-b4f4-614055577a5f" providerId="AD" clId="Web-{0E7D302D-C878-4187-9C40-1181FCBC9CBA}" dt="2019-02-26T21:33:39.363" v="125" actId="1076"/>
        <pc:sldMkLst>
          <pc:docMk/>
          <pc:sldMk cId="594833489" sldId="307"/>
        </pc:sldMkLst>
        <pc:picChg chg="mod">
          <ac:chgData name="Lanuza, Marlyn J." userId="S::mlanuza3@mtsac.edu::17af82d2-8be7-4b35-b4f4-614055577a5f" providerId="AD" clId="Web-{0E7D302D-C878-4187-9C40-1181FCBC9CBA}" dt="2019-02-26T21:33:39.363" v="125" actId="1076"/>
          <ac:picMkLst>
            <pc:docMk/>
            <pc:sldMk cId="594833489" sldId="307"/>
            <ac:picMk id="2" creationId="{99E8DD7F-5E29-45E7-98A2-EB49A0C372E5}"/>
          </ac:picMkLst>
        </pc:picChg>
      </pc:sldChg>
      <pc:sldChg chg="modSp">
        <pc:chgData name="Lanuza, Marlyn J." userId="S::mlanuza3@mtsac.edu::17af82d2-8be7-4b35-b4f4-614055577a5f" providerId="AD" clId="Web-{0E7D302D-C878-4187-9C40-1181FCBC9CBA}" dt="2019-02-26T21:33:52.738" v="128" actId="14100"/>
        <pc:sldMkLst>
          <pc:docMk/>
          <pc:sldMk cId="2759762774" sldId="308"/>
        </pc:sldMkLst>
        <pc:picChg chg="mod">
          <ac:chgData name="Lanuza, Marlyn J." userId="S::mlanuza3@mtsac.edu::17af82d2-8be7-4b35-b4f4-614055577a5f" providerId="AD" clId="Web-{0E7D302D-C878-4187-9C40-1181FCBC9CBA}" dt="2019-02-26T21:33:52.738" v="128" actId="14100"/>
          <ac:picMkLst>
            <pc:docMk/>
            <pc:sldMk cId="2759762774" sldId="308"/>
            <ac:picMk id="2" creationId="{60CED3F9-0B2B-4DCA-8131-35A9E701E9E4}"/>
          </ac:picMkLst>
        </pc:picChg>
      </pc:sldChg>
      <pc:sldChg chg="modSp">
        <pc:chgData name="Lanuza, Marlyn J." userId="S::mlanuza3@mtsac.edu::17af82d2-8be7-4b35-b4f4-614055577a5f" providerId="AD" clId="Web-{0E7D302D-C878-4187-9C40-1181FCBC9CBA}" dt="2019-02-26T21:43:33.031" v="551" actId="20577"/>
        <pc:sldMkLst>
          <pc:docMk/>
          <pc:sldMk cId="1113505184" sldId="309"/>
        </pc:sldMkLst>
        <pc:spChg chg="mod">
          <ac:chgData name="Lanuza, Marlyn J." userId="S::mlanuza3@mtsac.edu::17af82d2-8be7-4b35-b4f4-614055577a5f" providerId="AD" clId="Web-{0E7D302D-C878-4187-9C40-1181FCBC9CBA}" dt="2019-02-26T21:43:33.031" v="551" actId="20577"/>
          <ac:spMkLst>
            <pc:docMk/>
            <pc:sldMk cId="1113505184" sldId="309"/>
            <ac:spMk id="2" creationId="{86977811-F40C-495B-80E7-29BBC18FC9D8}"/>
          </ac:spMkLst>
        </pc:spChg>
        <pc:spChg chg="mod">
          <ac:chgData name="Lanuza, Marlyn J." userId="S::mlanuza3@mtsac.edu::17af82d2-8be7-4b35-b4f4-614055577a5f" providerId="AD" clId="Web-{0E7D302D-C878-4187-9C40-1181FCBC9CBA}" dt="2019-02-26T21:43:21.703" v="544" actId="14100"/>
          <ac:spMkLst>
            <pc:docMk/>
            <pc:sldMk cId="1113505184" sldId="309"/>
            <ac:spMk id="3" creationId="{D50E267A-1CDB-42A1-BEFF-9CAE3C2FEAF7}"/>
          </ac:spMkLst>
        </pc:spChg>
      </pc:sldChg>
      <pc:sldChg chg="modSp">
        <pc:chgData name="Lanuza, Marlyn J." userId="S::mlanuza3@mtsac.edu::17af82d2-8be7-4b35-b4f4-614055577a5f" providerId="AD" clId="Web-{0E7D302D-C878-4187-9C40-1181FCBC9CBA}" dt="2019-02-26T21:31:47.895" v="105" actId="14100"/>
        <pc:sldMkLst>
          <pc:docMk/>
          <pc:sldMk cId="514570886" sldId="310"/>
        </pc:sldMkLst>
        <pc:picChg chg="mod">
          <ac:chgData name="Lanuza, Marlyn J." userId="S::mlanuza3@mtsac.edu::17af82d2-8be7-4b35-b4f4-614055577a5f" providerId="AD" clId="Web-{0E7D302D-C878-4187-9C40-1181FCBC9CBA}" dt="2019-02-26T21:31:47.895" v="105" actId="14100"/>
          <ac:picMkLst>
            <pc:docMk/>
            <pc:sldMk cId="514570886" sldId="310"/>
            <ac:picMk id="4" creationId="{9F14EB64-8F72-445C-8E5D-77329F6970EC}"/>
          </ac:picMkLst>
        </pc:picChg>
      </pc:sldChg>
      <pc:sldChg chg="addSp modSp new mod modClrScheme chgLayout">
        <pc:chgData name="Lanuza, Marlyn J." userId="S::mlanuza3@mtsac.edu::17af82d2-8be7-4b35-b4f4-614055577a5f" providerId="AD" clId="Web-{0E7D302D-C878-4187-9C40-1181FCBC9CBA}" dt="2019-02-26T21:54:40.526" v="826" actId="14100"/>
        <pc:sldMkLst>
          <pc:docMk/>
          <pc:sldMk cId="3274852147" sldId="311"/>
        </pc:sldMkLst>
        <pc:spChg chg="add mod">
          <ac:chgData name="Lanuza, Marlyn J." userId="S::mlanuza3@mtsac.edu::17af82d2-8be7-4b35-b4f4-614055577a5f" providerId="AD" clId="Web-{0E7D302D-C878-4187-9C40-1181FCBC9CBA}" dt="2019-02-26T21:53:58.261" v="811" actId="1076"/>
          <ac:spMkLst>
            <pc:docMk/>
            <pc:sldMk cId="3274852147" sldId="311"/>
            <ac:spMk id="2" creationId="{0F19558E-7592-49A6-9F27-E79252FF5F18}"/>
          </ac:spMkLst>
        </pc:spChg>
        <pc:spChg chg="add mod">
          <ac:chgData name="Lanuza, Marlyn J." userId="S::mlanuza3@mtsac.edu::17af82d2-8be7-4b35-b4f4-614055577a5f" providerId="AD" clId="Web-{0E7D302D-C878-4187-9C40-1181FCBC9CBA}" dt="2019-02-26T21:54:29.401" v="822" actId="20577"/>
          <ac:spMkLst>
            <pc:docMk/>
            <pc:sldMk cId="3274852147" sldId="311"/>
            <ac:spMk id="3" creationId="{D3E8CAC6-66E1-4CA5-B3C7-0F8EE2A64DF6}"/>
          </ac:spMkLst>
        </pc:spChg>
        <pc:picChg chg="add mod">
          <ac:chgData name="Lanuza, Marlyn J." userId="S::mlanuza3@mtsac.edu::17af82d2-8be7-4b35-b4f4-614055577a5f" providerId="AD" clId="Web-{0E7D302D-C878-4187-9C40-1181FCBC9CBA}" dt="2019-02-26T21:54:40.526" v="826" actId="14100"/>
          <ac:picMkLst>
            <pc:docMk/>
            <pc:sldMk cId="3274852147" sldId="311"/>
            <ac:picMk id="4" creationId="{98A453B3-2F47-413C-A921-8C9A79CA99BF}"/>
          </ac:picMkLst>
        </pc:picChg>
        <pc:picChg chg="add mod">
          <ac:chgData name="Lanuza, Marlyn J." userId="S::mlanuza3@mtsac.edu::17af82d2-8be7-4b35-b4f4-614055577a5f" providerId="AD" clId="Web-{0E7D302D-C878-4187-9C40-1181FCBC9CBA}" dt="2019-02-26T21:53:48.433" v="810" actId="14100"/>
          <ac:picMkLst>
            <pc:docMk/>
            <pc:sldMk cId="3274852147" sldId="311"/>
            <ac:picMk id="6" creationId="{0A4CFF5D-1132-4C1E-8395-C3464D868C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F6CE-0878-479B-ADEF-29F63E25899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836A-E352-4857-BC48-701BDF33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Mt. San Antonio College from a distance with snow capped mountains in the backgroun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28" b="-204"/>
          <a:stretch/>
        </p:blipFill>
        <p:spPr>
          <a:xfrm>
            <a:off x="-7621" y="1110484"/>
            <a:ext cx="12200468" cy="555278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0160" y="2802463"/>
            <a:ext cx="9738360" cy="3093720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13679"/>
            <a:ext cx="9144000" cy="119857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946"/>
            <a:ext cx="9144000" cy="85795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3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623"/>
            <a:ext cx="10515600" cy="3632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1445"/>
            <a:ext cx="10515600" cy="1087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36799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62275"/>
            <a:ext cx="5157787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36799"/>
            <a:ext cx="5183188" cy="625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188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87880"/>
            <a:ext cx="6172200" cy="3773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32760"/>
            <a:ext cx="3932237" cy="3323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17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3338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7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3768"/>
            <a:ext cx="10515600" cy="37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oon color block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8"/>
            <a:ext cx="12192000" cy="236689"/>
          </a:xfrm>
          <a:prstGeom prst="rect">
            <a:avLst/>
          </a:prstGeom>
        </p:spPr>
      </p:pic>
      <p:pic>
        <p:nvPicPr>
          <p:cNvPr id="9" name="Picture 8" descr="Mt. San Antonio College graphic header with the college logo featuring hills and a torch.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tsac.edu/guided-pathways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992" y="2790094"/>
            <a:ext cx="9543585" cy="2403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 b="1" i="1">
                <a:latin typeface="Calibri"/>
                <a:cs typeface="Calibri"/>
              </a:rPr>
              <a:t>Career Clusters at </a:t>
            </a:r>
            <a:br>
              <a:rPr lang="en-US" sz="4800" b="1" i="1">
                <a:latin typeface="Calibri"/>
                <a:cs typeface="Calibri"/>
              </a:rPr>
            </a:br>
            <a:r>
              <a:rPr lang="en-US" sz="4800" b="1" i="1">
                <a:latin typeface="Calibri"/>
                <a:cs typeface="Calibri"/>
              </a:rPr>
              <a:t>Mt. San Antonio Community College</a:t>
            </a:r>
            <a:br>
              <a:rPr lang="en-US" sz="4800" b="1" i="1">
                <a:latin typeface="Calibri"/>
                <a:cs typeface="Calibri"/>
              </a:rPr>
            </a:br>
            <a:r>
              <a:rPr lang="en-US" sz="4000" b="1">
                <a:latin typeface="Calibri"/>
                <a:cs typeface="Calibri"/>
              </a:rPr>
              <a:t>Presented by: </a:t>
            </a:r>
            <a:r>
              <a:rPr lang="en-US"/>
              <a:t/>
            </a:r>
            <a:br>
              <a:rPr lang="en-US"/>
            </a:br>
            <a:endParaRPr lang="en-US" sz="2700" b="1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711" y="4927899"/>
            <a:ext cx="9526455" cy="9009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>
                <a:cs typeface="Calibri"/>
              </a:rPr>
              <a:t>Dr. Joumana McGowan – </a:t>
            </a:r>
            <a:r>
              <a:rPr lang="en-US" sz="2800" b="0">
                <a:cs typeface="Calibri"/>
              </a:rPr>
              <a:t>Associate Vice President, Instruction </a:t>
            </a:r>
          </a:p>
          <a:p>
            <a:pPr algn="l"/>
            <a:r>
              <a:rPr lang="en-US" sz="2800">
                <a:cs typeface="Calibri"/>
              </a:rPr>
              <a:t>Mrs. Emily Versace – </a:t>
            </a:r>
            <a:r>
              <a:rPr lang="en-US" sz="2800" b="0">
                <a:cs typeface="Calibri"/>
              </a:rPr>
              <a:t>Counselor </a:t>
            </a:r>
          </a:p>
        </p:txBody>
      </p:sp>
    </p:spTree>
    <p:extLst>
      <p:ext uri="{BB962C8B-B14F-4D97-AF65-F5344CB8AC3E}">
        <p14:creationId xmlns:p14="http://schemas.microsoft.com/office/powerpoint/2010/main" val="128808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F14EB64-8F72-445C-8E5D-77329F69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93" y="1187728"/>
            <a:ext cx="10403477" cy="53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558E-7592-49A6-9F27-E79252FF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279"/>
            <a:ext cx="10515600" cy="1325563"/>
          </a:xfrm>
        </p:spPr>
        <p:txBody>
          <a:bodyPr/>
          <a:lstStyle/>
          <a:p>
            <a:r>
              <a:rPr lang="en-US" sz="5000" b="1">
                <a:latin typeface="Calibri"/>
                <a:cs typeface="Calibri"/>
              </a:rPr>
              <a:t>Activity: Pathways Cluster Card Sort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CAC6-66E1-4CA5-B3C7-0F8EE2A6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160"/>
            <a:ext cx="10515600" cy="4060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71550" lvl="1" indent="-514350">
              <a:buAutoNum type="arabicPeriod"/>
            </a:pPr>
            <a:r>
              <a:rPr lang="en-US" sz="3400">
                <a:cs typeface="Calibri" panose="020F0502020204030204"/>
              </a:rPr>
              <a:t>Explore majors at Mt. SAC with Career Cluster Cards</a:t>
            </a:r>
          </a:p>
          <a:p>
            <a:pPr marL="971550" lvl="1" indent="-514350">
              <a:buAutoNum type="arabicPeriod"/>
            </a:pPr>
            <a:r>
              <a:rPr lang="en-US" sz="3400">
                <a:cs typeface="Calibri" panose="020F0502020204030204"/>
              </a:rPr>
              <a:t>Choose your top three cards and write down any majors you are interested in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8A453B3-2F47-413C-A921-8C9A79CA9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08" y="3837642"/>
            <a:ext cx="2917633" cy="2790179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4CFF5D-1132-4C1E-8395-C3464D86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28" y="3791263"/>
            <a:ext cx="5744735" cy="27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5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EB64-65EA-45A7-AF4F-6EF85284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37" y="1266091"/>
            <a:ext cx="4243039" cy="5042635"/>
          </a:xfr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000" b="1" dirty="0">
                <a:latin typeface="Calibri"/>
                <a:cs typeface="Calibri"/>
              </a:rPr>
              <a:t>Guided Pathways </a:t>
            </a:r>
            <a:r>
              <a:rPr lang="en-US" sz="5000" b="1" dirty="0" smtClean="0">
                <a:latin typeface="Calibri"/>
                <a:cs typeface="Calibri"/>
              </a:rPr>
              <a:t>Website: </a:t>
            </a:r>
            <a:r>
              <a:rPr lang="en-US" sz="5400" dirty="0">
                <a:hlinkClick r:id="rId2"/>
              </a:rPr>
              <a:t>https://www.mtsac.edu/guided-pathways/</a:t>
            </a:r>
            <a:endParaRPr lang="en-US" sz="5000" b="1" kern="12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648" y="376771"/>
            <a:ext cx="5589527" cy="62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5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9E8DD7F-5E29-45E7-98A2-EB49A0C3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6" y="1279525"/>
            <a:ext cx="11573339" cy="51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0CED3F9-0B2B-4DCA-8131-35A9E701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880" y="1121674"/>
            <a:ext cx="7238116" cy="54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6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8978-6D48-4EDF-B559-4D952318C8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219" y="2400106"/>
            <a:ext cx="2873529" cy="26246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Catalog Sorted by Clusters</a:t>
            </a:r>
          </a:p>
        </p:txBody>
      </p:sp>
      <p:pic>
        <p:nvPicPr>
          <p:cNvPr id="12" name="Picture 1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BC2EF98-A895-4AF6-9E97-79205D679C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84073" y="1202977"/>
            <a:ext cx="8449952" cy="52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7811-F40C-495B-80E7-29BBC18FC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756" y="2373366"/>
            <a:ext cx="9144000" cy="1776286"/>
          </a:xfrm>
        </p:spPr>
        <p:txBody>
          <a:bodyPr>
            <a:normAutofit/>
          </a:bodyPr>
          <a:lstStyle/>
          <a:p>
            <a:r>
              <a:rPr lang="en-US" sz="5000" b="1">
                <a:latin typeface="Calibri"/>
                <a:cs typeface="Calibri Light"/>
              </a:rPr>
              <a:t>Questions?</a:t>
            </a:r>
            <a:br>
              <a:rPr lang="en-US" sz="5000" b="1">
                <a:latin typeface="Calibri"/>
                <a:cs typeface="Calibri Light"/>
              </a:rPr>
            </a:br>
            <a:r>
              <a:rPr lang="en-US" sz="2600" b="1">
                <a:latin typeface="Calibri"/>
                <a:cs typeface="Calibri Light"/>
              </a:rPr>
              <a:t>Contact Information:</a:t>
            </a:r>
            <a:endParaRPr lang="en-US" sz="2400" b="1"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E267A-1CDB-42A1-BEFF-9CAE3C2F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663" y="4087265"/>
            <a:ext cx="9667300" cy="1724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50000"/>
              </a:lnSpc>
              <a:buChar char="•"/>
            </a:pPr>
            <a:r>
              <a:rPr lang="en-US" sz="2600">
                <a:cs typeface="Calibri"/>
              </a:rPr>
              <a:t>Dr. </a:t>
            </a:r>
            <a:r>
              <a:rPr lang="en-US" sz="2600" err="1">
                <a:cs typeface="Calibri"/>
              </a:rPr>
              <a:t>Joumana</a:t>
            </a:r>
            <a:r>
              <a:rPr lang="en-US" sz="2600">
                <a:cs typeface="Calibri"/>
              </a:rPr>
              <a:t> McGowan </a:t>
            </a:r>
            <a:r>
              <a:rPr lang="en-US" sz="2600" b="0">
                <a:cs typeface="Calibri"/>
              </a:rPr>
              <a:t>- (909) 274-5140 jmcgowan@mtsac.edu</a:t>
            </a:r>
            <a:endParaRPr lang="en-US"/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en-US" sz="2600">
                <a:cs typeface="Calibri"/>
              </a:rPr>
              <a:t>Emily Versace </a:t>
            </a:r>
            <a:r>
              <a:rPr lang="en-US" sz="2600" b="0">
                <a:cs typeface="Calibri"/>
              </a:rPr>
              <a:t>-(909) 274-6487 eversace@mtsac.edu </a:t>
            </a:r>
          </a:p>
        </p:txBody>
      </p:sp>
    </p:spTree>
    <p:extLst>
      <p:ext uri="{BB962C8B-B14F-4D97-AF65-F5344CB8AC3E}">
        <p14:creationId xmlns:p14="http://schemas.microsoft.com/office/powerpoint/2010/main" val="111350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ECD9-4BD9-4E6F-A461-D2EAD629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4" y="1140361"/>
            <a:ext cx="6577070" cy="1197033"/>
          </a:xfrm>
        </p:spPr>
        <p:txBody>
          <a:bodyPr>
            <a:normAutofit/>
          </a:bodyPr>
          <a:lstStyle/>
          <a:p>
            <a:r>
              <a:rPr lang="en-US" sz="5000" b="1">
                <a:latin typeface="Calibri"/>
                <a:cs typeface="Calibri Light"/>
              </a:rPr>
              <a:t>GPS at Mt. SAC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B4304-50F4-48B5-A62B-4C24FB928015}"/>
              </a:ext>
            </a:extLst>
          </p:cNvPr>
          <p:cNvSpPr txBox="1"/>
          <p:nvPr/>
        </p:nvSpPr>
        <p:spPr>
          <a:xfrm>
            <a:off x="369617" y="2340225"/>
            <a:ext cx="6385931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cs typeface="Calibri" panose="020F0502020204030204"/>
              </a:rPr>
              <a:t>Activity Part 1: Card Sort</a:t>
            </a:r>
            <a:endParaRPr lang="en-US" sz="300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3000"/>
              <a:t>Take the stack of majors </a:t>
            </a:r>
            <a:endParaRPr lang="en-US" sz="300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3000"/>
              <a:t>Sort them into 8 piles based on what goes together</a:t>
            </a:r>
            <a:endParaRPr lang="en-US" sz="300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3000"/>
              <a:t>Use a sticky note to give each pile a name </a:t>
            </a:r>
            <a:endParaRPr lang="en-US" sz="30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624C0227-9E1C-4227-83C4-F64C8BD7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205" y="1809984"/>
            <a:ext cx="4406589" cy="40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2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592B9-47B0-4C5D-B000-0C4E54F1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02" y="1227166"/>
            <a:ext cx="11048081" cy="5129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000" b="1">
                <a:cs typeface="Calibri"/>
              </a:rPr>
              <a:t>Activity Part 2: Synthesizing Information</a:t>
            </a:r>
            <a:endParaRPr lang="en-US" sz="5000"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,Sans-Serif"/>
              <a:buChar char="•"/>
            </a:pPr>
            <a:r>
              <a:rPr lang="en-US" sz="4000">
                <a:cs typeface="Calibri"/>
              </a:rPr>
              <a:t>Copy the name of each pile in big letters on a piece of paper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Hold a paper and stand up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Find other people in the room with a similar title on their paper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Make a circle around the room</a:t>
            </a:r>
          </a:p>
        </p:txBody>
      </p:sp>
    </p:spTree>
    <p:extLst>
      <p:ext uri="{BB962C8B-B14F-4D97-AF65-F5344CB8AC3E}">
        <p14:creationId xmlns:p14="http://schemas.microsoft.com/office/powerpoint/2010/main" val="71906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8204-E1C7-4C22-9C2F-8A185082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35" y="1242281"/>
            <a:ext cx="11549773" cy="4844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>
                <a:cs typeface="Calibri"/>
              </a:rPr>
              <a:t>From a Student's Lens: Sort Programs into 8 buckets</a:t>
            </a:r>
            <a:endParaRPr lang="en-US" sz="4000"/>
          </a:p>
          <a:p>
            <a:r>
              <a:rPr lang="en-US" sz="3200">
                <a:cs typeface="Calibri"/>
              </a:rPr>
              <a:t>600+ new students participating in summer programs </a:t>
            </a:r>
          </a:p>
          <a:p>
            <a:r>
              <a:rPr lang="en-US" sz="3200">
                <a:cs typeface="Calibri"/>
              </a:rPr>
              <a:t>Students grouped into teams of six</a:t>
            </a:r>
          </a:p>
          <a:p>
            <a:r>
              <a:rPr lang="en-US" sz="3200">
                <a:cs typeface="Calibri"/>
              </a:rPr>
              <a:t>Instructions: Sort these 200 Mt SAC programs into 8 groups and give each group a name</a:t>
            </a:r>
          </a:p>
          <a:p>
            <a:r>
              <a:rPr lang="en-US" sz="3200">
                <a:cs typeface="Calibri"/>
              </a:rPr>
              <a:t>Students did ask for clarification on majors.  For example, </a:t>
            </a:r>
            <a:r>
              <a:rPr lang="en-US" sz="3200" i="1">
                <a:cs typeface="Calibri"/>
              </a:rPr>
              <a:t>"What is Histology?" "What is the difference between Pet Science and Registered Veterinary Technician?"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62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A586-8436-4D48-B83A-142E0B46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b="1">
                <a:latin typeface="Calibri"/>
                <a:cs typeface="Calibri Light"/>
              </a:rPr>
              <a:t>Academic &amp; Student Services</a:t>
            </a:r>
            <a:br>
              <a:rPr lang="en-US" sz="5000" b="1">
                <a:latin typeface="Calibri"/>
                <a:cs typeface="Calibri Light"/>
              </a:rPr>
            </a:br>
            <a:r>
              <a:rPr lang="en-US" sz="5000" b="1">
                <a:latin typeface="Calibri"/>
                <a:cs typeface="Calibri Light"/>
              </a:rPr>
              <a:t> Spring Master Planning Summit</a:t>
            </a:r>
            <a:endParaRPr lang="en-US" sz="5000" b="1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4628D-9B6B-432A-89AA-84398F488CC6}"/>
              </a:ext>
            </a:extLst>
          </p:cNvPr>
          <p:cNvSpPr txBox="1"/>
          <p:nvPr/>
        </p:nvSpPr>
        <p:spPr>
          <a:xfrm>
            <a:off x="840350" y="2438513"/>
            <a:ext cx="3239675" cy="6771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</a:t>
            </a:r>
            <a:r>
              <a:rPr lang="en-US" sz="2000"/>
              <a:t>Identifying Career Clusters</a:t>
            </a:r>
          </a:p>
          <a:p>
            <a:pPr algn="l"/>
            <a:endParaRPr lang="en-US">
              <a:cs typeface="Calibri"/>
            </a:endParaRPr>
          </a:p>
        </p:txBody>
      </p:sp>
      <p:pic>
        <p:nvPicPr>
          <p:cNvPr id="5" name="Picture 5" descr="A close up of a basket&#10;&#10;Description generated with high confidence">
            <a:extLst>
              <a:ext uri="{FF2B5EF4-FFF2-40B4-BE49-F238E27FC236}">
                <a16:creationId xmlns:a16="http://schemas.microsoft.com/office/drawing/2014/main" id="{50D2C371-3DDF-47C2-9AF3-CF4636B5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33" y="2935076"/>
            <a:ext cx="9398791" cy="36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C656-BF93-4070-84F1-1F1CB7FE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850374"/>
            <a:ext cx="10968037" cy="1230313"/>
          </a:xfrm>
        </p:spPr>
        <p:txBody>
          <a:bodyPr>
            <a:normAutofit/>
          </a:bodyPr>
          <a:lstStyle/>
          <a:p>
            <a:r>
              <a:rPr lang="en-US" sz="5000" b="1">
                <a:latin typeface="Calibri"/>
                <a:cs typeface="Calibri Light"/>
              </a:rPr>
              <a:t>Learning Opportunities</a:t>
            </a:r>
            <a:endParaRPr lang="en-US" sz="5000" b="1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9E47F-025B-4124-B15F-423EA9E6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5" y="1869530"/>
            <a:ext cx="11722148" cy="44868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Contextualized Learning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AB705 implementation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Challenges to modifying originally adopted meta-majors "buckets"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Changing clusters happens and is ongoing- collaboration is important</a:t>
            </a:r>
          </a:p>
        </p:txBody>
      </p:sp>
    </p:spTree>
    <p:extLst>
      <p:ext uri="{BB962C8B-B14F-4D97-AF65-F5344CB8AC3E}">
        <p14:creationId xmlns:p14="http://schemas.microsoft.com/office/powerpoint/2010/main" val="392610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DFE0-C372-4DDD-9289-4C723866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999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>
                <a:latin typeface="Calibri"/>
                <a:cs typeface="Calibri Light"/>
              </a:rPr>
              <a:t>2016-17 Basic Skills Contextualization</a:t>
            </a:r>
            <a:endParaRPr lang="en-US" sz="5000" b="1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B0A7-F144-4EC6-93ED-F041786B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87" y="2172639"/>
            <a:ext cx="10937913" cy="3925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cs typeface="Calibri"/>
              </a:rPr>
              <a:t>English, Math, and Learning Assistance Faculty: Started contextualizing Basic Skills courses with focus on each Career Cluster</a:t>
            </a:r>
            <a:endParaRPr lang="en-US">
              <a:cs typeface="Calibri"/>
            </a:endParaRPr>
          </a:p>
          <a:p>
            <a:r>
              <a:rPr lang="en-US" sz="3600">
                <a:cs typeface="Calibri"/>
              </a:rPr>
              <a:t>Fall 2017:  Contextualized sections of ENGL 68 and MATH 51 were offered across the 8 career clusters</a:t>
            </a:r>
          </a:p>
          <a:p>
            <a:r>
              <a:rPr lang="en-US" sz="3600">
                <a:cs typeface="Calibri"/>
              </a:rPr>
              <a:t>Students enrolled in the courses but were not necessarily majoring in that career cluster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28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BADD-0278-4F37-811C-F99589BC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1" y="1148029"/>
            <a:ext cx="10515600" cy="861220"/>
          </a:xfrm>
        </p:spPr>
        <p:txBody>
          <a:bodyPr>
            <a:normAutofit/>
          </a:bodyPr>
          <a:lstStyle/>
          <a:p>
            <a:r>
              <a:rPr lang="en-US" sz="5000" b="1">
                <a:latin typeface="Calibri"/>
                <a:cs typeface="Calibri Light"/>
              </a:rPr>
              <a:t>Career Clusters Revisited</a:t>
            </a:r>
            <a:endParaRPr lang="en-US" sz="5000" b="1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B95F-03B9-4A07-A77D-2327E3BC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2" y="2020868"/>
            <a:ext cx="10646568" cy="43354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What makes sense for student advising by counselors?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What makes sense with career theory?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Incorporating the Holland Code: RIASEC</a:t>
            </a:r>
          </a:p>
          <a:p>
            <a:pPr>
              <a:lnSpc>
                <a:spcPct val="100000"/>
              </a:lnSpc>
            </a:pPr>
            <a:r>
              <a:rPr lang="en-US" sz="4000">
                <a:cs typeface="Calibri"/>
              </a:rPr>
              <a:t>Adding a bucket</a:t>
            </a:r>
          </a:p>
        </p:txBody>
      </p:sp>
    </p:spTree>
    <p:extLst>
      <p:ext uri="{BB962C8B-B14F-4D97-AF65-F5344CB8AC3E}">
        <p14:creationId xmlns:p14="http://schemas.microsoft.com/office/powerpoint/2010/main" val="362506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9566-38E1-4433-A4BF-0E7D690B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16" y="2891901"/>
            <a:ext cx="6584639" cy="34367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latin typeface="Calibri"/>
                <a:cs typeface="Calibri Light"/>
              </a:rPr>
              <a:t>Added: </a:t>
            </a:r>
            <a:r>
              <a:rPr lang="en-US" sz="3600">
                <a:latin typeface="Calibri"/>
                <a:cs typeface="Calibri Light"/>
              </a:rPr>
              <a:t/>
            </a:r>
            <a:br>
              <a:rPr lang="en-US" sz="3600">
                <a:latin typeface="Calibri"/>
                <a:cs typeface="Calibri Light"/>
              </a:rPr>
            </a:br>
            <a:r>
              <a:rPr lang="en-US" sz="3600">
                <a:latin typeface="Calibri"/>
                <a:cs typeface="Calibri Light"/>
              </a:rPr>
              <a:t>Public Services and Social Science</a:t>
            </a:r>
            <a:br>
              <a:rPr lang="en-US" sz="3600">
                <a:latin typeface="Calibri"/>
                <a:cs typeface="Calibri Light"/>
              </a:rPr>
            </a:br>
            <a:r>
              <a:rPr lang="en-US" sz="3600">
                <a:latin typeface="Calibri"/>
                <a:cs typeface="Calibri Light"/>
              </a:rPr>
              <a:t/>
            </a:r>
            <a:br>
              <a:rPr lang="en-US" sz="3600">
                <a:latin typeface="Calibri"/>
                <a:cs typeface="Calibri Light"/>
              </a:rPr>
            </a:br>
            <a:r>
              <a:rPr lang="en-US" sz="3600" b="1">
                <a:latin typeface="Calibri"/>
                <a:cs typeface="Calibri Light"/>
              </a:rPr>
              <a:t>Changed:</a:t>
            </a:r>
            <a:r>
              <a:rPr lang="en-US" sz="3600">
                <a:latin typeface="Calibri"/>
                <a:cs typeface="Calibri Light"/>
              </a:rPr>
              <a:t/>
            </a:r>
            <a:br>
              <a:rPr lang="en-US" sz="3600">
                <a:latin typeface="Calibri"/>
                <a:cs typeface="Calibri Light"/>
              </a:rPr>
            </a:br>
            <a:r>
              <a:rPr lang="en-US" sz="3600">
                <a:latin typeface="Calibri"/>
                <a:cs typeface="Calibri Light"/>
              </a:rPr>
              <a:t> Sciences to STEM</a:t>
            </a:r>
          </a:p>
        </p:txBody>
      </p:sp>
      <p:pic>
        <p:nvPicPr>
          <p:cNvPr id="6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F3CBB67-FDFF-49B7-98F3-D58C4F840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453" y="1266136"/>
            <a:ext cx="5110933" cy="5184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3B3E1-817F-455E-9FED-808E97824DF6}"/>
              </a:ext>
            </a:extLst>
          </p:cNvPr>
          <p:cNvSpPr txBox="1"/>
          <p:nvPr/>
        </p:nvSpPr>
        <p:spPr>
          <a:xfrm>
            <a:off x="336014" y="1263266"/>
            <a:ext cx="6488933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b="1">
                <a:cs typeface="Calibri"/>
              </a:rPr>
              <a:t>There is no perfect way to sort: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571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221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Office Theme</vt:lpstr>
      <vt:lpstr>Career Clusters at  Mt. San Antonio Community College Presented by:  </vt:lpstr>
      <vt:lpstr>GPS at Mt. SAC</vt:lpstr>
      <vt:lpstr>PowerPoint Presentation</vt:lpstr>
      <vt:lpstr>PowerPoint Presentation</vt:lpstr>
      <vt:lpstr>Academic &amp; Student Services  Spring Master Planning Summit</vt:lpstr>
      <vt:lpstr>Learning Opportunities</vt:lpstr>
      <vt:lpstr>2016-17 Basic Skills Contextualization</vt:lpstr>
      <vt:lpstr>Career Clusters Revisited</vt:lpstr>
      <vt:lpstr>Added:  Public Services and Social Science  Changed:  Sciences to STEM</vt:lpstr>
      <vt:lpstr>PowerPoint Presentation</vt:lpstr>
      <vt:lpstr>Activity: Pathways Cluster Card Sort </vt:lpstr>
      <vt:lpstr>Guided Pathways Website: https://www.mtsac.edu/guided-pathways/</vt:lpstr>
      <vt:lpstr>PowerPoint Presentation</vt:lpstr>
      <vt:lpstr>PowerPoint Presentation</vt:lpstr>
      <vt:lpstr>Catalog Sorted by Clusters</vt:lpstr>
      <vt:lpstr>Questions? Contact Information: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Sampat, Michelle</cp:lastModifiedBy>
  <cp:revision>5</cp:revision>
  <dcterms:created xsi:type="dcterms:W3CDTF">2017-04-26T23:53:16Z</dcterms:created>
  <dcterms:modified xsi:type="dcterms:W3CDTF">2019-06-27T21:42:39Z</dcterms:modified>
</cp:coreProperties>
</file>