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handoutMasterIdLst>
    <p:handoutMasterId r:id="rId6"/>
  </p:handoutMasterIdLst>
  <p:sldIdLst>
    <p:sldId id="256" r:id="rId4"/>
  </p:sldIdLst>
  <p:sldSz cx="43891200" cy="32918400"/>
  <p:notesSz cx="6858000" cy="9144000"/>
  <p:defaultTex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8">
          <p15:clr>
            <a:srgbClr val="A4A3A4"/>
          </p15:clr>
        </p15:guide>
        <p15:guide id="2" orient="horz" pos="288">
          <p15:clr>
            <a:srgbClr val="A4A3A4"/>
          </p15:clr>
        </p15:guide>
        <p15:guide id="3" orient="horz" pos="20160">
          <p15:clr>
            <a:srgbClr val="A4A3A4"/>
          </p15:clr>
        </p15:guide>
        <p15:guide id="4" orient="horz">
          <p15:clr>
            <a:srgbClr val="A4A3A4"/>
          </p15:clr>
        </p15:guide>
        <p15:guide id="5" pos="581">
          <p15:clr>
            <a:srgbClr val="A4A3A4"/>
          </p15:clr>
        </p15:guide>
        <p15:guide id="6" pos="270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a:srgbClr val="EAEAEA"/>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58" autoAdjust="0"/>
    <p:restoredTop sz="94701" autoAdjust="0"/>
  </p:normalViewPr>
  <p:slideViewPr>
    <p:cSldViewPr snapToGrid="0" snapToObjects="1" showGuides="1">
      <p:cViewPr varScale="1">
        <p:scale>
          <a:sx n="15" d="100"/>
          <a:sy n="15" d="100"/>
        </p:scale>
        <p:origin x="1770" y="150"/>
      </p:cViewPr>
      <p:guideLst>
        <p:guide orient="horz" pos="3318"/>
        <p:guide orient="horz" pos="288"/>
        <p:guide orient="horz" pos="20160"/>
        <p:guide orient="horz"/>
        <p:guide pos="581"/>
        <p:guide pos="27069"/>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snapToObjects="1" showGuides="1">
      <p:cViewPr varScale="1">
        <p:scale>
          <a:sx n="79" d="100"/>
          <a:sy n="79" d="100"/>
        </p:scale>
        <p:origin x="-376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158C5BC-9A70-462C-B28D-9600239EAC64}" type="datetimeFigureOut">
              <a:rPr lang="en-US" smtClean="0"/>
              <a:pPr/>
              <a:t>1/20/2017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C131B7-05CA-4AEE-9267-6D0ED4DC84F3}" type="slidenum">
              <a:rPr lang="en-US" smtClean="0"/>
              <a:pPr/>
              <a:t>‹#›</a:t>
            </a:fld>
            <a:endParaRPr lang="en-US"/>
          </a:p>
        </p:txBody>
      </p:sp>
    </p:spTree>
    <p:extLst>
      <p:ext uri="{BB962C8B-B14F-4D97-AF65-F5344CB8AC3E}">
        <p14:creationId xmlns:p14="http://schemas.microsoft.com/office/powerpoint/2010/main" val="397406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1/20/2017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414637987"/>
      </p:ext>
    </p:extLst>
  </p:cSld>
  <p:clrMap bg1="lt1" tx1="dk1" bg2="lt2" tx2="dk2" accent1="accent1" accent2="accent2" accent3="accent3" accent4="accent4" accent5="accent5" accent6="accent6" hlink="hlink" folHlink="folHlink"/>
  <p:notesStyle>
    <a:lvl1pPr marL="0" algn="l" defTabSz="4388900" rtl="0" eaLnBrk="1" latinLnBrk="0" hangingPunct="1">
      <a:defRPr sz="5800" kern="1200">
        <a:solidFill>
          <a:schemeClr val="tx1"/>
        </a:solidFill>
        <a:latin typeface="+mn-lt"/>
        <a:ea typeface="+mn-ea"/>
        <a:cs typeface="+mn-cs"/>
      </a:defRPr>
    </a:lvl1pPr>
    <a:lvl2pPr marL="2194451" algn="l" defTabSz="4388900" rtl="0" eaLnBrk="1" latinLnBrk="0" hangingPunct="1">
      <a:defRPr sz="5800" kern="1200">
        <a:solidFill>
          <a:schemeClr val="tx1"/>
        </a:solidFill>
        <a:latin typeface="+mn-lt"/>
        <a:ea typeface="+mn-ea"/>
        <a:cs typeface="+mn-cs"/>
      </a:defRPr>
    </a:lvl2pPr>
    <a:lvl3pPr marL="4388900" algn="l" defTabSz="4388900" rtl="0" eaLnBrk="1" latinLnBrk="0" hangingPunct="1">
      <a:defRPr sz="5800" kern="1200">
        <a:solidFill>
          <a:schemeClr val="tx1"/>
        </a:solidFill>
        <a:latin typeface="+mn-lt"/>
        <a:ea typeface="+mn-ea"/>
        <a:cs typeface="+mn-cs"/>
      </a:defRPr>
    </a:lvl3pPr>
    <a:lvl4pPr marL="6583351" algn="l" defTabSz="4388900" rtl="0" eaLnBrk="1" latinLnBrk="0" hangingPunct="1">
      <a:defRPr sz="5800" kern="1200">
        <a:solidFill>
          <a:schemeClr val="tx1"/>
        </a:solidFill>
        <a:latin typeface="+mn-lt"/>
        <a:ea typeface="+mn-ea"/>
        <a:cs typeface="+mn-cs"/>
      </a:defRPr>
    </a:lvl4pPr>
    <a:lvl5pPr marL="8777801" algn="l" defTabSz="4388900" rtl="0" eaLnBrk="1" latinLnBrk="0" hangingPunct="1">
      <a:defRPr sz="5800" kern="1200">
        <a:solidFill>
          <a:schemeClr val="tx1"/>
        </a:solidFill>
        <a:latin typeface="+mn-lt"/>
        <a:ea typeface="+mn-ea"/>
        <a:cs typeface="+mn-cs"/>
      </a:defRPr>
    </a:lvl5pPr>
    <a:lvl6pPr marL="10972252" algn="l" defTabSz="4388900" rtl="0" eaLnBrk="1" latinLnBrk="0" hangingPunct="1">
      <a:defRPr sz="5800" kern="1200">
        <a:solidFill>
          <a:schemeClr val="tx1"/>
        </a:solidFill>
        <a:latin typeface="+mn-lt"/>
        <a:ea typeface="+mn-ea"/>
        <a:cs typeface="+mn-cs"/>
      </a:defRPr>
    </a:lvl6pPr>
    <a:lvl7pPr marL="13166703" algn="l" defTabSz="4388900" rtl="0" eaLnBrk="1" latinLnBrk="0" hangingPunct="1">
      <a:defRPr sz="5800" kern="1200">
        <a:solidFill>
          <a:schemeClr val="tx1"/>
        </a:solidFill>
        <a:latin typeface="+mn-lt"/>
        <a:ea typeface="+mn-ea"/>
        <a:cs typeface="+mn-cs"/>
      </a:defRPr>
    </a:lvl7pPr>
    <a:lvl8pPr marL="15361152" algn="l" defTabSz="4388900" rtl="0" eaLnBrk="1" latinLnBrk="0" hangingPunct="1">
      <a:defRPr sz="5800" kern="1200">
        <a:solidFill>
          <a:schemeClr val="tx1"/>
        </a:solidFill>
        <a:latin typeface="+mn-lt"/>
        <a:ea typeface="+mn-ea"/>
        <a:cs typeface="+mn-cs"/>
      </a:defRPr>
    </a:lvl8pPr>
    <a:lvl9pPr marL="17555603" algn="l" defTabSz="4388900" rtl="0" eaLnBrk="1" latinLnBrk="0" hangingPunct="1">
      <a:defRPr sz="5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2410307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378481"/>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41"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INTRODUCTION or ABSTRACT</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11587165"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587166" y="5548749"/>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22258339" y="6378481"/>
            <a:ext cx="10048874"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22250400" y="5548749"/>
            <a:ext cx="10058400"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32914027" y="5548749"/>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32914027" y="6378481"/>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32914027"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32914027"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32914027" y="25679401"/>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32914027" y="26433446"/>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0" name="Text Placeholder 3"/>
          <p:cNvSpPr>
            <a:spLocks noGrp="1"/>
          </p:cNvSpPr>
          <p:nvPr>
            <p:ph type="body" sz="quarter" idx="96" hasCustomPrompt="1"/>
          </p:nvPr>
        </p:nvSpPr>
        <p:spPr>
          <a:xfrm>
            <a:off x="904188" y="14951552"/>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77"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9"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6" y="6295353"/>
            <a:ext cx="13591277"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922338" y="5431995"/>
            <a:ext cx="13573126"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22338" y="18240478"/>
            <a:ext cx="1359286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942080" y="17409229"/>
            <a:ext cx="1357312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5154276" y="2159508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5154276" y="20739663"/>
            <a:ext cx="13571534"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5162215" y="6295353"/>
            <a:ext cx="13571534"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5154277" y="5431995"/>
            <a:ext cx="13579475"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9395741" y="5431995"/>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9395741" y="6295353"/>
            <a:ext cx="13576029"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9395741" y="17377122"/>
            <a:ext cx="13576029" cy="754045"/>
          </a:xfrm>
          <a:prstGeom prst="rect">
            <a:avLst/>
          </a:prstGeom>
          <a:noFill/>
        </p:spPr>
        <p:txBody>
          <a:bodyPr wrap="square" lIns="91436" tIns="91436" rIns="91436" bIns="91436" anchor="ctr" anchorCtr="0">
            <a:spAutoFit/>
          </a:bodyPr>
          <a:lstStyle>
            <a:lvl1pPr marL="0" indent="0" algn="ctr">
              <a:buNone/>
              <a:tabLst/>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9390710" y="18157350"/>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9395741" y="25845657"/>
            <a:ext cx="13576029"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9395742" y="26625887"/>
            <a:ext cx="13581061" cy="861752"/>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itchFamily="18" charset="0"/>
                <a:cs typeface="Times New Roman"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Type in or paste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904188" y="6212225"/>
            <a:ext cx="10056813"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922341" y="5348867"/>
            <a:ext cx="10048875" cy="754045"/>
          </a:xfrm>
          <a:prstGeom prst="rect">
            <a:avLst/>
          </a:prstGeom>
          <a:noFill/>
        </p:spPr>
        <p:txBody>
          <a:bodyPr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902598" y="15043762"/>
            <a:ext cx="1005840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922339" y="14212513"/>
            <a:ext cx="10050462"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587163" y="6204287"/>
            <a:ext cx="2072004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11587164" y="5348867"/>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11587164" y="21896538"/>
            <a:ext cx="20720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11587162" y="21074746"/>
            <a:ext cx="20720050"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32905536" y="5348867"/>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32905536" y="6212225"/>
            <a:ext cx="10047018"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32905536" y="14272738"/>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32905536" y="15011402"/>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32905536" y="25669876"/>
            <a:ext cx="10047018" cy="754045"/>
          </a:xfrm>
          <a:prstGeom prst="rect">
            <a:avLst/>
          </a:prstGeom>
          <a:noFill/>
        </p:spPr>
        <p:txBody>
          <a:bodyPr wrap="square" lIns="91436" tIns="91436" rIns="91436" bIns="91436" anchor="ctr" anchorCtr="0">
            <a:spAutoFit/>
          </a:bodyPr>
          <a:lstStyle>
            <a:lvl1pPr marL="0" indent="0" algn="ctr">
              <a:buNone/>
              <a:defRPr sz="37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32905536" y="26436774"/>
            <a:ext cx="10052050" cy="846363"/>
          </a:xfrm>
          <a:prstGeom prst="rect">
            <a:avLst/>
          </a:prstGeom>
        </p:spPr>
        <p:txBody>
          <a:bodyPr wrap="square" lIns="228589" tIns="228589" rIns="228589" bIns="228589">
            <a:spAutoFit/>
          </a:bodyPr>
          <a:lstStyle>
            <a:lvl1pPr marL="0" indent="0">
              <a:buNone/>
              <a:defRPr sz="2500">
                <a:solidFill>
                  <a:schemeClr val="accent5">
                    <a:lumMod val="50000"/>
                  </a:schemeClr>
                </a:solidFill>
                <a:latin typeface="Times New Roman" panose="02020603050405020304" pitchFamily="18" charset="0"/>
                <a:cs typeface="Times New Roman" panose="02020603050405020304" pitchFamily="18" charset="0"/>
              </a:defRPr>
            </a:lvl1pPr>
            <a:lvl2pPr marL="1485825" indent="-571471">
              <a:defRPr sz="2500">
                <a:latin typeface="Trebuchet MS" pitchFamily="34" charset="0"/>
              </a:defRPr>
            </a:lvl2pPr>
            <a:lvl3pPr marL="2057297" indent="-571471">
              <a:defRPr sz="2500">
                <a:latin typeface="Trebuchet MS" pitchFamily="34" charset="0"/>
              </a:defRPr>
            </a:lvl3pPr>
            <a:lvl4pPr marL="2685916" indent="-628619">
              <a:defRPr sz="2500">
                <a:latin typeface="Trebuchet MS" pitchFamily="34" charset="0"/>
              </a:defRPr>
            </a:lvl4pPr>
            <a:lvl5pPr marL="3143093" indent="-457177">
              <a:defRPr sz="2500">
                <a:latin typeface="Trebuchet MS" pitchFamily="34" charset="0"/>
              </a:defRPr>
            </a:lvl5pPr>
          </a:lstStyle>
          <a:p>
            <a:pPr lvl="0"/>
            <a:r>
              <a:rPr lang="en-US" dirty="0" smtClean="0"/>
              <a:t>Enter your text here</a:t>
            </a:r>
            <a:endParaRPr lang="en-US" dirty="0"/>
          </a:p>
        </p:txBody>
      </p:sp>
      <p:sp>
        <p:nvSpPr>
          <p:cNvPr id="64" name="Text Placeholder 76"/>
          <p:cNvSpPr>
            <a:spLocks noGrp="1"/>
          </p:cNvSpPr>
          <p:nvPr>
            <p:ph type="body" sz="quarter" idx="150" hasCustomPrompt="1"/>
          </p:nvPr>
        </p:nvSpPr>
        <p:spPr>
          <a:xfrm>
            <a:off x="5932593" y="3383947"/>
            <a:ext cx="31998968" cy="1280160"/>
          </a:xfrm>
          <a:prstGeom prst="rect">
            <a:avLst/>
          </a:prstGeom>
        </p:spPr>
        <p:txBody>
          <a:bodyPr>
            <a:normAutofit/>
          </a:bodyPr>
          <a:lstStyle>
            <a:lvl1pPr marL="0" indent="0" algn="ctr">
              <a:buFontTx/>
              <a:buNone/>
              <a:defRPr sz="60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51" hasCustomPrompt="1"/>
          </p:nvPr>
        </p:nvSpPr>
        <p:spPr>
          <a:xfrm>
            <a:off x="5932593" y="2103787"/>
            <a:ext cx="31998968" cy="1280160"/>
          </a:xfrm>
          <a:prstGeom prst="rect">
            <a:avLst/>
          </a:prstGeom>
        </p:spPr>
        <p:txBody>
          <a:bodyPr anchor="t" anchorCtr="1">
            <a:normAutofit/>
          </a:bodyPr>
          <a:lstStyle>
            <a:lvl1pPr marL="0" indent="0" algn="ctr">
              <a:buFontTx/>
              <a:buNone/>
              <a:defRPr sz="8800">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6" name="Text Placeholder 76"/>
          <p:cNvSpPr>
            <a:spLocks noGrp="1"/>
          </p:cNvSpPr>
          <p:nvPr>
            <p:ph type="body" sz="quarter" idx="153" hasCustomPrompt="1"/>
          </p:nvPr>
        </p:nvSpPr>
        <p:spPr>
          <a:xfrm>
            <a:off x="5932593" y="465813"/>
            <a:ext cx="31998968" cy="1637973"/>
          </a:xfrm>
          <a:prstGeom prst="rect">
            <a:avLst/>
          </a:prstGeom>
        </p:spPr>
        <p:txBody>
          <a:bodyPr anchor="t" anchorCtr="1">
            <a:normAutofit/>
          </a:bodyPr>
          <a:lstStyle>
            <a:lvl1pPr marL="0" indent="0" algn="ctr">
              <a:buFontTx/>
              <a:buNone/>
              <a:defRPr sz="11500" b="1">
                <a:solidFill>
                  <a:schemeClr val="accent5">
                    <a:lumMod val="50000"/>
                  </a:schemeClr>
                </a:solidFill>
                <a:latin typeface="+mj-lt"/>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1.vml"/><Relationship Id="rId7" Type="http://schemas.openxmlformats.org/officeDocument/2006/relationships/image" Target="../media/image8.png"/><Relationship Id="rId12" Type="http://schemas.openxmlformats.org/officeDocument/2006/relationships/oleObject" Target="../embeddings/oleObject3.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6" Type="http://schemas.openxmlformats.org/officeDocument/2006/relationships/image" Target="../media/image4.wmf"/><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4.bin"/><Relationship Id="rId10" Type="http://schemas.openxmlformats.org/officeDocument/2006/relationships/oleObject" Target="../embeddings/oleObject2.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4.wmf"/><Relationship Id="rId13" Type="http://schemas.openxmlformats.org/officeDocument/2006/relationships/image" Target="../media/image7.png"/><Relationship Id="rId18" Type="http://schemas.openxmlformats.org/officeDocument/2006/relationships/image" Target="../media/image2.wmf"/><Relationship Id="rId3" Type="http://schemas.openxmlformats.org/officeDocument/2006/relationships/vmlDrawing" Target="../drawings/vmlDrawing2.vml"/><Relationship Id="rId7" Type="http://schemas.openxmlformats.org/officeDocument/2006/relationships/oleObject" Target="../embeddings/oleObject6.bin"/><Relationship Id="rId12" Type="http://schemas.openxmlformats.org/officeDocument/2006/relationships/image" Target="../media/image6.png"/><Relationship Id="rId17" Type="http://schemas.openxmlformats.org/officeDocument/2006/relationships/oleObject" Target="../embeddings/oleObject8.bin"/><Relationship Id="rId2" Type="http://schemas.openxmlformats.org/officeDocument/2006/relationships/theme" Target="../theme/theme2.xml"/><Relationship Id="rId16"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5.png"/><Relationship Id="rId5" Type="http://schemas.openxmlformats.org/officeDocument/2006/relationships/image" Target="../media/image3.wmf"/><Relationship Id="rId15" Type="http://schemas.openxmlformats.org/officeDocument/2006/relationships/oleObject" Target="../embeddings/oleObject7.bin"/><Relationship Id="rId10" Type="http://schemas.openxmlformats.org/officeDocument/2006/relationships/image" Target="../media/image10.jpeg"/><Relationship Id="rId4" Type="http://schemas.openxmlformats.org/officeDocument/2006/relationships/oleObject" Target="../embeddings/oleObject5.bin"/><Relationship Id="rId9" Type="http://schemas.openxmlformats.org/officeDocument/2006/relationships/hyperlink" Target="http://www.facebook.com/pages/PosterPresentationscom/217914411419?v=app_4949752878&amp;ref=ts" TargetMode="External"/><Relationship Id="rId14" Type="http://schemas.openxmlformats.org/officeDocument/2006/relationships/image" Target="../media/image8.png"/></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3.wmf"/><Relationship Id="rId18" Type="http://schemas.openxmlformats.org/officeDocument/2006/relationships/image" Target="../media/image10.jpeg"/><Relationship Id="rId3" Type="http://schemas.openxmlformats.org/officeDocument/2006/relationships/vmlDrawing" Target="../drawings/vmlDrawing3.vml"/><Relationship Id="rId7" Type="http://schemas.openxmlformats.org/officeDocument/2006/relationships/image" Target="../media/image8.png"/><Relationship Id="rId12" Type="http://schemas.openxmlformats.org/officeDocument/2006/relationships/oleObject" Target="../embeddings/oleObject11.bin"/><Relationship Id="rId17"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6" Type="http://schemas.openxmlformats.org/officeDocument/2006/relationships/image" Target="../media/image4.wmf"/><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2.wmf"/><Relationship Id="rId5" Type="http://schemas.openxmlformats.org/officeDocument/2006/relationships/image" Target="../media/image6.png"/><Relationship Id="rId15" Type="http://schemas.openxmlformats.org/officeDocument/2006/relationships/oleObject" Target="../embeddings/oleObject12.bin"/><Relationship Id="rId10" Type="http://schemas.openxmlformats.org/officeDocument/2006/relationships/oleObject" Target="../embeddings/oleObject10.bin"/><Relationship Id="rId4" Type="http://schemas.openxmlformats.org/officeDocument/2006/relationships/image" Target="../media/image5.png"/><Relationship Id="rId9" Type="http://schemas.openxmlformats.org/officeDocument/2006/relationships/image" Target="../media/image1.wmf"/><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30" name="Group 29"/>
          <p:cNvGrpSpPr/>
          <p:nvPr userDrawn="1"/>
        </p:nvGrpSpPr>
        <p:grpSpPr>
          <a:xfrm>
            <a:off x="-11225189" y="-1"/>
            <a:ext cx="11018865" cy="32918401"/>
            <a:chOff x="-11225189" y="-1"/>
            <a:chExt cx="11018865" cy="32918401"/>
          </a:xfrm>
        </p:grpSpPr>
        <p:sp>
          <p:nvSpPr>
            <p:cNvPr id="31" name="Rectangle 30"/>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32" name="Straight Connector 31"/>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6" name="Picture 35"/>
            <p:cNvPicPr>
              <a:picLocks noChangeAspect="1"/>
            </p:cNvPicPr>
            <p:nvPr userDrawn="1"/>
          </p:nvPicPr>
          <p:blipFill>
            <a:blip r:embed="rId4"/>
            <a:stretch>
              <a:fillRect/>
            </a:stretch>
          </p:blipFill>
          <p:spPr>
            <a:xfrm>
              <a:off x="-10740740" y="10261718"/>
              <a:ext cx="1597666" cy="1201935"/>
            </a:xfrm>
            <a:prstGeom prst="rect">
              <a:avLst/>
            </a:prstGeom>
          </p:spPr>
        </p:pic>
        <p:pic>
          <p:nvPicPr>
            <p:cNvPr id="37" name="Picture 36"/>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38" name="Group 37"/>
            <p:cNvGrpSpPr/>
            <p:nvPr userDrawn="1"/>
          </p:nvGrpSpPr>
          <p:grpSpPr>
            <a:xfrm>
              <a:off x="-9744993" y="23540957"/>
              <a:ext cx="7531182" cy="2120439"/>
              <a:chOff x="-4470427" y="11016658"/>
              <a:chExt cx="3470785" cy="974220"/>
            </a:xfrm>
          </p:grpSpPr>
          <p:grpSp>
            <p:nvGrpSpPr>
              <p:cNvPr id="46" name="Group 45"/>
              <p:cNvGrpSpPr/>
              <p:nvPr userDrawn="1"/>
            </p:nvGrpSpPr>
            <p:grpSpPr>
              <a:xfrm>
                <a:off x="-2783495" y="11060886"/>
                <a:ext cx="624431" cy="893535"/>
                <a:chOff x="-3958697" y="11117435"/>
                <a:chExt cx="779338" cy="1280430"/>
              </a:xfrm>
            </p:grpSpPr>
            <p:pic>
              <p:nvPicPr>
                <p:cNvPr id="52" name="Picture 51"/>
                <p:cNvPicPr>
                  <a:picLocks noChangeAspect="1"/>
                </p:cNvPicPr>
                <p:nvPr userDrawn="1"/>
              </p:nvPicPr>
              <p:blipFill>
                <a:blip r:embed="rId6"/>
                <a:stretch>
                  <a:fillRect/>
                </a:stretch>
              </p:blipFill>
              <p:spPr>
                <a:xfrm>
                  <a:off x="-3948160" y="11117435"/>
                  <a:ext cx="768801" cy="1090857"/>
                </a:xfrm>
                <a:prstGeom prst="rect">
                  <a:avLst/>
                </a:prstGeom>
              </p:spPr>
            </p:pic>
            <p:sp>
              <p:nvSpPr>
                <p:cNvPr id="53" name="TextBox 52"/>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47" name="Group 46"/>
              <p:cNvGrpSpPr/>
              <p:nvPr userDrawn="1"/>
            </p:nvGrpSpPr>
            <p:grpSpPr>
              <a:xfrm>
                <a:off x="-2033159" y="11060889"/>
                <a:ext cx="1033517" cy="893529"/>
                <a:chOff x="-2921738" y="11200127"/>
                <a:chExt cx="1420279" cy="1227904"/>
              </a:xfrm>
            </p:grpSpPr>
            <p:pic>
              <p:nvPicPr>
                <p:cNvPr id="50" name="Picture 49"/>
                <p:cNvPicPr>
                  <a:picLocks noChangeAspect="1"/>
                </p:cNvPicPr>
                <p:nvPr userDrawn="1"/>
              </p:nvPicPr>
              <p:blipFill>
                <a:blip r:embed="rId6"/>
                <a:stretch>
                  <a:fillRect/>
                </a:stretch>
              </p:blipFill>
              <p:spPr>
                <a:xfrm>
                  <a:off x="-2921738" y="11200127"/>
                  <a:ext cx="1420279" cy="1029694"/>
                </a:xfrm>
                <a:prstGeom prst="rect">
                  <a:avLst/>
                </a:prstGeom>
              </p:spPr>
            </p:pic>
            <p:sp>
              <p:nvSpPr>
                <p:cNvPr id="51" name="TextBox 50"/>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48" name="Picture 47"/>
              <p:cNvPicPr>
                <a:picLocks noChangeAspect="1"/>
              </p:cNvPicPr>
              <p:nvPr userDrawn="1"/>
            </p:nvPicPr>
            <p:blipFill>
              <a:blip r:embed="rId7"/>
              <a:stretch>
                <a:fillRect/>
              </a:stretch>
            </p:blipFill>
            <p:spPr>
              <a:xfrm>
                <a:off x="-4470427" y="11016658"/>
                <a:ext cx="1098742" cy="847761"/>
              </a:xfrm>
              <a:prstGeom prst="rect">
                <a:avLst/>
              </a:prstGeom>
            </p:spPr>
          </p:pic>
          <p:sp>
            <p:nvSpPr>
              <p:cNvPr id="49" name="TextBox 48"/>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39" name="Group 38"/>
            <p:cNvGrpSpPr/>
            <p:nvPr userDrawn="1"/>
          </p:nvGrpSpPr>
          <p:grpSpPr>
            <a:xfrm>
              <a:off x="-10398793" y="27751410"/>
              <a:ext cx="9323012" cy="2453251"/>
              <a:chOff x="-4754996" y="12734136"/>
              <a:chExt cx="4296559" cy="1127128"/>
            </a:xfrm>
          </p:grpSpPr>
          <p:graphicFrame>
            <p:nvGraphicFramePr>
              <p:cNvPr id="41" name="Object 40"/>
              <p:cNvGraphicFramePr>
                <a:graphicFrameLocks noChangeAspect="1"/>
              </p:cNvGraphicFramePr>
              <p:nvPr userDrawn="1">
                <p:extLst>
                  <p:ext uri="{D42A27DB-BD31-4B8C-83A1-F6EECF244321}">
                    <p14:modId xmlns:p14="http://schemas.microsoft.com/office/powerpoint/2010/main" val="2923600614"/>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1162"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43" name="Object 42"/>
              <p:cNvGraphicFramePr>
                <a:graphicFrameLocks noChangeAspect="1"/>
              </p:cNvGraphicFramePr>
              <p:nvPr userDrawn="1">
                <p:extLst>
                  <p:ext uri="{D42A27DB-BD31-4B8C-83A1-F6EECF244321}">
                    <p14:modId xmlns:p14="http://schemas.microsoft.com/office/powerpoint/2010/main" val="3743875991"/>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1163"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44" name="TextBox 43"/>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45" name="TextBox 44"/>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54" name="Group 53"/>
          <p:cNvGrpSpPr/>
          <p:nvPr userDrawn="1"/>
        </p:nvGrpSpPr>
        <p:grpSpPr>
          <a:xfrm>
            <a:off x="44157839" y="-55065"/>
            <a:ext cx="11062139" cy="32973465"/>
            <a:chOff x="44157839" y="-55065"/>
            <a:chExt cx="11062139" cy="32973465"/>
          </a:xfrm>
        </p:grpSpPr>
        <p:sp>
          <p:nvSpPr>
            <p:cNvPr id="55" name="Rectangle 5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56" name="Object 5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1164"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57" name="Picture 56"/>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58" name="Object 5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1165"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59" name="Group 58"/>
            <p:cNvGrpSpPr/>
            <p:nvPr userDrawn="1"/>
          </p:nvGrpSpPr>
          <p:grpSpPr>
            <a:xfrm>
              <a:off x="44487207" y="29414560"/>
              <a:ext cx="10354213" cy="1265612"/>
              <a:chOff x="44200453" y="28362386"/>
              <a:chExt cx="9771399" cy="1090622"/>
            </a:xfrm>
          </p:grpSpPr>
          <p:sp>
            <p:nvSpPr>
              <p:cNvPr id="61" name="Rounded Rectangle 6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2"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63" name="TextBox 6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40"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0" name="Group 59"/>
          <p:cNvGrpSpPr/>
          <p:nvPr userDrawn="1"/>
        </p:nvGrpSpPr>
        <p:grpSpPr>
          <a:xfrm>
            <a:off x="-122803" y="-102882"/>
            <a:ext cx="44373863" cy="33075071"/>
            <a:chOff x="-109728" y="0"/>
            <a:chExt cx="44267567" cy="32991552"/>
          </a:xfrm>
        </p:grpSpPr>
        <p:sp>
          <p:nvSpPr>
            <p:cNvPr id="64" name="Freeform 63"/>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4"/>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65"/>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8"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3192">
          <p15:clr>
            <a:srgbClr val="F26B43"/>
          </p15:clr>
        </p15:guide>
        <p15:guide id="2" pos="7104">
          <p15:clr>
            <a:srgbClr val="F26B43"/>
          </p15:clr>
        </p15:guide>
        <p15:guide id="3" pos="13824">
          <p15:clr>
            <a:srgbClr val="F26B43"/>
          </p15:clr>
        </p15:guide>
        <p15:guide id="4" pos="20544">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8" name="Straight Connector 37"/>
          <p:cNvCxnSpPr/>
          <p:nvPr/>
        </p:nvCxnSpPr>
        <p:spPr>
          <a:xfrm flipV="1">
            <a:off x="-13946601" y="11526118"/>
            <a:ext cx="13577436" cy="818"/>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44" name="Group 43"/>
          <p:cNvGrpSpPr/>
          <p:nvPr userDrawn="1"/>
        </p:nvGrpSpPr>
        <p:grpSpPr>
          <a:xfrm>
            <a:off x="44157839" y="-55065"/>
            <a:ext cx="11062139" cy="32973465"/>
            <a:chOff x="44157839" y="-55065"/>
            <a:chExt cx="11062139" cy="32973465"/>
          </a:xfrm>
        </p:grpSpPr>
        <p:sp>
          <p:nvSpPr>
            <p:cNvPr id="45" name="Rectangle 44"/>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46" name="Object 45"/>
            <p:cNvGraphicFramePr>
              <a:graphicFrameLocks noChangeAspect="1"/>
            </p:cNvGraphicFramePr>
            <p:nvPr userDrawn="1">
              <p:extLst>
                <p:ext uri="{D42A27DB-BD31-4B8C-83A1-F6EECF244321}">
                  <p14:modId xmlns:p14="http://schemas.microsoft.com/office/powerpoint/2010/main" val="262704017"/>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2182" name="Image" r:id="rId4" imgW="4571280" imgH="1688760" progId="Photoshop.Image.13">
                    <p:embed/>
                  </p:oleObj>
                </mc:Choice>
                <mc:Fallback>
                  <p:oleObj name="Image" r:id="rId4" imgW="4571280" imgH="1688760" progId="Photoshop.Image.13">
                    <p:embed/>
                    <p:pic>
                      <p:nvPicPr>
                        <p:cNvPr id="0" name=""/>
                        <p:cNvPicPr/>
                        <p:nvPr/>
                      </p:nvPicPr>
                      <p:blipFill>
                        <a:blip r:embed="rId5"/>
                        <a:stretch>
                          <a:fillRect/>
                        </a:stretch>
                      </p:blipFill>
                      <p:spPr>
                        <a:xfrm>
                          <a:off x="46915679" y="3349444"/>
                          <a:ext cx="5586150" cy="2063772"/>
                        </a:xfrm>
                        <a:prstGeom prst="rect">
                          <a:avLst/>
                        </a:prstGeom>
                      </p:spPr>
                    </p:pic>
                  </p:oleObj>
                </mc:Fallback>
              </mc:AlternateContent>
            </a:graphicData>
          </a:graphic>
        </p:graphicFrame>
        <p:pic>
          <p:nvPicPr>
            <p:cNvPr id="47" name="Picture 46"/>
            <p:cNvPicPr>
              <a:picLocks noChangeAspect="1"/>
            </p:cNvPicPr>
            <p:nvPr userDrawn="1"/>
          </p:nvPicPr>
          <p:blipFill>
            <a:blip r:embed="rId6"/>
            <a:stretch>
              <a:fillRect/>
            </a:stretch>
          </p:blipFill>
          <p:spPr>
            <a:xfrm>
              <a:off x="44621819" y="7740040"/>
              <a:ext cx="2969584" cy="1370577"/>
            </a:xfrm>
            <a:prstGeom prst="rect">
              <a:avLst/>
            </a:prstGeom>
            <a:ln>
              <a:noFill/>
            </a:ln>
          </p:spPr>
        </p:pic>
        <p:graphicFrame>
          <p:nvGraphicFramePr>
            <p:cNvPr id="48" name="Object 47"/>
            <p:cNvGraphicFramePr>
              <a:graphicFrameLocks noChangeAspect="1"/>
            </p:cNvGraphicFramePr>
            <p:nvPr userDrawn="1">
              <p:extLst>
                <p:ext uri="{D42A27DB-BD31-4B8C-83A1-F6EECF244321}">
                  <p14:modId xmlns:p14="http://schemas.microsoft.com/office/powerpoint/2010/main" val="2040245264"/>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2183" name="Image" r:id="rId7" imgW="1574280" imgH="1053720" progId="Photoshop.Image.13">
                    <p:embed/>
                  </p:oleObj>
                </mc:Choice>
                <mc:Fallback>
                  <p:oleObj name="Image" r:id="rId7" imgW="1574280" imgH="1053720" progId="Photoshop.Image.13">
                    <p:embed/>
                    <p:pic>
                      <p:nvPicPr>
                        <p:cNvPr id="0" name=""/>
                        <p:cNvPicPr/>
                        <p:nvPr/>
                      </p:nvPicPr>
                      <p:blipFill>
                        <a:blip r:embed="rId8"/>
                        <a:stretch>
                          <a:fillRect/>
                        </a:stretch>
                      </p:blipFill>
                      <p:spPr>
                        <a:xfrm>
                          <a:off x="44629619" y="12347263"/>
                          <a:ext cx="1482266" cy="992162"/>
                        </a:xfrm>
                        <a:prstGeom prst="rect">
                          <a:avLst/>
                        </a:prstGeom>
                      </p:spPr>
                    </p:pic>
                  </p:oleObj>
                </mc:Fallback>
              </mc:AlternateContent>
            </a:graphicData>
          </a:graphic>
        </p:graphicFrame>
        <p:grpSp>
          <p:nvGrpSpPr>
            <p:cNvPr id="49" name="Group 48"/>
            <p:cNvGrpSpPr/>
            <p:nvPr userDrawn="1"/>
          </p:nvGrpSpPr>
          <p:grpSpPr>
            <a:xfrm>
              <a:off x="44487207" y="29414560"/>
              <a:ext cx="10354213" cy="1265612"/>
              <a:chOff x="44200453" y="28362386"/>
              <a:chExt cx="9771399" cy="1090622"/>
            </a:xfrm>
          </p:grpSpPr>
          <p:sp>
            <p:nvSpPr>
              <p:cNvPr id="51" name="Rounded Rectangle 50"/>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7" descr="http://t2.gstatic.com/images?q=tbn:ANd9GcR4APHC6TT9w54M2zn_pvCiBxUNcspYPoVxirLRphBoJabfSvu7zw">
                <a:hlinkClick r:id="rId9"/>
              </p:cNvPr>
              <p:cNvPicPr>
                <a:picLocks noChangeAspect="1" noChangeArrowheads="1"/>
              </p:cNvPicPr>
              <p:nvPr userDrawn="1"/>
            </p:nvPicPr>
            <p:blipFill>
              <a:blip r:embed="rId10" cstate="print"/>
              <a:srcRect/>
              <a:stretch>
                <a:fillRect/>
              </a:stretch>
            </p:blipFill>
            <p:spPr bwMode="auto">
              <a:xfrm>
                <a:off x="44326393" y="28460718"/>
                <a:ext cx="914401" cy="914399"/>
              </a:xfrm>
              <a:prstGeom prst="rect">
                <a:avLst/>
              </a:prstGeom>
              <a:noFill/>
              <a:ln>
                <a:noFill/>
              </a:ln>
            </p:spPr>
          </p:pic>
          <p:sp>
            <p:nvSpPr>
              <p:cNvPr id="53" name="TextBox 52"/>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grpSp>
        <p:nvGrpSpPr>
          <p:cNvPr id="148" name="Group 147"/>
          <p:cNvGrpSpPr/>
          <p:nvPr userDrawn="1"/>
        </p:nvGrpSpPr>
        <p:grpSpPr>
          <a:xfrm>
            <a:off x="-11293868" y="-27534"/>
            <a:ext cx="11018865" cy="32918401"/>
            <a:chOff x="-11225189" y="-1"/>
            <a:chExt cx="11018865" cy="32918401"/>
          </a:xfrm>
        </p:grpSpPr>
        <p:sp>
          <p:nvSpPr>
            <p:cNvPr id="149" name="Rectangle 148"/>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50" name="Straight Connector 149"/>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51" name="Picture 150"/>
            <p:cNvPicPr>
              <a:picLocks noChangeAspect="1"/>
            </p:cNvPicPr>
            <p:nvPr userDrawn="1"/>
          </p:nvPicPr>
          <p:blipFill>
            <a:blip r:embed="rId11"/>
            <a:stretch>
              <a:fillRect/>
            </a:stretch>
          </p:blipFill>
          <p:spPr>
            <a:xfrm>
              <a:off x="-10740740" y="10261718"/>
              <a:ext cx="1597666" cy="1201935"/>
            </a:xfrm>
            <a:prstGeom prst="rect">
              <a:avLst/>
            </a:prstGeom>
          </p:spPr>
        </p:pic>
        <p:pic>
          <p:nvPicPr>
            <p:cNvPr id="152" name="Picture 151"/>
            <p:cNvPicPr>
              <a:picLocks noChangeAspect="1"/>
            </p:cNvPicPr>
            <p:nvPr userDrawn="1"/>
          </p:nvPicPr>
          <p:blipFill>
            <a:blip r:embed="rId12"/>
            <a:stretch>
              <a:fillRect/>
            </a:stretch>
          </p:blipFill>
          <p:spPr>
            <a:xfrm>
              <a:off x="-10732765" y="15696927"/>
              <a:ext cx="9986808" cy="1053596"/>
            </a:xfrm>
            <a:prstGeom prst="rect">
              <a:avLst/>
            </a:prstGeom>
          </p:spPr>
        </p:pic>
        <p:grpSp>
          <p:nvGrpSpPr>
            <p:cNvPr id="153" name="Group 152"/>
            <p:cNvGrpSpPr/>
            <p:nvPr userDrawn="1"/>
          </p:nvGrpSpPr>
          <p:grpSpPr>
            <a:xfrm>
              <a:off x="-9744993" y="23540957"/>
              <a:ext cx="7531182" cy="2120439"/>
              <a:chOff x="-4470427" y="11016658"/>
              <a:chExt cx="3470785" cy="974220"/>
            </a:xfrm>
          </p:grpSpPr>
          <p:grpSp>
            <p:nvGrpSpPr>
              <p:cNvPr id="159" name="Group 158"/>
              <p:cNvGrpSpPr/>
              <p:nvPr userDrawn="1"/>
            </p:nvGrpSpPr>
            <p:grpSpPr>
              <a:xfrm>
                <a:off x="-2783495" y="11060886"/>
                <a:ext cx="624431" cy="893535"/>
                <a:chOff x="-3958697" y="11117435"/>
                <a:chExt cx="779338" cy="1280430"/>
              </a:xfrm>
            </p:grpSpPr>
            <p:pic>
              <p:nvPicPr>
                <p:cNvPr id="165" name="Picture 164"/>
                <p:cNvPicPr>
                  <a:picLocks noChangeAspect="1"/>
                </p:cNvPicPr>
                <p:nvPr userDrawn="1"/>
              </p:nvPicPr>
              <p:blipFill>
                <a:blip r:embed="rId13"/>
                <a:stretch>
                  <a:fillRect/>
                </a:stretch>
              </p:blipFill>
              <p:spPr>
                <a:xfrm>
                  <a:off x="-3948160" y="11117435"/>
                  <a:ext cx="768801" cy="1090857"/>
                </a:xfrm>
                <a:prstGeom prst="rect">
                  <a:avLst/>
                </a:prstGeom>
              </p:spPr>
            </p:pic>
            <p:sp>
              <p:nvSpPr>
                <p:cNvPr id="166" name="TextBox 165"/>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60" name="Group 159"/>
              <p:cNvGrpSpPr/>
              <p:nvPr userDrawn="1"/>
            </p:nvGrpSpPr>
            <p:grpSpPr>
              <a:xfrm>
                <a:off x="-2033159" y="11060889"/>
                <a:ext cx="1033517" cy="893529"/>
                <a:chOff x="-2921738" y="11200127"/>
                <a:chExt cx="1420279" cy="1227904"/>
              </a:xfrm>
            </p:grpSpPr>
            <p:pic>
              <p:nvPicPr>
                <p:cNvPr id="163" name="Picture 162"/>
                <p:cNvPicPr>
                  <a:picLocks noChangeAspect="1"/>
                </p:cNvPicPr>
                <p:nvPr userDrawn="1"/>
              </p:nvPicPr>
              <p:blipFill>
                <a:blip r:embed="rId13"/>
                <a:stretch>
                  <a:fillRect/>
                </a:stretch>
              </p:blipFill>
              <p:spPr>
                <a:xfrm>
                  <a:off x="-2921738" y="11200127"/>
                  <a:ext cx="1420279" cy="1029694"/>
                </a:xfrm>
                <a:prstGeom prst="rect">
                  <a:avLst/>
                </a:prstGeom>
              </p:spPr>
            </p:pic>
            <p:sp>
              <p:nvSpPr>
                <p:cNvPr id="164" name="TextBox 163"/>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61" name="Picture 160"/>
              <p:cNvPicPr>
                <a:picLocks noChangeAspect="1"/>
              </p:cNvPicPr>
              <p:nvPr userDrawn="1"/>
            </p:nvPicPr>
            <p:blipFill>
              <a:blip r:embed="rId14"/>
              <a:stretch>
                <a:fillRect/>
              </a:stretch>
            </p:blipFill>
            <p:spPr>
              <a:xfrm>
                <a:off x="-4470427" y="11016658"/>
                <a:ext cx="1098742" cy="847761"/>
              </a:xfrm>
              <a:prstGeom prst="rect">
                <a:avLst/>
              </a:prstGeom>
            </p:spPr>
          </p:pic>
          <p:sp>
            <p:nvSpPr>
              <p:cNvPr id="162" name="TextBox 161"/>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54" name="Group 153"/>
            <p:cNvGrpSpPr/>
            <p:nvPr userDrawn="1"/>
          </p:nvGrpSpPr>
          <p:grpSpPr>
            <a:xfrm>
              <a:off x="-10398793" y="27751410"/>
              <a:ext cx="9323012" cy="2453251"/>
              <a:chOff x="-4754996" y="12734136"/>
              <a:chExt cx="4296559" cy="1127128"/>
            </a:xfrm>
          </p:grpSpPr>
          <p:graphicFrame>
            <p:nvGraphicFramePr>
              <p:cNvPr id="155" name="Object 154"/>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2184" name="Image" r:id="rId15" imgW="1828440" imgH="1117440" progId="Photoshop.Image.13">
                      <p:embed/>
                    </p:oleObj>
                  </mc:Choice>
                  <mc:Fallback>
                    <p:oleObj name="Image" r:id="rId15" imgW="1828440" imgH="1117440" progId="Photoshop.Image.13">
                      <p:embed/>
                      <p:pic>
                        <p:nvPicPr>
                          <p:cNvPr id="0" name=""/>
                          <p:cNvPicPr/>
                          <p:nvPr/>
                        </p:nvPicPr>
                        <p:blipFill>
                          <a:blip r:embed="rId16"/>
                          <a:stretch>
                            <a:fillRect/>
                          </a:stretch>
                        </p:blipFill>
                        <p:spPr>
                          <a:xfrm>
                            <a:off x="-4533347" y="12734142"/>
                            <a:ext cx="1828800" cy="1117600"/>
                          </a:xfrm>
                          <a:prstGeom prst="rect">
                            <a:avLst/>
                          </a:prstGeom>
                        </p:spPr>
                      </p:pic>
                    </p:oleObj>
                  </mc:Fallback>
                </mc:AlternateContent>
              </a:graphicData>
            </a:graphic>
          </p:graphicFrame>
          <p:graphicFrame>
            <p:nvGraphicFramePr>
              <p:cNvPr id="156" name="Object 155"/>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2185" name="Image" r:id="rId17" imgW="1828440" imgH="1117440" progId="Photoshop.Image.13">
                      <p:embed/>
                    </p:oleObj>
                  </mc:Choice>
                  <mc:Fallback>
                    <p:oleObj name="Image" r:id="rId17" imgW="1828440" imgH="1117440" progId="Photoshop.Image.13">
                      <p:embed/>
                      <p:pic>
                        <p:nvPicPr>
                          <p:cNvPr id="0" name=""/>
                          <p:cNvPicPr/>
                          <p:nvPr/>
                        </p:nvPicPr>
                        <p:blipFill>
                          <a:blip r:embed="rId18"/>
                          <a:stretch>
                            <a:fillRect/>
                          </a:stretch>
                        </p:blipFill>
                        <p:spPr>
                          <a:xfrm>
                            <a:off x="-2456641" y="12737835"/>
                            <a:ext cx="1828800" cy="1117600"/>
                          </a:xfrm>
                          <a:prstGeom prst="rect">
                            <a:avLst/>
                          </a:prstGeom>
                        </p:spPr>
                      </p:pic>
                    </p:oleObj>
                  </mc:Fallback>
                </mc:AlternateContent>
              </a:graphicData>
            </a:graphic>
          </p:graphicFrame>
          <p:sp>
            <p:nvSpPr>
              <p:cNvPr id="157" name="TextBox 156"/>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58" name="TextBox 157"/>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sp>
        <p:nvSpPr>
          <p:cNvPr id="5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62" name="Group 61"/>
          <p:cNvGrpSpPr/>
          <p:nvPr userDrawn="1"/>
        </p:nvGrpSpPr>
        <p:grpSpPr>
          <a:xfrm>
            <a:off x="-122803" y="-102882"/>
            <a:ext cx="44373863" cy="33075071"/>
            <a:chOff x="-109728" y="0"/>
            <a:chExt cx="44267567" cy="32991552"/>
          </a:xfrm>
        </p:grpSpPr>
        <p:sp>
          <p:nvSpPr>
            <p:cNvPr id="63" name="Freeform 62"/>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63"/>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64"/>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67"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904" userDrawn="1">
          <p15:clr>
            <a:srgbClr val="F26B43"/>
          </p15:clr>
        </p15:guide>
        <p15:guide id="3" pos="9360" userDrawn="1">
          <p15:clr>
            <a:srgbClr val="F26B43"/>
          </p15:clr>
        </p15:guide>
        <p15:guide id="4" pos="18288"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7" name="Group 106"/>
          <p:cNvGrpSpPr/>
          <p:nvPr userDrawn="1"/>
        </p:nvGrpSpPr>
        <p:grpSpPr>
          <a:xfrm>
            <a:off x="-11225189" y="32851"/>
            <a:ext cx="11018865" cy="32918401"/>
            <a:chOff x="-11225189" y="-1"/>
            <a:chExt cx="11018865" cy="32918401"/>
          </a:xfrm>
        </p:grpSpPr>
        <p:sp>
          <p:nvSpPr>
            <p:cNvPr id="108" name="Rectangle 107"/>
            <p:cNvSpPr/>
            <p:nvPr/>
          </p:nvSpPr>
          <p:spPr>
            <a:xfrm>
              <a:off x="-11216136" y="-1"/>
              <a:ext cx="11009812" cy="32918401"/>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3200" b="1" spc="0" dirty="0" smtClean="0">
                  <a:solidFill>
                    <a:srgbClr val="FF0000"/>
                  </a:solidFill>
                  <a:latin typeface="Trebuchet MS" pitchFamily="34" charset="0"/>
                </a:rPr>
                <a:t>(—THIS SIDEBAR DOES NOT PRINT—)</a:t>
              </a:r>
              <a:endParaRPr lang="en-US" sz="3200" b="1" spc="600"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DESIGN</a:t>
              </a:r>
              <a:r>
                <a:rPr lang="en-US" sz="4000" b="1" spc="600" baseline="0" dirty="0" smtClean="0">
                  <a:solidFill>
                    <a:schemeClr val="bg1"/>
                  </a:solidFill>
                  <a:latin typeface="Trebuchet MS" pitchFamily="34" charset="0"/>
                </a:rPr>
                <a:t> </a:t>
              </a:r>
              <a:r>
                <a:rPr lang="en-US" sz="4000" b="1" spc="600" dirty="0" smtClean="0">
                  <a:solidFill>
                    <a:schemeClr val="bg1"/>
                  </a:solidFill>
                  <a:latin typeface="Trebuchet MS" pitchFamily="34" charset="0"/>
                </a:rPr>
                <a:t>GUIDE</a:t>
              </a:r>
            </a:p>
            <a:p>
              <a:pPr algn="ctr"/>
              <a:endParaRPr lang="en-US" sz="2800" b="1" dirty="0" smtClean="0">
                <a:latin typeface="Trebuchet MS" pitchFamily="34" charset="0"/>
              </a:endParaRPr>
            </a:p>
            <a:p>
              <a:pPr defTabSz="3765639"/>
              <a:r>
                <a:rPr lang="en-US" sz="2800" i="0" dirty="0" smtClean="0">
                  <a:latin typeface="Trebuchet MS" pitchFamily="34" charset="0"/>
                </a:rPr>
                <a:t>This PowerPoint</a:t>
              </a:r>
              <a:r>
                <a:rPr lang="en-US" sz="2800" i="0" baseline="0" dirty="0" smtClean="0">
                  <a:latin typeface="Trebuchet MS" pitchFamily="34" charset="0"/>
                </a:rPr>
                <a:t> </a:t>
              </a:r>
              <a:r>
                <a:rPr lang="en-US" sz="2800" i="0" dirty="0" smtClean="0">
                  <a:latin typeface="Trebuchet MS" pitchFamily="34" charset="0"/>
                </a:rPr>
                <a:t>2007 template produces</a:t>
              </a:r>
              <a:r>
                <a:rPr lang="en-US" sz="2800" i="0" baseline="0" dirty="0" smtClean="0">
                  <a:latin typeface="Trebuchet MS" pitchFamily="34" charset="0"/>
                </a:rPr>
                <a:t> </a:t>
              </a:r>
              <a:r>
                <a:rPr lang="en-US" sz="2800" i="0" dirty="0" smtClean="0">
                  <a:latin typeface="Trebuchet MS" pitchFamily="34" charset="0"/>
                </a:rPr>
                <a:t>a 36”x48” presentation poster. </a:t>
              </a:r>
              <a:r>
                <a:rPr lang="en-US" sz="2800" dirty="0" smtClean="0">
                  <a:latin typeface="Trebuchet MS" pitchFamily="34" charset="0"/>
                </a:rPr>
                <a:t>You</a:t>
              </a:r>
              <a:r>
                <a:rPr lang="en-US" sz="2800" baseline="0" dirty="0" smtClean="0">
                  <a:latin typeface="Trebuchet MS" pitchFamily="34" charset="0"/>
                </a:rPr>
                <a:t> can u</a:t>
              </a:r>
              <a:r>
                <a:rPr lang="en-US" sz="2800" dirty="0" smtClean="0">
                  <a:latin typeface="Trebuchet MS" pitchFamily="34" charset="0"/>
                </a:rPr>
                <a:t>se</a:t>
              </a:r>
              <a:r>
                <a:rPr lang="en-US" sz="2800" baseline="0" dirty="0" smtClean="0">
                  <a:latin typeface="Trebuchet MS" pitchFamily="34" charset="0"/>
                </a:rPr>
                <a:t> it to create your research poster and </a:t>
              </a:r>
              <a:r>
                <a:rPr lang="en-US" sz="2800" dirty="0" smtClean="0">
                  <a:latin typeface="Trebuchet MS" pitchFamily="34" charset="0"/>
                </a:rPr>
                <a:t>save valuable time placing titles, subtitles,</a:t>
              </a:r>
              <a:r>
                <a:rPr lang="en-US" sz="2800" baseline="0" dirty="0" smtClean="0">
                  <a:latin typeface="Trebuchet MS" pitchFamily="34" charset="0"/>
                </a:rPr>
                <a:t> text, and graphics</a:t>
              </a:r>
              <a:r>
                <a:rPr lang="en-US" sz="2800" dirty="0" smtClean="0">
                  <a:latin typeface="Trebuchet MS" pitchFamily="34" charset="0"/>
                </a:rPr>
                <a:t>. </a:t>
              </a:r>
            </a:p>
            <a:p>
              <a:pPr defTabSz="3765639"/>
              <a:endParaRPr lang="en-US" sz="2800" dirty="0" smtClean="0">
                <a:latin typeface="Trebuchet MS" pitchFamily="34" charset="0"/>
              </a:endParaRPr>
            </a:p>
            <a:p>
              <a:pPr defTabSz="4389219"/>
              <a:r>
                <a:rPr lang="en-US" sz="2800" dirty="0" smtClean="0">
                  <a:latin typeface="Trebuchet MS" pitchFamily="34" charset="0"/>
                </a:rPr>
                <a:t>We provide a series of online tutorials that will guide you through the poster design process and answer your poster production questions. To view our template tutorials, go online to </a:t>
              </a:r>
              <a:r>
                <a:rPr lang="en-US" sz="2800" b="1" dirty="0" smtClean="0">
                  <a:solidFill>
                    <a:srgbClr val="FFC000"/>
                  </a:solidFill>
                  <a:latin typeface="Trebuchet MS" pitchFamily="34" charset="0"/>
                </a:rPr>
                <a:t>PosterPresentations.com</a:t>
              </a:r>
              <a:r>
                <a:rPr lang="en-US" sz="2800" b="1" dirty="0" smtClean="0">
                  <a:solidFill>
                    <a:schemeClr val="bg1"/>
                  </a:solidFill>
                  <a:latin typeface="Trebuchet MS" pitchFamily="34" charset="0"/>
                </a:rPr>
                <a:t> </a:t>
              </a:r>
              <a:r>
                <a:rPr lang="en-US" sz="2800" dirty="0" smtClean="0">
                  <a:solidFill>
                    <a:schemeClr val="bg1"/>
                  </a:solidFill>
                  <a:latin typeface="Trebuchet MS" pitchFamily="34" charset="0"/>
                </a:rPr>
                <a:t>and click on HELP DESK.</a:t>
              </a:r>
            </a:p>
            <a:p>
              <a:pPr defTabSz="4389219"/>
              <a:endParaRPr lang="en-US" sz="2800" dirty="0" smtClean="0">
                <a:latin typeface="Trebuchet MS" pitchFamily="34" charset="0"/>
              </a:endParaRPr>
            </a:p>
            <a:p>
              <a:pPr defTabSz="4389219"/>
              <a:r>
                <a:rPr lang="en-US" sz="2800" dirty="0" smtClean="0">
                  <a:solidFill>
                    <a:schemeClr val="bg1"/>
                  </a:solidFill>
                  <a:latin typeface="Trebuchet MS" pitchFamily="34" charset="0"/>
                </a:rPr>
                <a:t>When</a:t>
              </a:r>
              <a:r>
                <a:rPr lang="en-US" sz="2800" baseline="0" dirty="0" smtClean="0">
                  <a:solidFill>
                    <a:schemeClr val="bg1"/>
                  </a:solidFill>
                  <a:latin typeface="Trebuchet MS" pitchFamily="34" charset="0"/>
                </a:rPr>
                <a:t> you are ready to print your poster</a:t>
              </a:r>
              <a:r>
                <a:rPr lang="en-US" sz="2800" dirty="0" smtClean="0">
                  <a:solidFill>
                    <a:schemeClr val="bg1"/>
                  </a:solidFill>
                  <a:latin typeface="Trebuchet MS" pitchFamily="34" charset="0"/>
                </a:rPr>
                <a:t>,</a:t>
              </a:r>
              <a:r>
                <a:rPr lang="en-US" sz="2800" baseline="0" dirty="0" smtClean="0">
                  <a:solidFill>
                    <a:schemeClr val="bg1"/>
                  </a:solidFill>
                  <a:latin typeface="Trebuchet MS" pitchFamily="34" charset="0"/>
                </a:rPr>
                <a:t> go online to </a:t>
              </a:r>
              <a:r>
                <a:rPr lang="en-US" sz="2800" b="0" dirty="0" smtClean="0">
                  <a:solidFill>
                    <a:schemeClr val="bg1"/>
                  </a:solidFill>
                  <a:latin typeface="Trebuchet MS" pitchFamily="34" charset="0"/>
                </a:rPr>
                <a:t>PosterPresentations.com</a:t>
              </a:r>
              <a:r>
                <a:rPr lang="en-US" sz="2800" dirty="0" smtClean="0">
                  <a:solidFill>
                    <a:schemeClr val="bg1"/>
                  </a:solidFill>
                  <a:latin typeface="Trebuchet MS" pitchFamily="34" charset="0"/>
                </a:rPr>
                <a:t/>
              </a:r>
              <a:br>
                <a:rPr lang="en-US" sz="2800" dirty="0" smtClean="0">
                  <a:solidFill>
                    <a:schemeClr val="bg1"/>
                  </a:solidFill>
                  <a:latin typeface="Trebuchet MS" pitchFamily="34" charset="0"/>
                </a:rPr>
              </a:br>
              <a:endParaRPr lang="en-US" sz="2800" dirty="0" smtClean="0">
                <a:solidFill>
                  <a:schemeClr val="bg1"/>
                </a:solidFill>
                <a:latin typeface="Trebuchet MS" pitchFamily="34" charset="0"/>
              </a:endParaRPr>
            </a:p>
            <a:p>
              <a:pPr algn="l" defTabSz="3765639"/>
              <a:r>
                <a:rPr lang="en-US" sz="2800" b="0" dirty="0" smtClean="0">
                  <a:solidFill>
                    <a:schemeClr val="bg1"/>
                  </a:solidFill>
                  <a:latin typeface="Trebuchet MS" pitchFamily="34" charset="0"/>
                </a:rPr>
                <a:t>Need</a:t>
              </a:r>
              <a:r>
                <a:rPr lang="en-US" sz="2800" b="0" baseline="0" dirty="0" smtClean="0">
                  <a:solidFill>
                    <a:schemeClr val="bg1"/>
                  </a:solidFill>
                  <a:latin typeface="Trebuchet MS" pitchFamily="34" charset="0"/>
                </a:rPr>
                <a:t> assistance? Call us at </a:t>
              </a:r>
              <a:r>
                <a:rPr lang="en-US" sz="2800" b="0" dirty="0" smtClean="0">
                  <a:solidFill>
                    <a:srgbClr val="FFC000"/>
                  </a:solidFill>
                  <a:latin typeface="Trebuchet MS" pitchFamily="34" charset="0"/>
                </a:rPr>
                <a:t>1.510.649.3001</a:t>
              </a:r>
            </a:p>
            <a:p>
              <a:pPr algn="l" defTabSz="3765639"/>
              <a:endParaRPr lang="en-US" sz="3600" b="1" dirty="0" smtClean="0">
                <a:solidFill>
                  <a:srgbClr val="FFFF00"/>
                </a:solidFill>
                <a:latin typeface="Trebuchet MS" pitchFamily="34" charset="0"/>
              </a:endParaRPr>
            </a:p>
            <a:p>
              <a:pPr algn="ctr"/>
              <a:endParaRPr lang="en-US" sz="2400" b="1" dirty="0" smtClean="0">
                <a:solidFill>
                  <a:schemeClr val="bg1"/>
                </a:solidFill>
                <a:latin typeface="Trebuchet MS" pitchFamily="34" charset="0"/>
              </a:endParaRPr>
            </a:p>
            <a:p>
              <a:pPr algn="ctr"/>
              <a:r>
                <a:rPr lang="en-US" sz="4000" b="1" spc="600" dirty="0" smtClean="0">
                  <a:solidFill>
                    <a:schemeClr val="bg1"/>
                  </a:solidFill>
                  <a:latin typeface="Trebuchet MS" pitchFamily="34" charset="0"/>
                </a:rPr>
                <a:t>QUICK START</a:t>
              </a:r>
            </a:p>
            <a:p>
              <a:pPr algn="ctr"/>
              <a:endParaRPr lang="en-US" sz="32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Zoom in and out</a:t>
              </a:r>
            </a:p>
            <a:p>
              <a:pPr marL="1892300" indent="-1892300" algn="l" defTabSz="850900"/>
              <a:r>
                <a:rPr lang="en-US" sz="2400" b="0" baseline="0" dirty="0" smtClean="0">
                  <a:solidFill>
                    <a:schemeClr val="bg1"/>
                  </a:solidFill>
                  <a:latin typeface="Trebuchet MS" pitchFamily="34" charset="0"/>
                </a:rPr>
                <a:t>	</a:t>
              </a:r>
              <a:r>
                <a:rPr lang="en-US" sz="2400" b="0" baseline="0" dirty="0" smtClean="0">
                  <a:solidFill>
                    <a:schemeClr val="bg1">
                      <a:lumMod val="75000"/>
                    </a:schemeClr>
                  </a:solidFill>
                  <a:latin typeface="Trebuchet MS" pitchFamily="34" charset="0"/>
                </a:rPr>
                <a:t>As you work on your poster zoom in and out to the level that is more comfortable to you. </a:t>
              </a:r>
            </a:p>
            <a:p>
              <a:pPr marL="1892300" indent="-1892300" algn="l" defTabSz="850900"/>
              <a:r>
                <a:rPr lang="en-US" sz="2400" b="1" baseline="0" dirty="0" smtClean="0">
                  <a:solidFill>
                    <a:schemeClr val="bg1">
                      <a:lumMod val="75000"/>
                    </a:schemeClr>
                  </a:solidFill>
                  <a:latin typeface="Trebuchet MS" pitchFamily="34" charset="0"/>
                </a:rPr>
                <a:t>	</a:t>
              </a:r>
              <a:r>
                <a:rPr lang="en-US" sz="2400" b="0" baseline="0" dirty="0" smtClean="0">
                  <a:solidFill>
                    <a:schemeClr val="bg1">
                      <a:lumMod val="75000"/>
                    </a:schemeClr>
                  </a:solidFill>
                  <a:latin typeface="Trebuchet MS" pitchFamily="34" charset="0"/>
                </a:rPr>
                <a:t>Go to VIEW &gt; ZOOM.</a:t>
              </a:r>
            </a:p>
            <a:p>
              <a:pPr algn="l"/>
              <a:endParaRPr lang="en-US" sz="2800" b="0"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Title, Authors, and Affiliations</a:t>
              </a:r>
            </a:p>
            <a:p>
              <a:pPr algn="l"/>
              <a:r>
                <a:rPr lang="en-US" sz="2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2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endParaRPr lang="en-US" sz="2400" b="0" spc="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The font size of your title should be bigger than your name(s) and institution name(s).</a:t>
              </a:r>
            </a:p>
            <a:p>
              <a:pPr algn="l"/>
              <a:r>
                <a:rPr lang="en-US" sz="2800" b="1" baseline="0" dirty="0" smtClean="0">
                  <a:solidFill>
                    <a:schemeClr val="bg1"/>
                  </a:solidFill>
                  <a:latin typeface="Trebuchet MS" pitchFamily="34" charset="0"/>
                </a:rPr>
                <a:t/>
              </a:r>
              <a:br>
                <a:rPr lang="en-US" sz="2800" b="1" baseline="0" dirty="0" smtClean="0">
                  <a:solidFill>
                    <a:schemeClr val="bg1"/>
                  </a:solidFill>
                  <a:latin typeface="Trebuchet MS" pitchFamily="34" charset="0"/>
                </a:rPr>
              </a:br>
              <a:endParaRPr lang="en-US" sz="2800" b="1" dirty="0" smtClean="0">
                <a:solidFill>
                  <a:schemeClr val="bg1"/>
                </a:solidFill>
                <a:latin typeface="Trebuchet MS" pitchFamily="34" charset="0"/>
              </a:endParaRPr>
            </a:p>
            <a:p>
              <a:pPr algn="ctr"/>
              <a:endParaRPr lang="en-US" sz="2800" b="1" dirty="0" smtClean="0">
                <a:solidFill>
                  <a:srgbClr val="FFC000"/>
                </a:solidFill>
                <a:latin typeface="Trebuchet MS" pitchFamily="34" charset="0"/>
              </a:endParaRPr>
            </a:p>
            <a:p>
              <a:pPr algn="ctr"/>
              <a:endParaRPr lang="en-US" sz="2800" b="1" dirty="0" smtClean="0">
                <a:solidFill>
                  <a:srgbClr val="FFC000"/>
                </a:solidFill>
                <a:latin typeface="Trebuchet MS" pitchFamily="34" charset="0"/>
              </a:endParaRPr>
            </a:p>
            <a:p>
              <a:pPr algn="ctr"/>
              <a:r>
                <a:rPr lang="en-US" sz="3200" b="1" dirty="0" smtClean="0">
                  <a:solidFill>
                    <a:srgbClr val="FFC000"/>
                  </a:solidFill>
                  <a:latin typeface="Trebuchet MS" pitchFamily="34" charset="0"/>
                </a:rPr>
                <a:t>Adding Logos</a:t>
              </a:r>
              <a:r>
                <a:rPr lang="en-US" sz="3200" b="1" baseline="0" dirty="0" smtClean="0">
                  <a:solidFill>
                    <a:srgbClr val="FFC000"/>
                  </a:solidFill>
                  <a:latin typeface="Trebuchet MS" pitchFamily="34" charset="0"/>
                </a:rPr>
                <a:t> / Seals</a:t>
              </a:r>
            </a:p>
            <a:p>
              <a:pPr algn="l"/>
              <a:r>
                <a:rPr lang="en-US" sz="2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2400" b="0" spc="300" baseline="0" dirty="0" smtClean="0">
                <a:solidFill>
                  <a:schemeClr val="bg1">
                    <a:lumMod val="75000"/>
                  </a:schemeClr>
                </a:solidFill>
                <a:latin typeface="Trebuchet MS" pitchFamily="34" charset="0"/>
              </a:endParaRPr>
            </a:p>
            <a:p>
              <a:pPr algn="l"/>
              <a:r>
                <a:rPr lang="en-US" sz="2400" b="1" spc="300" baseline="0" dirty="0" smtClean="0">
                  <a:solidFill>
                    <a:srgbClr val="FFC000"/>
                  </a:solidFill>
                  <a:latin typeface="Trebuchet MS" pitchFamily="34" charset="0"/>
                </a:rPr>
                <a:t>TIP:</a:t>
              </a:r>
              <a:r>
                <a:rPr lang="en-US" sz="2400" b="1" spc="0" baseline="0" dirty="0" smtClean="0">
                  <a:solidFill>
                    <a:srgbClr val="FFC000"/>
                  </a:solidFill>
                  <a:latin typeface="Trebuchet MS" pitchFamily="34" charset="0"/>
                </a:rPr>
                <a:t> </a:t>
              </a:r>
              <a:r>
                <a:rPr lang="en-US" sz="2400" b="0" baseline="0" dirty="0" smtClean="0">
                  <a:solidFill>
                    <a:schemeClr val="bg1">
                      <a:lumMod val="75000"/>
                    </a:schemeClr>
                  </a:solidFill>
                  <a:latin typeface="Trebuchet MS" pitchFamily="34" charset="0"/>
                </a:rPr>
                <a:t>See if your school’s logo is available on our free poster templates page.</a:t>
              </a:r>
            </a:p>
            <a:p>
              <a:pPr algn="l"/>
              <a:endParaRPr lang="en-US" sz="2400" b="0" baseline="0" dirty="0" smtClean="0">
                <a:latin typeface="Trebuchet MS" pitchFamily="34" charset="0"/>
              </a:endParaRPr>
            </a:p>
            <a:p>
              <a:pPr algn="ctr"/>
              <a:r>
                <a:rPr lang="en-US" sz="3200" b="1" baseline="0" dirty="0" smtClean="0">
                  <a:solidFill>
                    <a:srgbClr val="FFC000"/>
                  </a:solidFill>
                  <a:latin typeface="Trebuchet MS" pitchFamily="34" charset="0"/>
                </a:rPr>
                <a:t>Photographs / Graphics</a:t>
              </a:r>
            </a:p>
            <a:p>
              <a:pPr algn="l" defTabSz="977900"/>
              <a:r>
                <a:rPr lang="en-US" sz="2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2400" b="0" spc="0" baseline="0" dirty="0" smtClean="0">
                  <a:solidFill>
                    <a:schemeClr val="bg1">
                      <a:lumMod val="75000"/>
                    </a:schemeClr>
                  </a:solidFill>
                  <a:latin typeface="Trebuchet MS" pitchFamily="34" charset="0"/>
                </a:rPr>
                <a:t>disproportionally.</a:t>
              </a:r>
            </a:p>
            <a:p>
              <a:pPr algn="l" defTabSz="977900"/>
              <a:endParaRPr lang="en-US" sz="2400" b="0" baseline="0" dirty="0" smtClean="0">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endParaRPr lang="en-US" sz="2800" b="1" baseline="0" dirty="0" smtClean="0">
                <a:solidFill>
                  <a:srgbClr val="FFC000"/>
                </a:solidFill>
                <a:latin typeface="Trebuchet MS" pitchFamily="34" charset="0"/>
              </a:endParaRPr>
            </a:p>
            <a:p>
              <a:pPr algn="ctr"/>
              <a:r>
                <a:rPr lang="en-US" sz="3200" b="1" baseline="0" dirty="0" smtClean="0">
                  <a:solidFill>
                    <a:srgbClr val="FFC000"/>
                  </a:solidFill>
                  <a:latin typeface="Trebuchet MS" pitchFamily="34" charset="0"/>
                </a:rPr>
                <a:t>Image Quality Check</a:t>
              </a:r>
            </a:p>
            <a:p>
              <a:pPr lvl="0" algn="l" defTabSz="977900"/>
              <a:r>
                <a:rPr lang="en-US" sz="2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2800" b="0" dirty="0" smtClean="0">
                <a:latin typeface="Trebuchet MS" pitchFamily="34" charset="0"/>
              </a:endParaRPr>
            </a:p>
          </p:txBody>
        </p:sp>
        <p:cxnSp>
          <p:nvCxnSpPr>
            <p:cNvPr id="109" name="Straight Connector 108"/>
            <p:cNvCxnSpPr/>
            <p:nvPr/>
          </p:nvCxnSpPr>
          <p:spPr>
            <a:xfrm>
              <a:off x="-11225189" y="8422500"/>
              <a:ext cx="10999746" cy="3341"/>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10" name="Picture 109"/>
            <p:cNvPicPr>
              <a:picLocks noChangeAspect="1"/>
            </p:cNvPicPr>
            <p:nvPr userDrawn="1"/>
          </p:nvPicPr>
          <p:blipFill>
            <a:blip r:embed="rId4"/>
            <a:stretch>
              <a:fillRect/>
            </a:stretch>
          </p:blipFill>
          <p:spPr>
            <a:xfrm>
              <a:off x="-10740740" y="10261718"/>
              <a:ext cx="1597666" cy="1201935"/>
            </a:xfrm>
            <a:prstGeom prst="rect">
              <a:avLst/>
            </a:prstGeom>
          </p:spPr>
        </p:pic>
        <p:pic>
          <p:nvPicPr>
            <p:cNvPr id="111" name="Picture 110"/>
            <p:cNvPicPr>
              <a:picLocks noChangeAspect="1"/>
            </p:cNvPicPr>
            <p:nvPr userDrawn="1"/>
          </p:nvPicPr>
          <p:blipFill>
            <a:blip r:embed="rId5"/>
            <a:stretch>
              <a:fillRect/>
            </a:stretch>
          </p:blipFill>
          <p:spPr>
            <a:xfrm>
              <a:off x="-10732765" y="15696927"/>
              <a:ext cx="9986808" cy="1053596"/>
            </a:xfrm>
            <a:prstGeom prst="rect">
              <a:avLst/>
            </a:prstGeom>
          </p:spPr>
        </p:pic>
        <p:grpSp>
          <p:nvGrpSpPr>
            <p:cNvPr id="112" name="Group 111"/>
            <p:cNvGrpSpPr/>
            <p:nvPr userDrawn="1"/>
          </p:nvGrpSpPr>
          <p:grpSpPr>
            <a:xfrm>
              <a:off x="-9744993" y="23540957"/>
              <a:ext cx="7531182" cy="2120439"/>
              <a:chOff x="-4470427" y="11016658"/>
              <a:chExt cx="3470785" cy="974220"/>
            </a:xfrm>
          </p:grpSpPr>
          <p:grpSp>
            <p:nvGrpSpPr>
              <p:cNvPr id="118" name="Group 117"/>
              <p:cNvGrpSpPr/>
              <p:nvPr userDrawn="1"/>
            </p:nvGrpSpPr>
            <p:grpSpPr>
              <a:xfrm>
                <a:off x="-2783495" y="11060886"/>
                <a:ext cx="624431" cy="893535"/>
                <a:chOff x="-3958697" y="11117435"/>
                <a:chExt cx="779338" cy="1280430"/>
              </a:xfrm>
            </p:grpSpPr>
            <p:pic>
              <p:nvPicPr>
                <p:cNvPr id="124" name="Picture 123"/>
                <p:cNvPicPr>
                  <a:picLocks noChangeAspect="1"/>
                </p:cNvPicPr>
                <p:nvPr userDrawn="1"/>
              </p:nvPicPr>
              <p:blipFill>
                <a:blip r:embed="rId6"/>
                <a:stretch>
                  <a:fillRect/>
                </a:stretch>
              </p:blipFill>
              <p:spPr>
                <a:xfrm>
                  <a:off x="-3948160" y="11117435"/>
                  <a:ext cx="768801" cy="1090857"/>
                </a:xfrm>
                <a:prstGeom prst="rect">
                  <a:avLst/>
                </a:prstGeom>
              </p:spPr>
            </p:pic>
            <p:sp>
              <p:nvSpPr>
                <p:cNvPr id="125" name="TextBox 124"/>
                <p:cNvSpPr txBox="1"/>
                <p:nvPr userDrawn="1"/>
              </p:nvSpPr>
              <p:spPr>
                <a:xfrm>
                  <a:off x="-3958697" y="12114178"/>
                  <a:ext cx="779337" cy="283687"/>
                </a:xfrm>
                <a:prstGeom prst="rect">
                  <a:avLst/>
                </a:prstGeom>
                <a:solidFill>
                  <a:schemeClr val="accent1"/>
                </a:solidFill>
                <a:ln>
                  <a:noFill/>
                </a:ln>
              </p:spPr>
              <p:txBody>
                <a:bodyPr wrap="square" lIns="91440" tIns="91440" rIns="91440" bIns="91440" rtlCol="0">
                  <a:spAutoFit/>
                </a:bodyPr>
                <a:lstStyle/>
                <a:p>
                  <a:pPr algn="ctr"/>
                  <a:r>
                    <a:rPr lang="en-US" sz="1600" b="1" dirty="0" smtClean="0">
                      <a:solidFill>
                        <a:schemeClr val="tx1"/>
                      </a:solidFill>
                    </a:rPr>
                    <a:t>ORIGINAL</a:t>
                  </a:r>
                  <a:endParaRPr lang="en-US" sz="1600" b="1" dirty="0">
                    <a:solidFill>
                      <a:schemeClr val="tx1"/>
                    </a:solidFill>
                  </a:endParaRPr>
                </a:p>
              </p:txBody>
            </p:sp>
          </p:grpSp>
          <p:grpSp>
            <p:nvGrpSpPr>
              <p:cNvPr id="119" name="Group 118"/>
              <p:cNvGrpSpPr/>
              <p:nvPr userDrawn="1"/>
            </p:nvGrpSpPr>
            <p:grpSpPr>
              <a:xfrm>
                <a:off x="-2033159" y="11060889"/>
                <a:ext cx="1033517" cy="893529"/>
                <a:chOff x="-2921738" y="11200127"/>
                <a:chExt cx="1420279" cy="1227904"/>
              </a:xfrm>
            </p:grpSpPr>
            <p:pic>
              <p:nvPicPr>
                <p:cNvPr id="122" name="Picture 121"/>
                <p:cNvPicPr>
                  <a:picLocks noChangeAspect="1"/>
                </p:cNvPicPr>
                <p:nvPr userDrawn="1"/>
              </p:nvPicPr>
              <p:blipFill>
                <a:blip r:embed="rId6"/>
                <a:stretch>
                  <a:fillRect/>
                </a:stretch>
              </p:blipFill>
              <p:spPr>
                <a:xfrm>
                  <a:off x="-2921738" y="11200127"/>
                  <a:ext cx="1420279" cy="1029694"/>
                </a:xfrm>
                <a:prstGeom prst="rect">
                  <a:avLst/>
                </a:prstGeom>
              </p:spPr>
            </p:pic>
            <p:sp>
              <p:nvSpPr>
                <p:cNvPr id="123" name="TextBox 122"/>
                <p:cNvSpPr txBox="1"/>
                <p:nvPr userDrawn="1"/>
              </p:nvSpPr>
              <p:spPr>
                <a:xfrm>
                  <a:off x="-2918991" y="12175418"/>
                  <a:ext cx="1417532" cy="252613"/>
                </a:xfrm>
                <a:prstGeom prst="rect">
                  <a:avLst/>
                </a:prstGeom>
                <a:solidFill>
                  <a:srgbClr val="FF0000"/>
                </a:solidFill>
              </p:spPr>
              <p:txBody>
                <a:bodyPr wrap="square" lIns="457200" tIns="91440" rIns="457200" bIns="91440" rtlCol="0">
                  <a:spAutoFit/>
                </a:bodyPr>
                <a:lstStyle/>
                <a:p>
                  <a:pPr algn="ctr"/>
                  <a:r>
                    <a:rPr lang="en-US" sz="1400" b="1" dirty="0" smtClean="0">
                      <a:solidFill>
                        <a:schemeClr val="bg1"/>
                      </a:solidFill>
                    </a:rPr>
                    <a:t>DISTORTED</a:t>
                  </a:r>
                  <a:endParaRPr lang="en-US" sz="700" b="1" dirty="0">
                    <a:solidFill>
                      <a:schemeClr val="bg1"/>
                    </a:solidFill>
                  </a:endParaRPr>
                </a:p>
              </p:txBody>
            </p:sp>
          </p:grpSp>
          <p:pic>
            <p:nvPicPr>
              <p:cNvPr id="120" name="Picture 119"/>
              <p:cNvPicPr>
                <a:picLocks noChangeAspect="1"/>
              </p:cNvPicPr>
              <p:nvPr userDrawn="1"/>
            </p:nvPicPr>
            <p:blipFill>
              <a:blip r:embed="rId7"/>
              <a:stretch>
                <a:fillRect/>
              </a:stretch>
            </p:blipFill>
            <p:spPr>
              <a:xfrm>
                <a:off x="-4470427" y="11016658"/>
                <a:ext cx="1098742" cy="847761"/>
              </a:xfrm>
              <a:prstGeom prst="rect">
                <a:avLst/>
              </a:prstGeom>
            </p:spPr>
          </p:pic>
          <p:sp>
            <p:nvSpPr>
              <p:cNvPr id="121" name="TextBox 120"/>
              <p:cNvSpPr txBox="1"/>
              <p:nvPr userDrawn="1"/>
            </p:nvSpPr>
            <p:spPr>
              <a:xfrm>
                <a:off x="-4440600" y="11665645"/>
                <a:ext cx="1035685" cy="325233"/>
              </a:xfrm>
              <a:prstGeom prst="rect">
                <a:avLst/>
              </a:prstGeom>
              <a:noFill/>
            </p:spPr>
            <p:txBody>
              <a:bodyPr wrap="square" lIns="457200" tIns="457200" rIns="457200" bIns="0" rtlCol="0">
                <a:spAutoFit/>
              </a:bodyPr>
              <a:lstStyle/>
              <a:p>
                <a:pPr algn="ctr"/>
                <a:r>
                  <a:rPr lang="en-US" sz="1600" dirty="0" smtClean="0">
                    <a:solidFill>
                      <a:schemeClr val="bg1"/>
                    </a:solidFill>
                  </a:rPr>
                  <a:t>Corner</a:t>
                </a:r>
                <a:r>
                  <a:rPr lang="en-US" sz="1600" baseline="0" dirty="0" smtClean="0">
                    <a:solidFill>
                      <a:schemeClr val="bg1"/>
                    </a:solidFill>
                  </a:rPr>
                  <a:t> handles</a:t>
                </a:r>
                <a:endParaRPr lang="en-US" sz="1600" dirty="0">
                  <a:solidFill>
                    <a:schemeClr val="bg1"/>
                  </a:solidFill>
                </a:endParaRPr>
              </a:p>
            </p:txBody>
          </p:sp>
        </p:grpSp>
        <p:grpSp>
          <p:nvGrpSpPr>
            <p:cNvPr id="113" name="Group 112"/>
            <p:cNvGrpSpPr/>
            <p:nvPr userDrawn="1"/>
          </p:nvGrpSpPr>
          <p:grpSpPr>
            <a:xfrm>
              <a:off x="-10398793" y="27751410"/>
              <a:ext cx="9323012" cy="2453251"/>
              <a:chOff x="-4754996" y="12734136"/>
              <a:chExt cx="4296559" cy="1127128"/>
            </a:xfrm>
          </p:grpSpPr>
          <p:graphicFrame>
            <p:nvGraphicFramePr>
              <p:cNvPr id="114" name="Object 113"/>
              <p:cNvGraphicFramePr>
                <a:graphicFrameLocks noChangeAspect="1"/>
              </p:cNvGraphicFramePr>
              <p:nvPr userDrawn="1">
                <p:extLst>
                  <p:ext uri="{D42A27DB-BD31-4B8C-83A1-F6EECF244321}">
                    <p14:modId xmlns:p14="http://schemas.microsoft.com/office/powerpoint/2010/main" val="1449971961"/>
                  </p:ext>
                </p:extLst>
              </p:nvPr>
            </p:nvGraphicFramePr>
            <p:xfrm>
              <a:off x="-4533347" y="12734142"/>
              <a:ext cx="1828800" cy="1117600"/>
            </p:xfrm>
            <a:graphic>
              <a:graphicData uri="http://schemas.openxmlformats.org/presentationml/2006/ole">
                <mc:AlternateContent xmlns:mc="http://schemas.openxmlformats.org/markup-compatibility/2006">
                  <mc:Choice xmlns:v="urn:schemas-microsoft-com:vml" Requires="v">
                    <p:oleObj spid="_x0000_s3206" name="Image" r:id="rId8" imgW="1828440" imgH="1117440" progId="Photoshop.Image.13">
                      <p:embed/>
                    </p:oleObj>
                  </mc:Choice>
                  <mc:Fallback>
                    <p:oleObj name="Image" r:id="rId8" imgW="1828440" imgH="1117440" progId="Photoshop.Image.13">
                      <p:embed/>
                      <p:pic>
                        <p:nvPicPr>
                          <p:cNvPr id="0" name=""/>
                          <p:cNvPicPr/>
                          <p:nvPr/>
                        </p:nvPicPr>
                        <p:blipFill>
                          <a:blip r:embed="rId9"/>
                          <a:stretch>
                            <a:fillRect/>
                          </a:stretch>
                        </p:blipFill>
                        <p:spPr>
                          <a:xfrm>
                            <a:off x="-4533347" y="12734142"/>
                            <a:ext cx="1828800" cy="1117600"/>
                          </a:xfrm>
                          <a:prstGeom prst="rect">
                            <a:avLst/>
                          </a:prstGeom>
                        </p:spPr>
                      </p:pic>
                    </p:oleObj>
                  </mc:Fallback>
                </mc:AlternateContent>
              </a:graphicData>
            </a:graphic>
          </p:graphicFrame>
          <p:graphicFrame>
            <p:nvGraphicFramePr>
              <p:cNvPr id="115" name="Object 114"/>
              <p:cNvGraphicFramePr>
                <a:graphicFrameLocks noChangeAspect="1"/>
              </p:cNvGraphicFramePr>
              <p:nvPr userDrawn="1">
                <p:extLst>
                  <p:ext uri="{D42A27DB-BD31-4B8C-83A1-F6EECF244321}">
                    <p14:modId xmlns:p14="http://schemas.microsoft.com/office/powerpoint/2010/main" val="358709225"/>
                  </p:ext>
                </p:extLst>
              </p:nvPr>
            </p:nvGraphicFramePr>
            <p:xfrm>
              <a:off x="-2456641" y="12737835"/>
              <a:ext cx="1828800" cy="1117600"/>
            </p:xfrm>
            <a:graphic>
              <a:graphicData uri="http://schemas.openxmlformats.org/presentationml/2006/ole">
                <mc:AlternateContent xmlns:mc="http://schemas.openxmlformats.org/markup-compatibility/2006">
                  <mc:Choice xmlns:v="urn:schemas-microsoft-com:vml" Requires="v">
                    <p:oleObj spid="_x0000_s3207" name="Image" r:id="rId10" imgW="1828440" imgH="1117440" progId="Photoshop.Image.13">
                      <p:embed/>
                    </p:oleObj>
                  </mc:Choice>
                  <mc:Fallback>
                    <p:oleObj name="Image" r:id="rId10" imgW="1828440" imgH="1117440" progId="Photoshop.Image.13">
                      <p:embed/>
                      <p:pic>
                        <p:nvPicPr>
                          <p:cNvPr id="0" name=""/>
                          <p:cNvPicPr/>
                          <p:nvPr/>
                        </p:nvPicPr>
                        <p:blipFill>
                          <a:blip r:embed="rId11"/>
                          <a:stretch>
                            <a:fillRect/>
                          </a:stretch>
                        </p:blipFill>
                        <p:spPr>
                          <a:xfrm>
                            <a:off x="-2456641" y="12737835"/>
                            <a:ext cx="1828800" cy="1117600"/>
                          </a:xfrm>
                          <a:prstGeom prst="rect">
                            <a:avLst/>
                          </a:prstGeom>
                        </p:spPr>
                      </p:pic>
                    </p:oleObj>
                  </mc:Fallback>
                </mc:AlternateContent>
              </a:graphicData>
            </a:graphic>
          </p:graphicFrame>
          <p:sp>
            <p:nvSpPr>
              <p:cNvPr id="116" name="TextBox 115"/>
              <p:cNvSpPr txBox="1"/>
              <p:nvPr userDrawn="1"/>
            </p:nvSpPr>
            <p:spPr>
              <a:xfrm rot="16200000">
                <a:off x="-5235785" y="13214925"/>
                <a:ext cx="1117601" cy="156024"/>
              </a:xfrm>
              <a:prstGeom prst="rect">
                <a:avLst/>
              </a:prstGeom>
              <a:noFill/>
            </p:spPr>
            <p:txBody>
              <a:bodyPr wrap="square" lIns="91440" tIns="91440" rIns="91440" bIns="0" rtlCol="0">
                <a:spAutoFit/>
              </a:bodyPr>
              <a:lstStyle/>
              <a:p>
                <a:pPr algn="ctr"/>
                <a:r>
                  <a:rPr lang="en-US" sz="1600" dirty="0" smtClean="0">
                    <a:solidFill>
                      <a:srgbClr val="92D050"/>
                    </a:solidFill>
                  </a:rPr>
                  <a:t>Good</a:t>
                </a:r>
                <a:r>
                  <a:rPr lang="en-US" sz="1600" baseline="0" dirty="0" smtClean="0">
                    <a:solidFill>
                      <a:srgbClr val="92D050"/>
                    </a:solidFill>
                  </a:rPr>
                  <a:t> </a:t>
                </a:r>
                <a:r>
                  <a:rPr lang="en-US" sz="1600" baseline="0" dirty="0" smtClean="0">
                    <a:solidFill>
                      <a:schemeClr val="bg1"/>
                    </a:solidFill>
                  </a:rPr>
                  <a:t>printing quality</a:t>
                </a:r>
                <a:endParaRPr lang="en-US" sz="1600" dirty="0">
                  <a:solidFill>
                    <a:schemeClr val="bg1"/>
                  </a:solidFill>
                </a:endParaRPr>
              </a:p>
            </p:txBody>
          </p:sp>
          <p:sp>
            <p:nvSpPr>
              <p:cNvPr id="117" name="TextBox 116"/>
              <p:cNvSpPr txBox="1"/>
              <p:nvPr userDrawn="1"/>
            </p:nvSpPr>
            <p:spPr>
              <a:xfrm rot="16200000">
                <a:off x="-1095250" y="13224452"/>
                <a:ext cx="1117601" cy="156024"/>
              </a:xfrm>
              <a:prstGeom prst="rect">
                <a:avLst/>
              </a:prstGeom>
              <a:noFill/>
            </p:spPr>
            <p:txBody>
              <a:bodyPr wrap="square" lIns="91440" tIns="91440" rIns="91440" bIns="0" rtlCol="0">
                <a:spAutoFit/>
              </a:bodyPr>
              <a:lstStyle/>
              <a:p>
                <a:pPr algn="ctr"/>
                <a:r>
                  <a:rPr lang="en-US" sz="1600" dirty="0" smtClean="0">
                    <a:solidFill>
                      <a:srgbClr val="FF0000"/>
                    </a:solidFill>
                  </a:rPr>
                  <a:t>Bad </a:t>
                </a:r>
                <a:r>
                  <a:rPr lang="en-US" sz="1600" dirty="0" smtClean="0">
                    <a:solidFill>
                      <a:schemeClr val="bg1"/>
                    </a:solidFill>
                  </a:rPr>
                  <a:t>printing quality</a:t>
                </a:r>
                <a:endParaRPr lang="en-US" sz="1600" dirty="0">
                  <a:solidFill>
                    <a:schemeClr val="bg1"/>
                  </a:solidFill>
                </a:endParaRPr>
              </a:p>
            </p:txBody>
          </p:sp>
        </p:grpSp>
      </p:grpSp>
      <p:grpSp>
        <p:nvGrpSpPr>
          <p:cNvPr id="126" name="Group 125"/>
          <p:cNvGrpSpPr/>
          <p:nvPr userDrawn="1"/>
        </p:nvGrpSpPr>
        <p:grpSpPr>
          <a:xfrm>
            <a:off x="44157839" y="-22213"/>
            <a:ext cx="11062139" cy="32973465"/>
            <a:chOff x="44157839" y="-55065"/>
            <a:chExt cx="11062139" cy="32973465"/>
          </a:xfrm>
        </p:grpSpPr>
        <p:sp>
          <p:nvSpPr>
            <p:cNvPr id="127" name="Rectangle 126"/>
            <p:cNvSpPr/>
            <p:nvPr userDrawn="1"/>
          </p:nvSpPr>
          <p:spPr>
            <a:xfrm>
              <a:off x="44157839" y="-55065"/>
              <a:ext cx="11062139" cy="32973465"/>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p>
              <a:pPr algn="ctr"/>
              <a:r>
                <a:rPr lang="en-US" sz="4000" b="1" spc="600" dirty="0" smtClean="0">
                  <a:solidFill>
                    <a:schemeClr val="bg1"/>
                  </a:solidFill>
                  <a:latin typeface="Trebuchet MS" pitchFamily="34" charset="0"/>
                </a:rPr>
                <a:t>QUICK START (cont.)</a:t>
              </a:r>
            </a:p>
            <a:p>
              <a:pPr algn="ctr"/>
              <a:endParaRPr lang="en-US" sz="3600" b="1" baseline="0" dirty="0" smtClean="0">
                <a:solidFill>
                  <a:schemeClr val="bg1"/>
                </a:solidFill>
                <a:latin typeface="Trebuchet MS" pitchFamily="34" charset="0"/>
              </a:endParaRPr>
            </a:p>
            <a:p>
              <a:pPr algn="ctr"/>
              <a:r>
                <a:rPr lang="en-US" sz="32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2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endParaRPr lang="en-US" sz="2400" b="0" baseline="0" dirty="0" smtClean="0">
                <a:solidFill>
                  <a:schemeClr val="bg1">
                    <a:lumMod val="75000"/>
                  </a:schemeClr>
                </a:solidFill>
                <a:latin typeface="Trebuchet MS" pitchFamily="34" charset="0"/>
              </a:endParaRPr>
            </a:p>
            <a:p>
              <a:pPr marL="0" indent="0" algn="l" defTabSz="114300"/>
              <a:r>
                <a:rPr lang="en-US" sz="2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Text</a:t>
              </a:r>
            </a:p>
            <a:p>
              <a:pPr marL="3265488" lvl="2" indent="0" algn="l" defTabSz="114300"/>
              <a:r>
                <a:rPr lang="en-US" sz="2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2400" b="0" baseline="0" dirty="0" smtClean="0">
                  <a:solidFill>
                    <a:schemeClr val="bg1">
                      <a:lumMod val="75000"/>
                    </a:schemeClr>
                  </a:solidFill>
                  <a:latin typeface="Trebuchet MS" pitchFamily="34" charset="0"/>
                </a:rPr>
                <a:t> </a:t>
              </a:r>
              <a:r>
                <a:rPr kumimoji="0" lang="en-US" sz="32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2400" b="0" baseline="0" dirty="0" smtClean="0">
                <a:solidFill>
                  <a:schemeClr val="bg1">
                    <a:lumMod val="75000"/>
                  </a:schemeClr>
                </a:solidFill>
                <a:latin typeface="Trebuchet MS" pitchFamily="34" charset="0"/>
              </a:endParaRPr>
            </a:p>
            <a:p>
              <a:pPr marL="1518341" lvl="2" indent="0" algn="l" defTabSz="114300"/>
              <a:endParaRPr lang="en-US" sz="2400" b="0" baseline="0" dirty="0" smtClean="0">
                <a:solidFill>
                  <a:schemeClr val="bg1">
                    <a:lumMod val="75000"/>
                  </a:schemeClr>
                </a:solidFill>
                <a:latin typeface="Trebuchet MS" pitchFamily="34" charset="0"/>
              </a:endParaRPr>
            </a:p>
            <a:p>
              <a:pPr algn="ctr"/>
              <a:r>
                <a:rPr lang="en-US" sz="3200" b="1" baseline="0" dirty="0" smtClean="0">
                  <a:solidFill>
                    <a:srgbClr val="FFC000"/>
                  </a:solidFill>
                  <a:latin typeface="Trebuchet MS" pitchFamily="34" charset="0"/>
                </a:rPr>
                <a:t>How to add Tables</a:t>
              </a:r>
            </a:p>
            <a:p>
              <a:pPr marL="1730375" lvl="1" indent="0" algn="l" defTabSz="114300"/>
              <a:r>
                <a:rPr lang="en-US" sz="2400" b="0" baseline="0" dirty="0" smtClean="0">
                  <a:solidFill>
                    <a:schemeClr val="bg1">
                      <a:lumMod val="75000"/>
                    </a:schemeClr>
                  </a:solidFill>
                  <a:latin typeface="Trebuchet MS" pitchFamily="34" charset="0"/>
                </a:rPr>
                <a:t>To add a table from scratch go to the INSERT menu and </a:t>
              </a:r>
              <a:br>
                <a:rPr lang="en-US" sz="2400" b="0" baseline="0" dirty="0" smtClean="0">
                  <a:solidFill>
                    <a:schemeClr val="bg1">
                      <a:lumMod val="75000"/>
                    </a:schemeClr>
                  </a:solidFill>
                  <a:latin typeface="Trebuchet MS" pitchFamily="34" charset="0"/>
                </a:rPr>
              </a:br>
              <a:r>
                <a:rPr lang="en-US" sz="2400" b="0" baseline="0" dirty="0" smtClean="0">
                  <a:solidFill>
                    <a:schemeClr val="bg1">
                      <a:lumMod val="75000"/>
                    </a:schemeClr>
                  </a:solidFill>
                  <a:latin typeface="Trebuchet MS" pitchFamily="34" charset="0"/>
                </a:rPr>
                <a:t>click on TABLE. A drop-down box will help you select rows and columns. </a:t>
              </a:r>
            </a:p>
            <a:p>
              <a:pPr marL="0" lvl="0" indent="0" algn="l" defTabSz="114300"/>
              <a:r>
                <a:rPr lang="en-US" sz="2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2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smtClean="0">
                  <a:ln>
                    <a:noFill/>
                  </a:ln>
                  <a:solidFill>
                    <a:srgbClr val="FFC000"/>
                  </a:solidFill>
                  <a:effectLst/>
                  <a:uLnTx/>
                  <a:uFillTx/>
                  <a:latin typeface="Trebuchet MS" pitchFamily="34" charset="0"/>
                </a:rPr>
                <a:t>Print your poster</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white">
                      <a:lumMod val="75000"/>
                    </a:prstClr>
                  </a:solidFill>
                  <a:effectLst/>
                  <a:uLnTx/>
                  <a:uFillTx/>
                  <a:latin typeface="Trebuchet MS" pitchFamily="34" charset="0"/>
                </a:rPr>
                <a:t>When you are ready to have your poster printed go online to PosterPresentations.com and click on the “Order Your Poster” button. Choose the poster type the best suits your needs and submit your order. If you submit a PowerPoint document you will be receiving a PDF proof for your approval prior to printing. If your order is placed and paid for before noon, Pacific, Monday through Friday, your order will ship out that same day. Next day, Second day, Third day, and Free Ground services are offered. Go to PosterPresentations.com for more information.</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graphicFrame>
          <p:nvGraphicFramePr>
            <p:cNvPr id="128" name="Object 127"/>
            <p:cNvGraphicFramePr>
              <a:graphicFrameLocks noChangeAspect="1"/>
            </p:cNvGraphicFramePr>
            <p:nvPr userDrawn="1">
              <p:extLst>
                <p:ext uri="{D42A27DB-BD31-4B8C-83A1-F6EECF244321}">
                  <p14:modId xmlns:p14="http://schemas.microsoft.com/office/powerpoint/2010/main" val="1733497096"/>
                </p:ext>
              </p:extLst>
            </p:nvPr>
          </p:nvGraphicFramePr>
          <p:xfrm>
            <a:off x="46915679" y="3349444"/>
            <a:ext cx="5586150" cy="2063772"/>
          </p:xfrm>
          <a:graphic>
            <a:graphicData uri="http://schemas.openxmlformats.org/presentationml/2006/ole">
              <mc:AlternateContent xmlns:mc="http://schemas.openxmlformats.org/markup-compatibility/2006">
                <mc:Choice xmlns:v="urn:schemas-microsoft-com:vml" Requires="v">
                  <p:oleObj spid="_x0000_s3208" name="Image" r:id="rId12" imgW="4571280" imgH="1688760" progId="Photoshop.Image.13">
                    <p:embed/>
                  </p:oleObj>
                </mc:Choice>
                <mc:Fallback>
                  <p:oleObj name="Image" r:id="rId12" imgW="4571280" imgH="1688760" progId="Photoshop.Image.13">
                    <p:embed/>
                    <p:pic>
                      <p:nvPicPr>
                        <p:cNvPr id="0" name=""/>
                        <p:cNvPicPr/>
                        <p:nvPr/>
                      </p:nvPicPr>
                      <p:blipFill>
                        <a:blip r:embed="rId13"/>
                        <a:stretch>
                          <a:fillRect/>
                        </a:stretch>
                      </p:blipFill>
                      <p:spPr>
                        <a:xfrm>
                          <a:off x="46915679" y="3349444"/>
                          <a:ext cx="5586150" cy="2063772"/>
                        </a:xfrm>
                        <a:prstGeom prst="rect">
                          <a:avLst/>
                        </a:prstGeom>
                      </p:spPr>
                    </p:pic>
                  </p:oleObj>
                </mc:Fallback>
              </mc:AlternateContent>
            </a:graphicData>
          </a:graphic>
        </p:graphicFrame>
        <p:pic>
          <p:nvPicPr>
            <p:cNvPr id="129" name="Picture 128"/>
            <p:cNvPicPr>
              <a:picLocks noChangeAspect="1"/>
            </p:cNvPicPr>
            <p:nvPr userDrawn="1"/>
          </p:nvPicPr>
          <p:blipFill>
            <a:blip r:embed="rId14"/>
            <a:stretch>
              <a:fillRect/>
            </a:stretch>
          </p:blipFill>
          <p:spPr>
            <a:xfrm>
              <a:off x="44621819" y="7740040"/>
              <a:ext cx="2969584" cy="1370577"/>
            </a:xfrm>
            <a:prstGeom prst="rect">
              <a:avLst/>
            </a:prstGeom>
            <a:ln>
              <a:noFill/>
            </a:ln>
          </p:spPr>
        </p:pic>
        <p:graphicFrame>
          <p:nvGraphicFramePr>
            <p:cNvPr id="130" name="Object 129"/>
            <p:cNvGraphicFramePr>
              <a:graphicFrameLocks noChangeAspect="1"/>
            </p:cNvGraphicFramePr>
            <p:nvPr userDrawn="1">
              <p:extLst>
                <p:ext uri="{D42A27DB-BD31-4B8C-83A1-F6EECF244321}">
                  <p14:modId xmlns:p14="http://schemas.microsoft.com/office/powerpoint/2010/main" val="4254524331"/>
                </p:ext>
              </p:extLst>
            </p:nvPr>
          </p:nvGraphicFramePr>
          <p:xfrm>
            <a:off x="44629619" y="12347263"/>
            <a:ext cx="1482266" cy="992162"/>
          </p:xfrm>
          <a:graphic>
            <a:graphicData uri="http://schemas.openxmlformats.org/presentationml/2006/ole">
              <mc:AlternateContent xmlns:mc="http://schemas.openxmlformats.org/markup-compatibility/2006">
                <mc:Choice xmlns:v="urn:schemas-microsoft-com:vml" Requires="v">
                  <p:oleObj spid="_x0000_s3209" name="Image" r:id="rId15" imgW="1574280" imgH="1053720" progId="Photoshop.Image.13">
                    <p:embed/>
                  </p:oleObj>
                </mc:Choice>
                <mc:Fallback>
                  <p:oleObj name="Image" r:id="rId15" imgW="1574280" imgH="1053720" progId="Photoshop.Image.13">
                    <p:embed/>
                    <p:pic>
                      <p:nvPicPr>
                        <p:cNvPr id="0" name=""/>
                        <p:cNvPicPr/>
                        <p:nvPr/>
                      </p:nvPicPr>
                      <p:blipFill>
                        <a:blip r:embed="rId16"/>
                        <a:stretch>
                          <a:fillRect/>
                        </a:stretch>
                      </p:blipFill>
                      <p:spPr>
                        <a:xfrm>
                          <a:off x="44629619" y="12347263"/>
                          <a:ext cx="1482266" cy="992162"/>
                        </a:xfrm>
                        <a:prstGeom prst="rect">
                          <a:avLst/>
                        </a:prstGeom>
                      </p:spPr>
                    </p:pic>
                  </p:oleObj>
                </mc:Fallback>
              </mc:AlternateContent>
            </a:graphicData>
          </a:graphic>
        </p:graphicFrame>
        <p:grpSp>
          <p:nvGrpSpPr>
            <p:cNvPr id="131" name="Group 130"/>
            <p:cNvGrpSpPr/>
            <p:nvPr userDrawn="1"/>
          </p:nvGrpSpPr>
          <p:grpSpPr>
            <a:xfrm>
              <a:off x="44487207" y="29414560"/>
              <a:ext cx="10354213" cy="1265612"/>
              <a:chOff x="44200453" y="28362386"/>
              <a:chExt cx="9771399" cy="1090622"/>
            </a:xfrm>
          </p:grpSpPr>
          <p:sp>
            <p:nvSpPr>
              <p:cNvPr id="133" name="Rounded Rectangle 132"/>
              <p:cNvSpPr/>
              <p:nvPr userDrawn="1"/>
            </p:nvSpPr>
            <p:spPr>
              <a:xfrm>
                <a:off x="44200453" y="28362386"/>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4" name="Picture 7" descr="http://t2.gstatic.com/images?q=tbn:ANd9GcR4APHC6TT9w54M2zn_pvCiBxUNcspYPoVxirLRphBoJabfSvu7zw">
                <a:hlinkClick r:id="rId17"/>
              </p:cNvPr>
              <p:cNvPicPr>
                <a:picLocks noChangeAspect="1" noChangeArrowheads="1"/>
              </p:cNvPicPr>
              <p:nvPr userDrawn="1"/>
            </p:nvPicPr>
            <p:blipFill>
              <a:blip r:embed="rId18" cstate="print"/>
              <a:srcRect/>
              <a:stretch>
                <a:fillRect/>
              </a:stretch>
            </p:blipFill>
            <p:spPr bwMode="auto">
              <a:xfrm>
                <a:off x="44326393" y="28460718"/>
                <a:ext cx="914401" cy="914399"/>
              </a:xfrm>
              <a:prstGeom prst="rect">
                <a:avLst/>
              </a:prstGeom>
              <a:noFill/>
              <a:ln>
                <a:noFill/>
              </a:ln>
            </p:spPr>
          </p:pic>
          <p:sp>
            <p:nvSpPr>
              <p:cNvPr id="135" name="TextBox 134"/>
              <p:cNvSpPr txBox="1"/>
              <p:nvPr userDrawn="1"/>
            </p:nvSpPr>
            <p:spPr>
              <a:xfrm>
                <a:off x="45300663" y="28552305"/>
                <a:ext cx="8671189" cy="716099"/>
              </a:xfrm>
              <a:prstGeom prst="rect">
                <a:avLst/>
              </a:prstGeom>
              <a:noFill/>
              <a:ln>
                <a:noFill/>
              </a:ln>
            </p:spPr>
            <p:txBody>
              <a:bodyPr wrap="square" rtlCol="0">
                <a:spAutoFit/>
              </a:bodyPr>
              <a:lstStyle/>
              <a:p>
                <a:r>
                  <a:rPr lang="en-US" sz="2400" dirty="0" smtClean="0">
                    <a:solidFill>
                      <a:schemeClr val="tx2"/>
                    </a:solidFill>
                    <a:latin typeface="Trebuchet MS" pitchFamily="34" charset="0"/>
                  </a:rPr>
                  <a:t>Student</a:t>
                </a:r>
                <a:r>
                  <a:rPr lang="en-US" sz="2400" baseline="0" dirty="0" smtClean="0">
                    <a:solidFill>
                      <a:schemeClr val="tx2"/>
                    </a:solidFill>
                    <a:latin typeface="Trebuchet MS" pitchFamily="34" charset="0"/>
                  </a:rPr>
                  <a:t> discounts are available on our </a:t>
                </a:r>
                <a:r>
                  <a:rPr lang="en-US" sz="2400" baseline="0" dirty="0" err="1" smtClean="0">
                    <a:solidFill>
                      <a:schemeClr val="tx2"/>
                    </a:solidFill>
                    <a:latin typeface="Trebuchet MS" pitchFamily="34" charset="0"/>
                  </a:rPr>
                  <a:t>Facebook</a:t>
                </a:r>
                <a:r>
                  <a:rPr lang="en-US" sz="2400" baseline="0" dirty="0" smtClean="0">
                    <a:solidFill>
                      <a:schemeClr val="tx2"/>
                    </a:solidFill>
                    <a:latin typeface="Trebuchet MS" pitchFamily="34" charset="0"/>
                  </a:rPr>
                  <a:t> page.</a:t>
                </a:r>
                <a:br>
                  <a:rPr lang="en-US" sz="2400" baseline="0" dirty="0" smtClean="0">
                    <a:solidFill>
                      <a:schemeClr val="tx2"/>
                    </a:solidFill>
                    <a:latin typeface="Trebuchet MS" pitchFamily="34" charset="0"/>
                  </a:rPr>
                </a:br>
                <a:r>
                  <a:rPr lang="en-US" sz="2400" baseline="0" dirty="0" smtClean="0">
                    <a:solidFill>
                      <a:schemeClr val="tx2"/>
                    </a:solidFill>
                    <a:latin typeface="Trebuchet MS" pitchFamily="34" charset="0"/>
                  </a:rPr>
                  <a:t>Go to </a:t>
                </a:r>
                <a:r>
                  <a:rPr lang="en-US" sz="2400" u="sng" baseline="0" dirty="0" smtClean="0">
                    <a:solidFill>
                      <a:schemeClr val="tx2"/>
                    </a:solidFill>
                    <a:latin typeface="Trebuchet MS" pitchFamily="34" charset="0"/>
                  </a:rPr>
                  <a:t>PosterPresentations.com</a:t>
                </a:r>
                <a:r>
                  <a:rPr lang="en-US" sz="2400" baseline="0" dirty="0" smtClean="0">
                    <a:solidFill>
                      <a:schemeClr val="tx2"/>
                    </a:solidFill>
                    <a:latin typeface="Trebuchet MS" pitchFamily="34" charset="0"/>
                  </a:rPr>
                  <a:t> and click on the FB icon. </a:t>
                </a:r>
                <a:endParaRPr lang="en-US" sz="2400" dirty="0">
                  <a:solidFill>
                    <a:schemeClr val="tx2"/>
                  </a:solidFill>
                  <a:latin typeface="Trebuchet MS" pitchFamily="34" charset="0"/>
                </a:endParaRPr>
              </a:p>
            </p:txBody>
          </p:sp>
        </p:grpSp>
      </p:grpSp>
      <p:sp>
        <p:nvSpPr>
          <p:cNvPr id="39" name="TextBox 59"/>
          <p:cNvSpPr txBox="1"/>
          <p:nvPr userDrawn="1"/>
        </p:nvSpPr>
        <p:spPr>
          <a:xfrm>
            <a:off x="44487207" y="31252859"/>
            <a:ext cx="7629577" cy="1399638"/>
          </a:xfrm>
          <a:prstGeom prst="rect">
            <a:avLst/>
          </a:prstGeom>
          <a:noFill/>
        </p:spPr>
        <p:txBody>
          <a:bodyPr wrap="square" lIns="65304" tIns="32651" rIns="65304" bIns="32651"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pPr marL="280988" indent="-280988">
              <a:lnSpc>
                <a:spcPts val="2600"/>
              </a:lnSpc>
            </a:pPr>
            <a:r>
              <a:rPr lang="en-US" sz="2800" dirty="0" smtClean="0">
                <a:solidFill>
                  <a:schemeClr val="bg1"/>
                </a:solidFill>
              </a:rPr>
              <a:t>©2015</a:t>
            </a:r>
            <a:r>
              <a:rPr lang="en-US" sz="2800" baseline="0" dirty="0" smtClean="0">
                <a:solidFill>
                  <a:schemeClr val="bg1"/>
                </a:solidFill>
              </a:rPr>
              <a:t> </a:t>
            </a:r>
            <a:r>
              <a:rPr lang="en-US" sz="2800" dirty="0" smtClean="0">
                <a:solidFill>
                  <a:schemeClr val="bg1"/>
                </a:solidFill>
              </a:rPr>
              <a:t>PosterPresentations.com</a:t>
            </a:r>
            <a:br>
              <a:rPr lang="en-US" sz="2800" dirty="0" smtClean="0">
                <a:solidFill>
                  <a:schemeClr val="bg1"/>
                </a:solidFill>
              </a:rPr>
            </a:br>
            <a:r>
              <a:rPr lang="en-US" sz="2400" dirty="0" smtClean="0">
                <a:solidFill>
                  <a:schemeClr val="bg1"/>
                </a:solidFill>
              </a:rPr>
              <a:t>2117 Fourth Street ,</a:t>
            </a:r>
            <a:r>
              <a:rPr lang="en-US" sz="2400" baseline="0" dirty="0" smtClean="0">
                <a:solidFill>
                  <a:schemeClr val="bg1"/>
                </a:solidFill>
              </a:rPr>
              <a:t> Unit C        </a:t>
            </a:r>
          </a:p>
          <a:p>
            <a:pPr marL="280988" indent="0">
              <a:lnSpc>
                <a:spcPts val="2600"/>
              </a:lnSpc>
            </a:pPr>
            <a:r>
              <a:rPr lang="en-US" sz="2400" baseline="0" dirty="0" smtClean="0">
                <a:solidFill>
                  <a:schemeClr val="bg1"/>
                </a:solidFill>
              </a:rPr>
              <a:t>Berkeley CA </a:t>
            </a:r>
            <a:r>
              <a:rPr lang="en-US" sz="2000" baseline="0" dirty="0" smtClean="0">
                <a:solidFill>
                  <a:schemeClr val="bg1"/>
                </a:solidFill>
              </a:rPr>
              <a:t>94710</a:t>
            </a:r>
            <a:r>
              <a:rPr lang="en-US" sz="2400" baseline="0" dirty="0" smtClean="0">
                <a:solidFill>
                  <a:schemeClr val="bg1"/>
                </a:solidFill>
              </a:rPr>
              <a:t/>
            </a:r>
            <a:br>
              <a:rPr lang="en-US" sz="2400" baseline="0" dirty="0" smtClean="0">
                <a:solidFill>
                  <a:schemeClr val="bg1"/>
                </a:solidFill>
              </a:rPr>
            </a:br>
            <a:r>
              <a:rPr lang="en-US" sz="2400" b="1" baseline="0" dirty="0" smtClean="0">
                <a:solidFill>
                  <a:srgbClr val="FFFF00"/>
                </a:solidFill>
              </a:rPr>
              <a:t>posterpresenter@gmail.com</a:t>
            </a:r>
            <a:endParaRPr lang="en-US" sz="2800" b="1" dirty="0">
              <a:solidFill>
                <a:srgbClr val="FFFF00"/>
              </a:solidFill>
            </a:endParaRPr>
          </a:p>
        </p:txBody>
      </p:sp>
      <p:grpSp>
        <p:nvGrpSpPr>
          <p:cNvPr id="40" name="Group 39"/>
          <p:cNvGrpSpPr/>
          <p:nvPr userDrawn="1"/>
        </p:nvGrpSpPr>
        <p:grpSpPr>
          <a:xfrm>
            <a:off x="-122803" y="-102882"/>
            <a:ext cx="44373863" cy="33075071"/>
            <a:chOff x="-109728" y="0"/>
            <a:chExt cx="44267567" cy="32991552"/>
          </a:xfrm>
        </p:grpSpPr>
        <p:sp>
          <p:nvSpPr>
            <p:cNvPr id="41" name="Freeform 40"/>
            <p:cNvSpPr/>
            <p:nvPr userDrawn="1"/>
          </p:nvSpPr>
          <p:spPr>
            <a:xfrm>
              <a:off x="-38239" y="18087"/>
              <a:ext cx="43929439" cy="32973465"/>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41"/>
            <p:cNvSpPr/>
            <p:nvPr userDrawn="1"/>
          </p:nvSpPr>
          <p:spPr>
            <a:xfrm flipH="1" flipV="1">
              <a:off x="-38240" y="18087"/>
              <a:ext cx="43929437" cy="32956498"/>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p:nvPr userDrawn="1"/>
          </p:nvSpPr>
          <p:spPr>
            <a:xfrm>
              <a:off x="-109728" y="0"/>
              <a:ext cx="44000928" cy="32991552"/>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6"/>
            <p:cNvSpPr>
              <a:spLocks noChangeArrowheads="1"/>
            </p:cNvSpPr>
            <p:nvPr/>
          </p:nvSpPr>
          <p:spPr bwMode="auto">
            <a:xfrm>
              <a:off x="266639" y="339852"/>
              <a:ext cx="43891200" cy="4800600"/>
            </a:xfrm>
            <a:prstGeom prst="rect">
              <a:avLst/>
            </a:prstGeom>
            <a:noFill/>
            <a:ln w="9525">
              <a:noFill/>
              <a:miter lim="800000"/>
              <a:headEnd/>
              <a:tailEnd/>
            </a:ln>
            <a:effectLst/>
          </p:spPr>
          <p:txBody>
            <a:bodyPr wrap="none" lIns="91436" tIns="45717" rIns="91436" bIns="45717" anchor="ctr"/>
            <a:lstStyle/>
            <a:p>
              <a:pPr>
                <a:defRPr/>
              </a:pPr>
              <a:endParaRPr lang="en-US" dirty="0"/>
            </a:p>
          </p:txBody>
        </p:sp>
      </p:grpSp>
      <p:sp>
        <p:nvSpPr>
          <p:cNvPr id="45" name="Text Box 14"/>
          <p:cNvSpPr txBox="1">
            <a:spLocks noChangeArrowheads="1"/>
          </p:cNvSpPr>
          <p:nvPr userDrawn="1"/>
        </p:nvSpPr>
        <p:spPr bwMode="auto">
          <a:xfrm>
            <a:off x="1603881" y="32173892"/>
            <a:ext cx="2514600" cy="356825"/>
          </a:xfrm>
          <a:prstGeom prst="rect">
            <a:avLst/>
          </a:prstGeom>
          <a:noFill/>
          <a:ln w="9525">
            <a:noFill/>
            <a:miter lim="800000"/>
            <a:headEnd/>
            <a:tailEnd/>
          </a:ln>
          <a:effectLst/>
        </p:spPr>
        <p:txBody>
          <a:bodyPr lIns="91263" tIns="45623" rIns="91263" bIns="45623">
            <a:spAutoFit/>
          </a:bodyPr>
          <a:lstStyle/>
          <a:p>
            <a:pPr eaLnBrk="0" hangingPunct="0">
              <a:lnSpc>
                <a:spcPct val="65000"/>
              </a:lnSpc>
              <a:spcBef>
                <a:spcPct val="50000"/>
              </a:spcBef>
              <a:defRPr/>
            </a:pPr>
            <a:r>
              <a:rPr lang="en-US" sz="700" b="1" dirty="0" smtClean="0">
                <a:solidFill>
                  <a:schemeClr val="bg1">
                    <a:lumMod val="75000"/>
                  </a:schemeClr>
                </a:solidFill>
                <a:latin typeface="Arial" charset="0"/>
              </a:rPr>
              <a:t>RESEARCH POSTER PRESENTATION </a:t>
            </a:r>
            <a:r>
              <a:rPr lang="en-US" sz="700" b="1" dirty="0">
                <a:solidFill>
                  <a:schemeClr val="bg1">
                    <a:lumMod val="75000"/>
                  </a:schemeClr>
                </a:solidFill>
                <a:latin typeface="Arial" charset="0"/>
              </a:rPr>
              <a:t>DESIGN © </a:t>
            </a:r>
            <a:r>
              <a:rPr lang="en-US" sz="700" b="1" dirty="0" smtClean="0">
                <a:solidFill>
                  <a:schemeClr val="bg1">
                    <a:lumMod val="75000"/>
                  </a:schemeClr>
                </a:solidFill>
                <a:latin typeface="Arial" charset="0"/>
              </a:rPr>
              <a:t>2015</a:t>
            </a:r>
            <a:endParaRPr lang="en-US" sz="700" b="1" dirty="0">
              <a:solidFill>
                <a:schemeClr val="bg1">
                  <a:lumMod val="75000"/>
                </a:schemeClr>
              </a:solidFill>
              <a:latin typeface="Arial" charset="0"/>
            </a:endParaRPr>
          </a:p>
          <a:p>
            <a:pPr eaLnBrk="0" hangingPunct="0">
              <a:lnSpc>
                <a:spcPct val="65000"/>
              </a:lnSpc>
              <a:spcBef>
                <a:spcPct val="50000"/>
              </a:spcBef>
              <a:defRPr/>
            </a:pPr>
            <a:r>
              <a:rPr lang="en-US" sz="11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4388900" rtl="0" eaLnBrk="1" latinLnBrk="0" hangingPunct="1">
        <a:spcBef>
          <a:spcPct val="0"/>
        </a:spcBef>
        <a:buNone/>
        <a:defRPr sz="8800" kern="1200">
          <a:solidFill>
            <a:schemeClr val="bg1"/>
          </a:solidFill>
          <a:latin typeface="Trebuchet MS" pitchFamily="34" charset="0"/>
          <a:ea typeface="+mj-ea"/>
          <a:cs typeface="+mj-cs"/>
        </a:defRPr>
      </a:lvl1pPr>
    </p:titleStyle>
    <p:bodyStyle>
      <a:lvl1pPr marL="1645838" indent="-1645838" algn="l" defTabSz="438890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5982" indent="-1371531" algn="l" defTabSz="4388900" rtl="0" eaLnBrk="1" latinLnBrk="0" hangingPunct="1">
        <a:spcBef>
          <a:spcPct val="20000"/>
        </a:spcBef>
        <a:buFont typeface="Arial" pitchFamily="34" charset="0"/>
        <a:buChar char="–"/>
        <a:defRPr sz="13500" kern="1200">
          <a:solidFill>
            <a:schemeClr val="tx1"/>
          </a:solidFill>
          <a:latin typeface="+mn-lt"/>
          <a:ea typeface="+mn-ea"/>
          <a:cs typeface="+mn-cs"/>
        </a:defRPr>
      </a:lvl2pPr>
      <a:lvl3pPr marL="5486126" indent="-1097226" algn="l" defTabSz="4388900" rtl="0" eaLnBrk="1" latinLnBrk="0" hangingPunct="1">
        <a:spcBef>
          <a:spcPct val="20000"/>
        </a:spcBef>
        <a:buFont typeface="Arial" pitchFamily="34" charset="0"/>
        <a:buChar char="•"/>
        <a:defRPr sz="11600" kern="1200">
          <a:solidFill>
            <a:schemeClr val="tx1"/>
          </a:solidFill>
          <a:latin typeface="+mn-lt"/>
          <a:ea typeface="+mn-ea"/>
          <a:cs typeface="+mn-cs"/>
        </a:defRPr>
      </a:lvl3pPr>
      <a:lvl4pPr marL="76805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0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20"/>
          </p:nvPr>
        </p:nvSpPr>
        <p:spPr/>
        <p:txBody>
          <a:bodyPr/>
          <a:lstStyle/>
          <a:p>
            <a:endParaRPr lang="en-US"/>
          </a:p>
        </p:txBody>
      </p:sp>
      <p:sp>
        <p:nvSpPr>
          <p:cNvPr id="5" name="Text Placeholder 4"/>
          <p:cNvSpPr>
            <a:spLocks noGrp="1"/>
          </p:cNvSpPr>
          <p:nvPr>
            <p:ph type="body" sz="quarter" idx="21"/>
          </p:nvPr>
        </p:nvSpPr>
        <p:spPr/>
        <p:txBody>
          <a:bodyPr/>
          <a:lstStyle/>
          <a:p>
            <a:endParaRPr lang="en-US"/>
          </a:p>
        </p:txBody>
      </p:sp>
      <p:sp>
        <p:nvSpPr>
          <p:cNvPr id="6" name="Text Placeholder 5"/>
          <p:cNvSpPr>
            <a:spLocks noGrp="1"/>
          </p:cNvSpPr>
          <p:nvPr>
            <p:ph type="body" sz="quarter" idx="22"/>
          </p:nvPr>
        </p:nvSpPr>
        <p:spPr/>
        <p:txBody>
          <a:bodyPr/>
          <a:lstStyle/>
          <a:p>
            <a:endParaRPr lang="en-US"/>
          </a:p>
        </p:txBody>
      </p:sp>
      <p:sp>
        <p:nvSpPr>
          <p:cNvPr id="7" name="Text Placeholder 6"/>
          <p:cNvSpPr>
            <a:spLocks noGrp="1"/>
          </p:cNvSpPr>
          <p:nvPr>
            <p:ph type="body" sz="quarter" idx="23"/>
          </p:nvPr>
        </p:nvSpPr>
        <p:spPr/>
        <p:txBody>
          <a:bodyPr/>
          <a:lstStyle/>
          <a:p>
            <a:endParaRPr lang="en-US"/>
          </a:p>
        </p:txBody>
      </p:sp>
      <p:sp>
        <p:nvSpPr>
          <p:cNvPr id="8" name="Text Placeholder 7"/>
          <p:cNvSpPr>
            <a:spLocks noGrp="1"/>
          </p:cNvSpPr>
          <p:nvPr>
            <p:ph type="body" sz="quarter" idx="24"/>
          </p:nvPr>
        </p:nvSpPr>
        <p:spPr/>
        <p:txBody>
          <a:bodyPr/>
          <a:lstStyle/>
          <a:p>
            <a:endParaRPr lang="en-US"/>
          </a:p>
        </p:txBody>
      </p:sp>
      <p:sp>
        <p:nvSpPr>
          <p:cNvPr id="9" name="Text Placeholder 8"/>
          <p:cNvSpPr>
            <a:spLocks noGrp="1"/>
          </p:cNvSpPr>
          <p:nvPr>
            <p:ph type="body" sz="quarter" idx="25"/>
          </p:nvPr>
        </p:nvSpPr>
        <p:spPr/>
        <p:txBody>
          <a:bodyPr/>
          <a:lstStyle/>
          <a:p>
            <a:endParaRPr lang="en-US"/>
          </a:p>
        </p:txBody>
      </p:sp>
      <p:sp>
        <p:nvSpPr>
          <p:cNvPr id="10" name="Text Placeholder 9"/>
          <p:cNvSpPr>
            <a:spLocks noGrp="1"/>
          </p:cNvSpPr>
          <p:nvPr>
            <p:ph type="body" sz="quarter" idx="26"/>
          </p:nvPr>
        </p:nvSpPr>
        <p:spPr/>
        <p:txBody>
          <a:bodyPr/>
          <a:lstStyle/>
          <a:p>
            <a:endParaRPr lang="en-US"/>
          </a:p>
        </p:txBody>
      </p:sp>
      <p:sp>
        <p:nvSpPr>
          <p:cNvPr id="11" name="Text Placeholder 10"/>
          <p:cNvSpPr>
            <a:spLocks noGrp="1"/>
          </p:cNvSpPr>
          <p:nvPr>
            <p:ph type="body" sz="quarter" idx="27"/>
          </p:nvPr>
        </p:nvSpPr>
        <p:spPr/>
        <p:txBody>
          <a:bodyPr/>
          <a:lstStyle/>
          <a:p>
            <a:endParaRPr lang="en-US"/>
          </a:p>
        </p:txBody>
      </p:sp>
      <p:sp>
        <p:nvSpPr>
          <p:cNvPr id="12" name="Text Placeholder 11"/>
          <p:cNvSpPr>
            <a:spLocks noGrp="1"/>
          </p:cNvSpPr>
          <p:nvPr>
            <p:ph type="body" sz="quarter" idx="28"/>
          </p:nvPr>
        </p:nvSpPr>
        <p:spPr/>
        <p:txBody>
          <a:bodyPr/>
          <a:lstStyle/>
          <a:p>
            <a:endParaRPr lang="en-US"/>
          </a:p>
        </p:txBody>
      </p:sp>
      <p:sp>
        <p:nvSpPr>
          <p:cNvPr id="13" name="Text Placeholder 12"/>
          <p:cNvSpPr>
            <a:spLocks noGrp="1"/>
          </p:cNvSpPr>
          <p:nvPr>
            <p:ph type="body" sz="quarter" idx="29"/>
          </p:nvPr>
        </p:nvSpPr>
        <p:spPr/>
        <p:txBody>
          <a:bodyPr/>
          <a:lstStyle/>
          <a:p>
            <a:endParaRPr lang="en-US"/>
          </a:p>
        </p:txBody>
      </p:sp>
      <p:sp>
        <p:nvSpPr>
          <p:cNvPr id="14" name="Text Placeholder 13"/>
          <p:cNvSpPr>
            <a:spLocks noGrp="1"/>
          </p:cNvSpPr>
          <p:nvPr>
            <p:ph type="body" sz="quarter" idx="30"/>
          </p:nvPr>
        </p:nvSpPr>
        <p:spPr/>
        <p:txBody>
          <a:bodyPr/>
          <a:lstStyle/>
          <a:p>
            <a:endParaRPr lang="en-US"/>
          </a:p>
        </p:txBody>
      </p:sp>
      <p:sp>
        <p:nvSpPr>
          <p:cNvPr id="15" name="Text Placeholder 14"/>
          <p:cNvSpPr>
            <a:spLocks noGrp="1"/>
          </p:cNvSpPr>
          <p:nvPr>
            <p:ph type="body" sz="quarter" idx="96"/>
          </p:nvPr>
        </p:nvSpPr>
        <p:spPr/>
        <p:txBody>
          <a:bodyPr/>
          <a:lstStyle/>
          <a:p>
            <a:endParaRPr lang="en-US"/>
          </a:p>
        </p:txBody>
      </p:sp>
      <p:sp>
        <p:nvSpPr>
          <p:cNvPr id="16" name="Text Placeholder 15"/>
          <p:cNvSpPr>
            <a:spLocks noGrp="1"/>
          </p:cNvSpPr>
          <p:nvPr>
            <p:ph type="body" sz="quarter" idx="150"/>
          </p:nvPr>
        </p:nvSpPr>
        <p:spPr/>
        <p:txBody>
          <a:bodyPr/>
          <a:lstStyle/>
          <a:p>
            <a:endParaRPr lang="en-US"/>
          </a:p>
        </p:txBody>
      </p:sp>
      <p:sp>
        <p:nvSpPr>
          <p:cNvPr id="17" name="Text Placeholder 16"/>
          <p:cNvSpPr>
            <a:spLocks noGrp="1"/>
          </p:cNvSpPr>
          <p:nvPr>
            <p:ph type="body" sz="quarter" idx="151"/>
          </p:nvPr>
        </p:nvSpPr>
        <p:spPr/>
        <p:txBody>
          <a:bodyPr>
            <a:normAutofit fontScale="92500" lnSpcReduction="10000"/>
          </a:bodyPr>
          <a:lstStyle/>
          <a:p>
            <a:endParaRPr lang="en-US"/>
          </a:p>
        </p:txBody>
      </p:sp>
      <p:sp>
        <p:nvSpPr>
          <p:cNvPr id="18" name="Text Placeholder 17"/>
          <p:cNvSpPr>
            <a:spLocks noGrp="1"/>
          </p:cNvSpPr>
          <p:nvPr>
            <p:ph type="body" sz="quarter" idx="153"/>
          </p:nvPr>
        </p:nvSpPr>
        <p:spPr/>
        <p:txBody>
          <a:bodyPr>
            <a:normAutofit fontScale="92500" lnSpcReduction="10000"/>
          </a:bodyPr>
          <a:lstStyle/>
          <a:p>
            <a:endParaRPr lang="en-US"/>
          </a:p>
        </p:txBody>
      </p:sp>
    </p:spTree>
    <p:extLst>
      <p:ext uri="{BB962C8B-B14F-4D97-AF65-F5344CB8AC3E}">
        <p14:creationId xmlns:p14="http://schemas.microsoft.com/office/powerpoint/2010/main" val="3425218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36x48-Template-V2b">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500" dirty="0">
            <a:latin typeface="Times New Roman" panose="02020603050405020304" pitchFamily="18" charset="0"/>
            <a:cs typeface="Times New Roman" panose="02020603050405020304" pitchFamily="18" charset="0"/>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36x48-Template-V2b</Template>
  <TotalTime>866</TotalTime>
  <Words>1</Words>
  <Application>Microsoft Office PowerPoint</Application>
  <PresentationFormat>Custom</PresentationFormat>
  <Paragraphs>1</Paragraphs>
  <Slides>1</Slides>
  <Notes>1</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9" baseType="lpstr">
      <vt:lpstr>Arial</vt:lpstr>
      <vt:lpstr>Calibri</vt:lpstr>
      <vt:lpstr>Times New Roman</vt:lpstr>
      <vt:lpstr>Trebuchet MS</vt:lpstr>
      <vt:lpstr>36x48-Template-V2b</vt:lpstr>
      <vt:lpstr>1_Classic 3 Columns</vt:lpstr>
      <vt:lpstr>Classic - Wide Center</vt:lpstr>
      <vt:lpstr>Image</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Lockhart, Heidi</cp:lastModifiedBy>
  <cp:revision>69</cp:revision>
  <dcterms:created xsi:type="dcterms:W3CDTF">2012-02-03T19:11:35Z</dcterms:created>
  <dcterms:modified xsi:type="dcterms:W3CDTF">2017-01-20T17:21:41Z</dcterms:modified>
</cp:coreProperties>
</file>