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98" r:id="rId6"/>
    <p:sldId id="297" r:id="rId7"/>
    <p:sldId id="299" r:id="rId8"/>
    <p:sldId id="300" r:id="rId9"/>
    <p:sldId id="296" r:id="rId10"/>
    <p:sldId id="29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2A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60D70C-5138-4C38-BBC2-FF099DF22B16}" v="73" dt="2022-11-29T19:51:33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89777" autoAdjust="0"/>
  </p:normalViewPr>
  <p:slideViewPr>
    <p:cSldViewPr snapToGrid="0">
      <p:cViewPr>
        <p:scale>
          <a:sx n="100" d="100"/>
          <a:sy n="100" d="100"/>
        </p:scale>
        <p:origin x="2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, Uyen 'Yen'" userId="a4a1938f-1b18-44a0-bbd4-4c1cef5f603d" providerId="ADAL" clId="{F760D70C-5138-4C38-BBC2-FF099DF22B16}"/>
    <pc:docChg chg="undo custSel addSld delSld modSld sldOrd modMainMaster">
      <pc:chgData name="Mai, Uyen 'Yen'" userId="a4a1938f-1b18-44a0-bbd4-4c1cef5f603d" providerId="ADAL" clId="{F760D70C-5138-4C38-BBC2-FF099DF22B16}" dt="2022-11-29T19:57:28.494" v="3205" actId="700"/>
      <pc:docMkLst>
        <pc:docMk/>
      </pc:docMkLst>
      <pc:sldChg chg="addSp delSp modSp mod">
        <pc:chgData name="Mai, Uyen 'Yen'" userId="a4a1938f-1b18-44a0-bbd4-4c1cef5f603d" providerId="ADAL" clId="{F760D70C-5138-4C38-BBC2-FF099DF22B16}" dt="2022-11-29T19:37:21.498" v="3126" actId="20577"/>
        <pc:sldMkLst>
          <pc:docMk/>
          <pc:sldMk cId="3795130719" sldId="256"/>
        </pc:sldMkLst>
        <pc:spChg chg="mod">
          <ac:chgData name="Mai, Uyen 'Yen'" userId="a4a1938f-1b18-44a0-bbd4-4c1cef5f603d" providerId="ADAL" clId="{F760D70C-5138-4C38-BBC2-FF099DF22B16}" dt="2022-11-28T22:47:09.657" v="393" actId="1076"/>
          <ac:spMkLst>
            <pc:docMk/>
            <pc:sldMk cId="3795130719" sldId="256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19:37:21.498" v="3126" actId="20577"/>
          <ac:spMkLst>
            <pc:docMk/>
            <pc:sldMk cId="3795130719" sldId="256"/>
            <ac:spMk id="3" creationId="{00000000-0000-0000-0000-000000000000}"/>
          </ac:spMkLst>
        </pc:spChg>
        <pc:picChg chg="del">
          <ac:chgData name="Mai, Uyen 'Yen'" userId="a4a1938f-1b18-44a0-bbd4-4c1cef5f603d" providerId="ADAL" clId="{F760D70C-5138-4C38-BBC2-FF099DF22B16}" dt="2022-11-28T22:36:36.869" v="9" actId="478"/>
          <ac:picMkLst>
            <pc:docMk/>
            <pc:sldMk cId="3795130719" sldId="256"/>
            <ac:picMk id="4" creationId="{00000000-0000-0000-0000-000000000000}"/>
          </ac:picMkLst>
        </pc:picChg>
        <pc:picChg chg="add mod">
          <ac:chgData name="Mai, Uyen 'Yen'" userId="a4a1938f-1b18-44a0-bbd4-4c1cef5f603d" providerId="ADAL" clId="{F760D70C-5138-4C38-BBC2-FF099DF22B16}" dt="2022-11-28T22:45:45.877" v="366" actId="1076"/>
          <ac:picMkLst>
            <pc:docMk/>
            <pc:sldMk cId="3795130719" sldId="256"/>
            <ac:picMk id="6" creationId="{A9A37B0C-5AB0-49E2-9E8A-A443CF9E38F0}"/>
          </ac:picMkLst>
        </pc:picChg>
        <pc:cxnChg chg="add mod">
          <ac:chgData name="Mai, Uyen 'Yen'" userId="a4a1938f-1b18-44a0-bbd4-4c1cef5f603d" providerId="ADAL" clId="{F760D70C-5138-4C38-BBC2-FF099DF22B16}" dt="2022-11-28T22:46:57.172" v="392" actId="1076"/>
          <ac:cxnSpMkLst>
            <pc:docMk/>
            <pc:sldMk cId="3795130719" sldId="256"/>
            <ac:cxnSpMk id="8" creationId="{9ECE1A87-BEFC-418D-AF0C-6BD3F7385F8E}"/>
          </ac:cxnSpMkLst>
        </pc:cxnChg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1822528827" sldId="259"/>
        </pc:sldMkLst>
      </pc:sldChg>
      <pc:sldChg chg="modSp del mod modNotesTx">
        <pc:chgData name="Mai, Uyen 'Yen'" userId="a4a1938f-1b18-44a0-bbd4-4c1cef5f603d" providerId="ADAL" clId="{F760D70C-5138-4C38-BBC2-FF099DF22B16}" dt="2022-11-29T19:39:04.010" v="3141" actId="47"/>
        <pc:sldMkLst>
          <pc:docMk/>
          <pc:sldMk cId="3517476038" sldId="260"/>
        </pc:sldMkLst>
        <pc:spChg chg="mod">
          <ac:chgData name="Mai, Uyen 'Yen'" userId="a4a1938f-1b18-44a0-bbd4-4c1cef5f603d" providerId="ADAL" clId="{F760D70C-5138-4C38-BBC2-FF099DF22B16}" dt="2022-11-28T23:09:01.892" v="1099" actId="20577"/>
          <ac:spMkLst>
            <pc:docMk/>
            <pc:sldMk cId="3517476038" sldId="260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8T23:07:00.220" v="874" actId="20577"/>
          <ac:spMkLst>
            <pc:docMk/>
            <pc:sldMk cId="3517476038" sldId="260"/>
            <ac:spMk id="5" creationId="{00000000-0000-0000-0000-000000000000}"/>
          </ac:spMkLst>
        </pc:spChg>
      </pc:sldChg>
      <pc:sldChg chg="del">
        <pc:chgData name="Mai, Uyen 'Yen'" userId="a4a1938f-1b18-44a0-bbd4-4c1cef5f603d" providerId="ADAL" clId="{F760D70C-5138-4C38-BBC2-FF099DF22B16}" dt="2022-11-28T23:58:01.141" v="2185" actId="2696"/>
        <pc:sldMkLst>
          <pc:docMk/>
          <pc:sldMk cId="888428542" sldId="261"/>
        </pc:sldMkLst>
      </pc:sldChg>
      <pc:sldChg chg="del">
        <pc:chgData name="Mai, Uyen 'Yen'" userId="a4a1938f-1b18-44a0-bbd4-4c1cef5f603d" providerId="ADAL" clId="{F760D70C-5138-4C38-BBC2-FF099DF22B16}" dt="2022-11-29T19:39:04.010" v="3141" actId="47"/>
        <pc:sldMkLst>
          <pc:docMk/>
          <pc:sldMk cId="1355538450" sldId="262"/>
        </pc:sldMkLst>
      </pc:sldChg>
      <pc:sldChg chg="addSp modSp del mod">
        <pc:chgData name="Mai, Uyen 'Yen'" userId="a4a1938f-1b18-44a0-bbd4-4c1cef5f603d" providerId="ADAL" clId="{F760D70C-5138-4C38-BBC2-FF099DF22B16}" dt="2022-11-29T19:39:04.010" v="3141" actId="47"/>
        <pc:sldMkLst>
          <pc:docMk/>
          <pc:sldMk cId="2304490599" sldId="263"/>
        </pc:sldMkLst>
        <pc:spChg chg="mod">
          <ac:chgData name="Mai, Uyen 'Yen'" userId="a4a1938f-1b18-44a0-bbd4-4c1cef5f603d" providerId="ADAL" clId="{F760D70C-5138-4C38-BBC2-FF099DF22B16}" dt="2022-11-29T00:01:45.554" v="2273" actId="1076"/>
          <ac:spMkLst>
            <pc:docMk/>
            <pc:sldMk cId="2304490599" sldId="263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00:01:51.358" v="2275" actId="14100"/>
          <ac:spMkLst>
            <pc:docMk/>
            <pc:sldMk cId="2304490599" sldId="263"/>
            <ac:spMk id="5" creationId="{00000000-0000-0000-0000-000000000000}"/>
          </ac:spMkLst>
        </pc:spChg>
        <pc:picChg chg="add mod">
          <ac:chgData name="Mai, Uyen 'Yen'" userId="a4a1938f-1b18-44a0-bbd4-4c1cef5f603d" providerId="ADAL" clId="{F760D70C-5138-4C38-BBC2-FF099DF22B16}" dt="2022-11-29T00:01:55.948" v="2296" actId="1038"/>
          <ac:picMkLst>
            <pc:docMk/>
            <pc:sldMk cId="2304490599" sldId="263"/>
            <ac:picMk id="4" creationId="{41B6E4DE-AF95-4555-991F-793A6A0045AA}"/>
          </ac:picMkLst>
        </pc:picChg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435841705" sldId="264"/>
        </pc:sldMkLst>
      </pc:sldChg>
      <pc:sldChg chg="modSp del mod">
        <pc:chgData name="Mai, Uyen 'Yen'" userId="a4a1938f-1b18-44a0-bbd4-4c1cef5f603d" providerId="ADAL" clId="{F760D70C-5138-4C38-BBC2-FF099DF22B16}" dt="2022-11-28T23:53:35.149" v="1997" actId="47"/>
        <pc:sldMkLst>
          <pc:docMk/>
          <pc:sldMk cId="611575694" sldId="266"/>
        </pc:sldMkLst>
        <pc:spChg chg="mod">
          <ac:chgData name="Mai, Uyen 'Yen'" userId="a4a1938f-1b18-44a0-bbd4-4c1cef5f603d" providerId="ADAL" clId="{F760D70C-5138-4C38-BBC2-FF099DF22B16}" dt="2022-11-28T23:04:09.371" v="422" actId="20577"/>
          <ac:spMkLst>
            <pc:docMk/>
            <pc:sldMk cId="611575694" sldId="266"/>
            <ac:spMk id="2" creationId="{00000000-0000-0000-0000-000000000000}"/>
          </ac:spMkLst>
        </pc:spChg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388347499" sldId="267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061680155" sldId="268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1930891815" sldId="269"/>
        </pc:sldMkLst>
      </pc:sldChg>
      <pc:sldChg chg="addSp modSp del mod ord setBg">
        <pc:chgData name="Mai, Uyen 'Yen'" userId="a4a1938f-1b18-44a0-bbd4-4c1cef5f603d" providerId="ADAL" clId="{F760D70C-5138-4C38-BBC2-FF099DF22B16}" dt="2022-11-29T19:39:04.010" v="3141" actId="47"/>
        <pc:sldMkLst>
          <pc:docMk/>
          <pc:sldMk cId="1375618874" sldId="270"/>
        </pc:sldMkLst>
        <pc:spChg chg="mod">
          <ac:chgData name="Mai, Uyen 'Yen'" userId="a4a1938f-1b18-44a0-bbd4-4c1cef5f603d" providerId="ADAL" clId="{F760D70C-5138-4C38-BBC2-FF099DF22B16}" dt="2022-11-29T19:00:14.041" v="2776" actId="14100"/>
          <ac:spMkLst>
            <pc:docMk/>
            <pc:sldMk cId="1375618874" sldId="270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19:00:28.827" v="2777" actId="1076"/>
          <ac:spMkLst>
            <pc:docMk/>
            <pc:sldMk cId="1375618874" sldId="270"/>
            <ac:spMk id="5" creationId="{00000000-0000-0000-0000-000000000000}"/>
          </ac:spMkLst>
        </pc:spChg>
        <pc:spChg chg="add">
          <ac:chgData name="Mai, Uyen 'Yen'" userId="a4a1938f-1b18-44a0-bbd4-4c1cef5f603d" providerId="ADAL" clId="{F760D70C-5138-4C38-BBC2-FF099DF22B16}" dt="2022-11-29T19:00:07.619" v="2775" actId="26606"/>
          <ac:spMkLst>
            <pc:docMk/>
            <pc:sldMk cId="1375618874" sldId="270"/>
            <ac:spMk id="3079" creationId="{CD333CBE-B699-4E3B-9F45-C045F773434F}"/>
          </ac:spMkLst>
        </pc:spChg>
        <pc:spChg chg="add">
          <ac:chgData name="Mai, Uyen 'Yen'" userId="a4a1938f-1b18-44a0-bbd4-4c1cef5f603d" providerId="ADAL" clId="{F760D70C-5138-4C38-BBC2-FF099DF22B16}" dt="2022-11-29T19:00:07.619" v="2775" actId="26606"/>
          <ac:spMkLst>
            <pc:docMk/>
            <pc:sldMk cId="1375618874" sldId="270"/>
            <ac:spMk id="3081" creationId="{FCA118C4-32A6-466D-8453-BA738103A062}"/>
          </ac:spMkLst>
        </pc:spChg>
        <pc:picChg chg="add mod">
          <ac:chgData name="Mai, Uyen 'Yen'" userId="a4a1938f-1b18-44a0-bbd4-4c1cef5f603d" providerId="ADAL" clId="{F760D70C-5138-4C38-BBC2-FF099DF22B16}" dt="2022-11-29T19:00:07.619" v="2775" actId="26606"/>
          <ac:picMkLst>
            <pc:docMk/>
            <pc:sldMk cId="1375618874" sldId="270"/>
            <ac:picMk id="3074" creationId="{634EAE2F-C15A-4F93-9110-18C5D641B12C}"/>
          </ac:picMkLst>
        </pc:picChg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453976676" sldId="271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643502292" sldId="272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3796990296" sldId="273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706147081" sldId="274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3824521997" sldId="275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796984322" sldId="276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596560399" sldId="277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4168167004" sldId="278"/>
        </pc:sldMkLst>
      </pc:sldChg>
      <pc:sldChg chg="del">
        <pc:chgData name="Mai, Uyen 'Yen'" userId="a4a1938f-1b18-44a0-bbd4-4c1cef5f603d" providerId="ADAL" clId="{F760D70C-5138-4C38-BBC2-FF099DF22B16}" dt="2022-11-28T22:42:59.888" v="235" actId="47"/>
        <pc:sldMkLst>
          <pc:docMk/>
          <pc:sldMk cId="1259781469" sldId="279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266115564" sldId="280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696112476" sldId="282"/>
        </pc:sldMkLst>
      </pc:sldChg>
      <pc:sldChg chg="del">
        <pc:chgData name="Mai, Uyen 'Yen'" userId="a4a1938f-1b18-44a0-bbd4-4c1cef5f603d" providerId="ADAL" clId="{F760D70C-5138-4C38-BBC2-FF099DF22B16}" dt="2022-11-29T00:08:37.872" v="2469" actId="47"/>
        <pc:sldMkLst>
          <pc:docMk/>
          <pc:sldMk cId="2341346615" sldId="283"/>
        </pc:sldMkLst>
      </pc:sldChg>
      <pc:sldChg chg="modSp del mod ord">
        <pc:chgData name="Mai, Uyen 'Yen'" userId="a4a1938f-1b18-44a0-bbd4-4c1cef5f603d" providerId="ADAL" clId="{F760D70C-5138-4C38-BBC2-FF099DF22B16}" dt="2022-11-29T19:39:04.010" v="3141" actId="47"/>
        <pc:sldMkLst>
          <pc:docMk/>
          <pc:sldMk cId="2918965671" sldId="284"/>
        </pc:sldMkLst>
        <pc:spChg chg="mod">
          <ac:chgData name="Mai, Uyen 'Yen'" userId="a4a1938f-1b18-44a0-bbd4-4c1cef5f603d" providerId="ADAL" clId="{F760D70C-5138-4C38-BBC2-FF099DF22B16}" dt="2022-11-29T19:01:49.143" v="2803" actId="20577"/>
          <ac:spMkLst>
            <pc:docMk/>
            <pc:sldMk cId="2918965671" sldId="284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8T23:53:21.144" v="1996" actId="27636"/>
          <ac:spMkLst>
            <pc:docMk/>
            <pc:sldMk cId="2918965671" sldId="284"/>
            <ac:spMk id="3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19:33:56.235" v="3074" actId="20577"/>
          <ac:spMkLst>
            <pc:docMk/>
            <pc:sldMk cId="2918965671" sldId="284"/>
            <ac:spMk id="4" creationId="{00000000-0000-0000-0000-000000000000}"/>
          </ac:spMkLst>
        </pc:spChg>
      </pc:sldChg>
      <pc:sldChg chg="modSp add del mod">
        <pc:chgData name="Mai, Uyen 'Yen'" userId="a4a1938f-1b18-44a0-bbd4-4c1cef5f603d" providerId="ADAL" clId="{F760D70C-5138-4C38-BBC2-FF099DF22B16}" dt="2022-11-29T19:39:04.010" v="3141" actId="47"/>
        <pc:sldMkLst>
          <pc:docMk/>
          <pc:sldMk cId="2570230665" sldId="285"/>
        </pc:sldMkLst>
        <pc:spChg chg="mod">
          <ac:chgData name="Mai, Uyen 'Yen'" userId="a4a1938f-1b18-44a0-bbd4-4c1cef5f603d" providerId="ADAL" clId="{F760D70C-5138-4C38-BBC2-FF099DF22B16}" dt="2022-11-28T23:05:42.282" v="666" actId="20577"/>
          <ac:spMkLst>
            <pc:docMk/>
            <pc:sldMk cId="2570230665" sldId="285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19:35:51.074" v="3083" actId="20577"/>
          <ac:spMkLst>
            <pc:docMk/>
            <pc:sldMk cId="2570230665" sldId="285"/>
            <ac:spMk id="5" creationId="{00000000-0000-0000-0000-000000000000}"/>
          </ac:spMkLst>
        </pc:spChg>
      </pc:sldChg>
      <pc:sldChg chg="modSp add del mod">
        <pc:chgData name="Mai, Uyen 'Yen'" userId="a4a1938f-1b18-44a0-bbd4-4c1cef5f603d" providerId="ADAL" clId="{F760D70C-5138-4C38-BBC2-FF099DF22B16}" dt="2022-11-29T19:39:04.010" v="3141" actId="47"/>
        <pc:sldMkLst>
          <pc:docMk/>
          <pc:sldMk cId="1749170193" sldId="286"/>
        </pc:sldMkLst>
        <pc:spChg chg="mod">
          <ac:chgData name="Mai, Uyen 'Yen'" userId="a4a1938f-1b18-44a0-bbd4-4c1cef5f603d" providerId="ADAL" clId="{F760D70C-5138-4C38-BBC2-FF099DF22B16}" dt="2022-11-28T23:14:12.875" v="1122" actId="20577"/>
          <ac:spMkLst>
            <pc:docMk/>
            <pc:sldMk cId="1749170193" sldId="286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8T23:45:15.158" v="1380" actId="20577"/>
          <ac:spMkLst>
            <pc:docMk/>
            <pc:sldMk cId="1749170193" sldId="286"/>
            <ac:spMk id="5" creationId="{00000000-0000-0000-0000-000000000000}"/>
          </ac:spMkLst>
        </pc:spChg>
      </pc:sldChg>
      <pc:sldChg chg="modSp add del mod ord modNotesTx">
        <pc:chgData name="Mai, Uyen 'Yen'" userId="a4a1938f-1b18-44a0-bbd4-4c1cef5f603d" providerId="ADAL" clId="{F760D70C-5138-4C38-BBC2-FF099DF22B16}" dt="2022-11-29T19:39:04.010" v="3141" actId="47"/>
        <pc:sldMkLst>
          <pc:docMk/>
          <pc:sldMk cId="1698741824" sldId="287"/>
        </pc:sldMkLst>
        <pc:spChg chg="mod">
          <ac:chgData name="Mai, Uyen 'Yen'" userId="a4a1938f-1b18-44a0-bbd4-4c1cef5f603d" providerId="ADAL" clId="{F760D70C-5138-4C38-BBC2-FF099DF22B16}" dt="2022-11-29T19:01:42.488" v="2802" actId="20577"/>
          <ac:spMkLst>
            <pc:docMk/>
            <pc:sldMk cId="1698741824" sldId="287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8T23:56:30.445" v="2161" actId="20577"/>
          <ac:spMkLst>
            <pc:docMk/>
            <pc:sldMk cId="1698741824" sldId="287"/>
            <ac:spMk id="5" creationId="{00000000-0000-0000-0000-000000000000}"/>
          </ac:spMkLst>
        </pc:spChg>
      </pc:sldChg>
      <pc:sldChg chg="addSp modSp new del mod ord setBg">
        <pc:chgData name="Mai, Uyen 'Yen'" userId="a4a1938f-1b18-44a0-bbd4-4c1cef5f603d" providerId="ADAL" clId="{F760D70C-5138-4C38-BBC2-FF099DF22B16}" dt="2022-11-29T19:39:04.010" v="3141" actId="47"/>
        <pc:sldMkLst>
          <pc:docMk/>
          <pc:sldMk cId="910621117" sldId="288"/>
        </pc:sldMkLst>
        <pc:spChg chg="mod">
          <ac:chgData name="Mai, Uyen 'Yen'" userId="a4a1938f-1b18-44a0-bbd4-4c1cef5f603d" providerId="ADAL" clId="{F760D70C-5138-4C38-BBC2-FF099DF22B16}" dt="2022-11-29T18:55:14.969" v="2764" actId="14100"/>
          <ac:spMkLst>
            <pc:docMk/>
            <pc:sldMk cId="910621117" sldId="288"/>
            <ac:spMk id="2" creationId="{23D2AF4A-07A2-4E9E-AD76-E79AE36A19B6}"/>
          </ac:spMkLst>
        </pc:spChg>
        <pc:spChg chg="mod">
          <ac:chgData name="Mai, Uyen 'Yen'" userId="a4a1938f-1b18-44a0-bbd4-4c1cef5f603d" providerId="ADAL" clId="{F760D70C-5138-4C38-BBC2-FF099DF22B16}" dt="2022-11-29T18:57:41.882" v="2772" actId="20577"/>
          <ac:spMkLst>
            <pc:docMk/>
            <pc:sldMk cId="910621117" sldId="288"/>
            <ac:spMk id="3" creationId="{C5064F8E-F122-41C8-AE9E-8853A1B4F8FA}"/>
          </ac:spMkLst>
        </pc:spChg>
        <pc:spChg chg="add">
          <ac:chgData name="Mai, Uyen 'Yen'" userId="a4a1938f-1b18-44a0-bbd4-4c1cef5f603d" providerId="ADAL" clId="{F760D70C-5138-4C38-BBC2-FF099DF22B16}" dt="2022-11-29T18:54:52.391" v="2751" actId="26606"/>
          <ac:spMkLst>
            <pc:docMk/>
            <pc:sldMk cId="910621117" sldId="288"/>
            <ac:spMk id="1031" creationId="{CD333CBE-B699-4E3B-9F45-C045F773434F}"/>
          </ac:spMkLst>
        </pc:spChg>
        <pc:spChg chg="add">
          <ac:chgData name="Mai, Uyen 'Yen'" userId="a4a1938f-1b18-44a0-bbd4-4c1cef5f603d" providerId="ADAL" clId="{F760D70C-5138-4C38-BBC2-FF099DF22B16}" dt="2022-11-29T18:54:52.391" v="2751" actId="26606"/>
          <ac:spMkLst>
            <pc:docMk/>
            <pc:sldMk cId="910621117" sldId="288"/>
            <ac:spMk id="1033" creationId="{FCA118C4-32A6-466D-8453-BA738103A062}"/>
          </ac:spMkLst>
        </pc:spChg>
        <pc:picChg chg="add mod">
          <ac:chgData name="Mai, Uyen 'Yen'" userId="a4a1938f-1b18-44a0-bbd4-4c1cef5f603d" providerId="ADAL" clId="{F760D70C-5138-4C38-BBC2-FF099DF22B16}" dt="2022-11-29T18:54:52.391" v="2751" actId="26606"/>
          <ac:picMkLst>
            <pc:docMk/>
            <pc:sldMk cId="910621117" sldId="288"/>
            <ac:picMk id="1026" creationId="{1471AE09-6AD6-43C4-9D3D-9D4533C159BE}"/>
          </ac:picMkLst>
        </pc:picChg>
      </pc:sldChg>
      <pc:sldChg chg="new del">
        <pc:chgData name="Mai, Uyen 'Yen'" userId="a4a1938f-1b18-44a0-bbd4-4c1cef5f603d" providerId="ADAL" clId="{F760D70C-5138-4C38-BBC2-FF099DF22B16}" dt="2022-11-28T23:53:50.328" v="2000" actId="47"/>
        <pc:sldMkLst>
          <pc:docMk/>
          <pc:sldMk cId="1626253440" sldId="289"/>
        </pc:sldMkLst>
      </pc:sldChg>
      <pc:sldChg chg="modSp add del mod">
        <pc:chgData name="Mai, Uyen 'Yen'" userId="a4a1938f-1b18-44a0-bbd4-4c1cef5f603d" providerId="ADAL" clId="{F760D70C-5138-4C38-BBC2-FF099DF22B16}" dt="2022-11-29T19:39:04.010" v="3141" actId="47"/>
        <pc:sldMkLst>
          <pc:docMk/>
          <pc:sldMk cId="2014630162" sldId="290"/>
        </pc:sldMkLst>
        <pc:spChg chg="mod">
          <ac:chgData name="Mai, Uyen 'Yen'" userId="a4a1938f-1b18-44a0-bbd4-4c1cef5f603d" providerId="ADAL" clId="{F760D70C-5138-4C38-BBC2-FF099DF22B16}" dt="2022-11-29T19:01:55.518" v="2804" actId="20577"/>
          <ac:spMkLst>
            <pc:docMk/>
            <pc:sldMk cId="2014630162" sldId="290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00:05:47.518" v="2340" actId="20577"/>
          <ac:spMkLst>
            <pc:docMk/>
            <pc:sldMk cId="2014630162" sldId="290"/>
            <ac:spMk id="3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19:33:49.499" v="3072" actId="20577"/>
          <ac:spMkLst>
            <pc:docMk/>
            <pc:sldMk cId="2014630162" sldId="290"/>
            <ac:spMk id="4" creationId="{00000000-0000-0000-0000-000000000000}"/>
          </ac:spMkLst>
        </pc:spChg>
      </pc:sldChg>
      <pc:sldChg chg="modSp add del mod ord">
        <pc:chgData name="Mai, Uyen 'Yen'" userId="a4a1938f-1b18-44a0-bbd4-4c1cef5f603d" providerId="ADAL" clId="{F760D70C-5138-4C38-BBC2-FF099DF22B16}" dt="2022-11-29T19:39:04.010" v="3141" actId="47"/>
        <pc:sldMkLst>
          <pc:docMk/>
          <pc:sldMk cId="2823902359" sldId="291"/>
        </pc:sldMkLst>
        <pc:spChg chg="mod">
          <ac:chgData name="Mai, Uyen 'Yen'" userId="a4a1938f-1b18-44a0-bbd4-4c1cef5f603d" providerId="ADAL" clId="{F760D70C-5138-4C38-BBC2-FF099DF22B16}" dt="2022-11-29T19:01:35.961" v="2798" actId="20577"/>
          <ac:spMkLst>
            <pc:docMk/>
            <pc:sldMk cId="2823902359" sldId="291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8T23:57:38.334" v="2184" actId="20577"/>
          <ac:spMkLst>
            <pc:docMk/>
            <pc:sldMk cId="2823902359" sldId="291"/>
            <ac:spMk id="5" creationId="{00000000-0000-0000-0000-000000000000}"/>
          </ac:spMkLst>
        </pc:spChg>
      </pc:sldChg>
      <pc:sldChg chg="addSp modSp add del mod ord">
        <pc:chgData name="Mai, Uyen 'Yen'" userId="a4a1938f-1b18-44a0-bbd4-4c1cef5f603d" providerId="ADAL" clId="{F760D70C-5138-4C38-BBC2-FF099DF22B16}" dt="2022-11-29T00:02:43.752" v="2297" actId="2696"/>
        <pc:sldMkLst>
          <pc:docMk/>
          <pc:sldMk cId="3051512062" sldId="292"/>
        </pc:sldMkLst>
        <pc:spChg chg="mod">
          <ac:chgData name="Mai, Uyen 'Yen'" userId="a4a1938f-1b18-44a0-bbd4-4c1cef5f603d" providerId="ADAL" clId="{F760D70C-5138-4C38-BBC2-FF099DF22B16}" dt="2022-11-29T00:00:27.183" v="2257" actId="20577"/>
          <ac:spMkLst>
            <pc:docMk/>
            <pc:sldMk cId="3051512062" sldId="292"/>
            <ac:spMk id="2" creationId="{00000000-0000-0000-0000-000000000000}"/>
          </ac:spMkLst>
        </pc:spChg>
        <pc:spChg chg="mod">
          <ac:chgData name="Mai, Uyen 'Yen'" userId="a4a1938f-1b18-44a0-bbd4-4c1cef5f603d" providerId="ADAL" clId="{F760D70C-5138-4C38-BBC2-FF099DF22B16}" dt="2022-11-29T00:00:28.459" v="2258" actId="20577"/>
          <ac:spMkLst>
            <pc:docMk/>
            <pc:sldMk cId="3051512062" sldId="292"/>
            <ac:spMk id="5" creationId="{00000000-0000-0000-0000-000000000000}"/>
          </ac:spMkLst>
        </pc:spChg>
        <pc:picChg chg="add mod">
          <ac:chgData name="Mai, Uyen 'Yen'" userId="a4a1938f-1b18-44a0-bbd4-4c1cef5f603d" providerId="ADAL" clId="{F760D70C-5138-4C38-BBC2-FF099DF22B16}" dt="2022-11-29T00:00:48.840" v="2263" actId="1076"/>
          <ac:picMkLst>
            <pc:docMk/>
            <pc:sldMk cId="3051512062" sldId="292"/>
            <ac:picMk id="4" creationId="{3DAFB927-4E48-40BF-9179-BDA36E276E53}"/>
          </ac:picMkLst>
        </pc:picChg>
      </pc:sldChg>
      <pc:sldChg chg="addSp delSp modSp add mod ord modClrScheme chgLayout modNotesTx">
        <pc:chgData name="Mai, Uyen 'Yen'" userId="a4a1938f-1b18-44a0-bbd4-4c1cef5f603d" providerId="ADAL" clId="{F760D70C-5138-4C38-BBC2-FF099DF22B16}" dt="2022-11-29T00:09:57.962" v="2504" actId="20577"/>
        <pc:sldMkLst>
          <pc:docMk/>
          <pc:sldMk cId="4229077514" sldId="292"/>
        </pc:sldMkLst>
        <pc:spChg chg="mod ord">
          <ac:chgData name="Mai, Uyen 'Yen'" userId="a4a1938f-1b18-44a0-bbd4-4c1cef5f603d" providerId="ADAL" clId="{F760D70C-5138-4C38-BBC2-FF099DF22B16}" dt="2022-11-29T00:09:53.756" v="2502" actId="20577"/>
          <ac:spMkLst>
            <pc:docMk/>
            <pc:sldMk cId="4229077514" sldId="292"/>
            <ac:spMk id="2" creationId="{00000000-0000-0000-0000-000000000000}"/>
          </ac:spMkLst>
        </pc:spChg>
        <pc:spChg chg="add del mod ord">
          <ac:chgData name="Mai, Uyen 'Yen'" userId="a4a1938f-1b18-44a0-bbd4-4c1cef5f603d" providerId="ADAL" clId="{F760D70C-5138-4C38-BBC2-FF099DF22B16}" dt="2022-11-29T00:09:26.808" v="2479" actId="700"/>
          <ac:spMkLst>
            <pc:docMk/>
            <pc:sldMk cId="4229077514" sldId="292"/>
            <ac:spMk id="3" creationId="{10EE7A65-6D2D-4D16-95CA-60D64B9D6BD1}"/>
          </ac:spMkLst>
        </pc:spChg>
        <pc:spChg chg="add del mod ord">
          <ac:chgData name="Mai, Uyen 'Yen'" userId="a4a1938f-1b18-44a0-bbd4-4c1cef5f603d" providerId="ADAL" clId="{F760D70C-5138-4C38-BBC2-FF099DF22B16}" dt="2022-11-29T00:09:56.512" v="2503" actId="20577"/>
          <ac:spMkLst>
            <pc:docMk/>
            <pc:sldMk cId="4229077514" sldId="292"/>
            <ac:spMk id="5" creationId="{00000000-0000-0000-0000-000000000000}"/>
          </ac:spMkLst>
        </pc:spChg>
        <pc:spChg chg="add del mod">
          <ac:chgData name="Mai, Uyen 'Yen'" userId="a4a1938f-1b18-44a0-bbd4-4c1cef5f603d" providerId="ADAL" clId="{F760D70C-5138-4C38-BBC2-FF099DF22B16}" dt="2022-11-29T00:09:26.200" v="2478" actId="478"/>
          <ac:spMkLst>
            <pc:docMk/>
            <pc:sldMk cId="4229077514" sldId="292"/>
            <ac:spMk id="6" creationId="{12D7D2B9-2804-45E8-AD96-59DC8333AB9B}"/>
          </ac:spMkLst>
        </pc:spChg>
      </pc:sldChg>
      <pc:sldChg chg="addSp delSp modSp new del mod ord chgLayout">
        <pc:chgData name="Mai, Uyen 'Yen'" userId="a4a1938f-1b18-44a0-bbd4-4c1cef5f603d" providerId="ADAL" clId="{F760D70C-5138-4C38-BBC2-FF099DF22B16}" dt="2022-11-29T19:47:35.050" v="3161" actId="2696"/>
        <pc:sldMkLst>
          <pc:docMk/>
          <pc:sldMk cId="1986351106" sldId="293"/>
        </pc:sldMkLst>
        <pc:spChg chg="del mod ord">
          <ac:chgData name="Mai, Uyen 'Yen'" userId="a4a1938f-1b18-44a0-bbd4-4c1cef5f603d" providerId="ADAL" clId="{F760D70C-5138-4C38-BBC2-FF099DF22B16}" dt="2022-11-29T18:51:05.309" v="2506" actId="700"/>
          <ac:spMkLst>
            <pc:docMk/>
            <pc:sldMk cId="1986351106" sldId="293"/>
            <ac:spMk id="2" creationId="{72D0E4E9-4F30-4EF0-B696-F2171FA68A23}"/>
          </ac:spMkLst>
        </pc:spChg>
        <pc:spChg chg="del mod ord">
          <ac:chgData name="Mai, Uyen 'Yen'" userId="a4a1938f-1b18-44a0-bbd4-4c1cef5f603d" providerId="ADAL" clId="{F760D70C-5138-4C38-BBC2-FF099DF22B16}" dt="2022-11-29T18:51:05.309" v="2506" actId="700"/>
          <ac:spMkLst>
            <pc:docMk/>
            <pc:sldMk cId="1986351106" sldId="293"/>
            <ac:spMk id="3" creationId="{A6C71D32-7786-4FE8-86F4-97A60BD703EE}"/>
          </ac:spMkLst>
        </pc:spChg>
        <pc:spChg chg="add del mod ord">
          <ac:chgData name="Mai, Uyen 'Yen'" userId="a4a1938f-1b18-44a0-bbd4-4c1cef5f603d" providerId="ADAL" clId="{F760D70C-5138-4C38-BBC2-FF099DF22B16}" dt="2022-11-29T19:37:48.738" v="3130" actId="700"/>
          <ac:spMkLst>
            <pc:docMk/>
            <pc:sldMk cId="1986351106" sldId="293"/>
            <ac:spMk id="3" creationId="{E0FA6888-D5FD-40D6-AA42-DD866D38EDFD}"/>
          </ac:spMkLst>
        </pc:spChg>
        <pc:spChg chg="add del mod ord">
          <ac:chgData name="Mai, Uyen 'Yen'" userId="a4a1938f-1b18-44a0-bbd4-4c1cef5f603d" providerId="ADAL" clId="{F760D70C-5138-4C38-BBC2-FF099DF22B16}" dt="2022-11-29T19:37:48.738" v="3130" actId="700"/>
          <ac:spMkLst>
            <pc:docMk/>
            <pc:sldMk cId="1986351106" sldId="293"/>
            <ac:spMk id="4" creationId="{1DDB7F5D-4212-4FE5-9B1C-F1F36430616F}"/>
          </ac:spMkLst>
        </pc:spChg>
        <pc:spChg chg="add del mod ord">
          <ac:chgData name="Mai, Uyen 'Yen'" userId="a4a1938f-1b18-44a0-bbd4-4c1cef5f603d" providerId="ADAL" clId="{F760D70C-5138-4C38-BBC2-FF099DF22B16}" dt="2022-11-29T18:51:52.741" v="2508" actId="931"/>
          <ac:spMkLst>
            <pc:docMk/>
            <pc:sldMk cId="1986351106" sldId="293"/>
            <ac:spMk id="5" creationId="{0ACF2153-D8C5-4360-B693-C315E5A85138}"/>
          </ac:spMkLst>
        </pc:spChg>
        <pc:spChg chg="add del mod ord">
          <ac:chgData name="Mai, Uyen 'Yen'" userId="a4a1938f-1b18-44a0-bbd4-4c1cef5f603d" providerId="ADAL" clId="{F760D70C-5138-4C38-BBC2-FF099DF22B16}" dt="2022-11-29T19:44:46.490" v="3143" actId="700"/>
          <ac:spMkLst>
            <pc:docMk/>
            <pc:sldMk cId="1986351106" sldId="293"/>
            <ac:spMk id="5" creationId="{F18C1E93-CEA3-4D65-994E-377403DA0CBA}"/>
          </ac:spMkLst>
        </pc:spChg>
        <pc:spChg chg="add del mod ord">
          <ac:chgData name="Mai, Uyen 'Yen'" userId="a4a1938f-1b18-44a0-bbd4-4c1cef5f603d" providerId="ADAL" clId="{F760D70C-5138-4C38-BBC2-FF099DF22B16}" dt="2022-11-29T19:37:48.738" v="3130" actId="700"/>
          <ac:spMkLst>
            <pc:docMk/>
            <pc:sldMk cId="1986351106" sldId="293"/>
            <ac:spMk id="6" creationId="{E5F28816-CA0A-4A94-94C5-4609747482D8}"/>
          </ac:spMkLst>
        </pc:spChg>
        <pc:spChg chg="add del mod ord">
          <ac:chgData name="Mai, Uyen 'Yen'" userId="a4a1938f-1b18-44a0-bbd4-4c1cef5f603d" providerId="ADAL" clId="{F760D70C-5138-4C38-BBC2-FF099DF22B16}" dt="2022-11-29T19:44:46.490" v="3143" actId="700"/>
          <ac:spMkLst>
            <pc:docMk/>
            <pc:sldMk cId="1986351106" sldId="293"/>
            <ac:spMk id="7" creationId="{1E745AB0-1B0C-40BB-9AF9-D969A19523C0}"/>
          </ac:spMkLst>
        </pc:spChg>
        <pc:spChg chg="add mod ord">
          <ac:chgData name="Mai, Uyen 'Yen'" userId="a4a1938f-1b18-44a0-bbd4-4c1cef5f603d" providerId="ADAL" clId="{F760D70C-5138-4C38-BBC2-FF099DF22B16}" dt="2022-11-29T19:44:46.490" v="3143" actId="700"/>
          <ac:spMkLst>
            <pc:docMk/>
            <pc:sldMk cId="1986351106" sldId="293"/>
            <ac:spMk id="9" creationId="{E7E9F13D-03AA-4BC5-8740-186BD9350049}"/>
          </ac:spMkLst>
        </pc:spChg>
        <pc:spChg chg="add mod ord">
          <ac:chgData name="Mai, Uyen 'Yen'" userId="a4a1938f-1b18-44a0-bbd4-4c1cef5f603d" providerId="ADAL" clId="{F760D70C-5138-4C38-BBC2-FF099DF22B16}" dt="2022-11-29T19:44:46.490" v="3143" actId="700"/>
          <ac:spMkLst>
            <pc:docMk/>
            <pc:sldMk cId="1986351106" sldId="293"/>
            <ac:spMk id="10" creationId="{346E4629-2257-4D51-921D-A117F4B69D1F}"/>
          </ac:spMkLst>
        </pc:spChg>
        <pc:spChg chg="add mod ord">
          <ac:chgData name="Mai, Uyen 'Yen'" userId="a4a1938f-1b18-44a0-bbd4-4c1cef5f603d" providerId="ADAL" clId="{F760D70C-5138-4C38-BBC2-FF099DF22B16}" dt="2022-11-29T19:44:46.490" v="3143" actId="700"/>
          <ac:spMkLst>
            <pc:docMk/>
            <pc:sldMk cId="1986351106" sldId="293"/>
            <ac:spMk id="11" creationId="{E8F3C7C4-6A4B-48F8-BFDE-E0E2C5DE49FD}"/>
          </ac:spMkLst>
        </pc:spChg>
        <pc:picChg chg="add del mod">
          <ac:chgData name="Mai, Uyen 'Yen'" userId="a4a1938f-1b18-44a0-bbd4-4c1cef5f603d" providerId="ADAL" clId="{F760D70C-5138-4C38-BBC2-FF099DF22B16}" dt="2022-11-29T19:37:34.884" v="3128" actId="478"/>
          <ac:picMkLst>
            <pc:docMk/>
            <pc:sldMk cId="1986351106" sldId="293"/>
            <ac:picMk id="8" creationId="{23B22242-C6C4-4FBA-86D6-B255BE36B789}"/>
          </ac:picMkLst>
        </pc:picChg>
      </pc:sldChg>
      <pc:sldChg chg="addSp delSp modSp new del mod modClrScheme chgLayout">
        <pc:chgData name="Mai, Uyen 'Yen'" userId="a4a1938f-1b18-44a0-bbd4-4c1cef5f603d" providerId="ADAL" clId="{F760D70C-5138-4C38-BBC2-FF099DF22B16}" dt="2022-11-29T00:09:00.523" v="2475" actId="47"/>
        <pc:sldMkLst>
          <pc:docMk/>
          <pc:sldMk cId="3856399958" sldId="293"/>
        </pc:sldMkLst>
        <pc:spChg chg="del mod ord">
          <ac:chgData name="Mai, Uyen 'Yen'" userId="a4a1938f-1b18-44a0-bbd4-4c1cef5f603d" providerId="ADAL" clId="{F760D70C-5138-4C38-BBC2-FF099DF22B16}" dt="2022-11-29T00:08:56.419" v="2474" actId="700"/>
          <ac:spMkLst>
            <pc:docMk/>
            <pc:sldMk cId="3856399958" sldId="293"/>
            <ac:spMk id="2" creationId="{04F1B29E-B9D6-4A21-A13E-6510323F5421}"/>
          </ac:spMkLst>
        </pc:spChg>
        <pc:spChg chg="del mod ord">
          <ac:chgData name="Mai, Uyen 'Yen'" userId="a4a1938f-1b18-44a0-bbd4-4c1cef5f603d" providerId="ADAL" clId="{F760D70C-5138-4C38-BBC2-FF099DF22B16}" dt="2022-11-29T00:08:56.419" v="2474" actId="700"/>
          <ac:spMkLst>
            <pc:docMk/>
            <pc:sldMk cId="3856399958" sldId="293"/>
            <ac:spMk id="3" creationId="{D8716164-50FB-4F5B-858D-827640C7747B}"/>
          </ac:spMkLst>
        </pc:spChg>
        <pc:spChg chg="add mod ord">
          <ac:chgData name="Mai, Uyen 'Yen'" userId="a4a1938f-1b18-44a0-bbd4-4c1cef5f603d" providerId="ADAL" clId="{F760D70C-5138-4C38-BBC2-FF099DF22B16}" dt="2022-11-29T00:08:56.419" v="2474" actId="700"/>
          <ac:spMkLst>
            <pc:docMk/>
            <pc:sldMk cId="3856399958" sldId="293"/>
            <ac:spMk id="4" creationId="{951FB2A8-55E6-4655-9C76-76F06784E34A}"/>
          </ac:spMkLst>
        </pc:spChg>
        <pc:spChg chg="add mod ord">
          <ac:chgData name="Mai, Uyen 'Yen'" userId="a4a1938f-1b18-44a0-bbd4-4c1cef5f603d" providerId="ADAL" clId="{F760D70C-5138-4C38-BBC2-FF099DF22B16}" dt="2022-11-29T00:08:56.419" v="2474" actId="700"/>
          <ac:spMkLst>
            <pc:docMk/>
            <pc:sldMk cId="3856399958" sldId="293"/>
            <ac:spMk id="5" creationId="{AE662891-1E94-4773-AF91-C0617E6A9CB6}"/>
          </ac:spMkLst>
        </pc:spChg>
        <pc:spChg chg="add mod ord">
          <ac:chgData name="Mai, Uyen 'Yen'" userId="a4a1938f-1b18-44a0-bbd4-4c1cef5f603d" providerId="ADAL" clId="{F760D70C-5138-4C38-BBC2-FF099DF22B16}" dt="2022-11-29T00:08:56.419" v="2474" actId="700"/>
          <ac:spMkLst>
            <pc:docMk/>
            <pc:sldMk cId="3856399958" sldId="293"/>
            <ac:spMk id="6" creationId="{3E081076-983D-45F7-BCA4-08BFD35E494C}"/>
          </ac:spMkLst>
        </pc:spChg>
      </pc:sldChg>
      <pc:sldChg chg="addSp delSp modSp new del mod setBg setClrOvrMap">
        <pc:chgData name="Mai, Uyen 'Yen'" userId="a4a1938f-1b18-44a0-bbd4-4c1cef5f603d" providerId="ADAL" clId="{F760D70C-5138-4C38-BBC2-FF099DF22B16}" dt="2022-11-29T19:31:42.204" v="3065" actId="2696"/>
        <pc:sldMkLst>
          <pc:docMk/>
          <pc:sldMk cId="1168757293" sldId="294"/>
        </pc:sldMkLst>
        <pc:spChg chg="mo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2" creationId="{88830613-58B4-4CC0-9ABB-DA5D42DDDA31}"/>
          </ac:spMkLst>
        </pc:spChg>
        <pc:spChg chg="mo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3" creationId="{65D746FA-4DC1-4DFD-897C-5487D9FCA70C}"/>
          </ac:spMkLst>
        </pc:spChg>
        <pc:spChg chg="add del">
          <ac:chgData name="Mai, Uyen 'Yen'" userId="a4a1938f-1b18-44a0-bbd4-4c1cef5f603d" providerId="ADAL" clId="{F760D70C-5138-4C38-BBC2-FF099DF22B16}" dt="2022-11-29T19:04:51.482" v="2814" actId="26606"/>
          <ac:spMkLst>
            <pc:docMk/>
            <pc:sldMk cId="1168757293" sldId="294"/>
            <ac:spMk id="4107" creationId="{485B976C-17EF-415B-B03C-BAF9443B9DDB}"/>
          </ac:spMkLst>
        </pc:spChg>
        <pc:spChg chg="add del">
          <ac:chgData name="Mai, Uyen 'Yen'" userId="a4a1938f-1b18-44a0-bbd4-4c1cef5f603d" providerId="ADAL" clId="{F760D70C-5138-4C38-BBC2-FF099DF22B16}" dt="2022-11-29T19:04:51.482" v="2814" actId="26606"/>
          <ac:spMkLst>
            <pc:docMk/>
            <pc:sldMk cId="1168757293" sldId="294"/>
            <ac:spMk id="4109" creationId="{D9FD8598-76DF-4F25-98DC-C96298A94617}"/>
          </ac:spMkLst>
        </pc:spChg>
        <pc:spChg chg="ad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4115" creationId="{4FCF3D50-B47D-44B3-B14D-3766D687CCAF}"/>
          </ac:spMkLst>
        </pc:spChg>
        <pc:spChg chg="ad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4116" creationId="{485B976C-17EF-415B-B03C-BAF9443B9DDB}"/>
          </ac:spMkLst>
        </pc:spChg>
        <pc:spChg chg="ad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4117" creationId="{3BCCF154-219C-4B08-80D0-307167E57673}"/>
          </ac:spMkLst>
        </pc:spChg>
        <pc:spChg chg="ad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4118" creationId="{8633651C-49DB-4498-A6A1-68144827C0B4}"/>
          </ac:spMkLst>
        </pc:spChg>
        <pc:spChg chg="add">
          <ac:chgData name="Mai, Uyen 'Yen'" userId="a4a1938f-1b18-44a0-bbd4-4c1cef5f603d" providerId="ADAL" clId="{F760D70C-5138-4C38-BBC2-FF099DF22B16}" dt="2022-11-29T19:04:51.492" v="2815" actId="26606"/>
          <ac:spMkLst>
            <pc:docMk/>
            <pc:sldMk cId="1168757293" sldId="294"/>
            <ac:spMk id="4119" creationId="{C94D2069-E49A-460A-A49C-48A2F4B4C0FC}"/>
          </ac:spMkLst>
        </pc:spChg>
        <pc:picChg chg="add del mod">
          <ac:chgData name="Mai, Uyen 'Yen'" userId="a4a1938f-1b18-44a0-bbd4-4c1cef5f603d" providerId="ADAL" clId="{F760D70C-5138-4C38-BBC2-FF099DF22B16}" dt="2022-11-29T19:04:30.010" v="2812" actId="478"/>
          <ac:picMkLst>
            <pc:docMk/>
            <pc:sldMk cId="1168757293" sldId="294"/>
            <ac:picMk id="4098" creationId="{09F66BED-5289-414F-8702-B70CBDDC1CCA}"/>
          </ac:picMkLst>
        </pc:picChg>
        <pc:picChg chg="add mod ord">
          <ac:chgData name="Mai, Uyen 'Yen'" userId="a4a1938f-1b18-44a0-bbd4-4c1cef5f603d" providerId="ADAL" clId="{F760D70C-5138-4C38-BBC2-FF099DF22B16}" dt="2022-11-29T19:06:08.121" v="2822" actId="18131"/>
          <ac:picMkLst>
            <pc:docMk/>
            <pc:sldMk cId="1168757293" sldId="294"/>
            <ac:picMk id="4100" creationId="{DD26C1C6-774F-4B40-BC92-844EDA5301F6}"/>
          </ac:picMkLst>
        </pc:picChg>
        <pc:picChg chg="add mod">
          <ac:chgData name="Mai, Uyen 'Yen'" userId="a4a1938f-1b18-44a0-bbd4-4c1cef5f603d" providerId="ADAL" clId="{F760D70C-5138-4C38-BBC2-FF099DF22B16}" dt="2022-11-29T19:04:51.492" v="2815" actId="26606"/>
          <ac:picMkLst>
            <pc:docMk/>
            <pc:sldMk cId="1168757293" sldId="294"/>
            <ac:picMk id="4102" creationId="{C4432683-3FD6-48DF-A135-84FDAA7A35A5}"/>
          </ac:picMkLst>
        </pc:picChg>
        <pc:cxnChg chg="add del">
          <ac:chgData name="Mai, Uyen 'Yen'" userId="a4a1938f-1b18-44a0-bbd4-4c1cef5f603d" providerId="ADAL" clId="{F760D70C-5138-4C38-BBC2-FF099DF22B16}" dt="2022-11-29T19:04:51.482" v="2814" actId="26606"/>
          <ac:cxnSpMkLst>
            <pc:docMk/>
            <pc:sldMk cId="1168757293" sldId="294"/>
            <ac:cxnSpMk id="4111" creationId="{EBAD6A72-88E8-42F7-88B9-CAF744536BE4}"/>
          </ac:cxnSpMkLst>
        </pc:cxnChg>
        <pc:cxnChg chg="add del">
          <ac:chgData name="Mai, Uyen 'Yen'" userId="a4a1938f-1b18-44a0-bbd4-4c1cef5f603d" providerId="ADAL" clId="{F760D70C-5138-4C38-BBC2-FF099DF22B16}" dt="2022-11-29T19:04:51.482" v="2814" actId="26606"/>
          <ac:cxnSpMkLst>
            <pc:docMk/>
            <pc:sldMk cId="1168757293" sldId="294"/>
            <ac:cxnSpMk id="4113" creationId="{C800968E-0A99-46C4-A9B2-6A63AC66F4B0}"/>
          </ac:cxnSpMkLst>
        </pc:cxnChg>
      </pc:sldChg>
      <pc:sldChg chg="addSp delSp modSp new del mod ord modClrScheme chgLayout">
        <pc:chgData name="Mai, Uyen 'Yen'" userId="a4a1938f-1b18-44a0-bbd4-4c1cef5f603d" providerId="ADAL" clId="{F760D70C-5138-4C38-BBC2-FF099DF22B16}" dt="2022-11-29T19:39:04.010" v="3141" actId="47"/>
        <pc:sldMkLst>
          <pc:docMk/>
          <pc:sldMk cId="1014497353" sldId="295"/>
        </pc:sldMkLst>
        <pc:spChg chg="del mod ord">
          <ac:chgData name="Mai, Uyen 'Yen'" userId="a4a1938f-1b18-44a0-bbd4-4c1cef5f603d" providerId="ADAL" clId="{F760D70C-5138-4C38-BBC2-FF099DF22B16}" dt="2022-11-29T19:27:09.476" v="2899" actId="700"/>
          <ac:spMkLst>
            <pc:docMk/>
            <pc:sldMk cId="1014497353" sldId="295"/>
            <ac:spMk id="2" creationId="{C416D356-3F5F-4B46-B2A1-1381B9E53836}"/>
          </ac:spMkLst>
        </pc:spChg>
        <pc:spChg chg="del mod ord">
          <ac:chgData name="Mai, Uyen 'Yen'" userId="a4a1938f-1b18-44a0-bbd4-4c1cef5f603d" providerId="ADAL" clId="{F760D70C-5138-4C38-BBC2-FF099DF22B16}" dt="2022-11-29T19:27:09.476" v="2899" actId="700"/>
          <ac:spMkLst>
            <pc:docMk/>
            <pc:sldMk cId="1014497353" sldId="295"/>
            <ac:spMk id="3" creationId="{9E7FBB8A-1226-4689-B974-61862A69A7DF}"/>
          </ac:spMkLst>
        </pc:spChg>
        <pc:spChg chg="add mod ord">
          <ac:chgData name="Mai, Uyen 'Yen'" userId="a4a1938f-1b18-44a0-bbd4-4c1cef5f603d" providerId="ADAL" clId="{F760D70C-5138-4C38-BBC2-FF099DF22B16}" dt="2022-11-29T19:31:34.306" v="3064" actId="20577"/>
          <ac:spMkLst>
            <pc:docMk/>
            <pc:sldMk cId="1014497353" sldId="295"/>
            <ac:spMk id="4" creationId="{F2D3849D-2B1B-4C90-9540-23551E338547}"/>
          </ac:spMkLst>
        </pc:spChg>
        <pc:spChg chg="add del mod ord">
          <ac:chgData name="Mai, Uyen 'Yen'" userId="a4a1938f-1b18-44a0-bbd4-4c1cef5f603d" providerId="ADAL" clId="{F760D70C-5138-4C38-BBC2-FF099DF22B16}" dt="2022-11-29T19:27:14.867" v="2901" actId="478"/>
          <ac:spMkLst>
            <pc:docMk/>
            <pc:sldMk cId="1014497353" sldId="295"/>
            <ac:spMk id="5" creationId="{459A310D-FCD1-4655-8106-6C51D7FEB473}"/>
          </ac:spMkLst>
        </pc:spChg>
        <pc:spChg chg="add del mod ord">
          <ac:chgData name="Mai, Uyen 'Yen'" userId="a4a1938f-1b18-44a0-bbd4-4c1cef5f603d" providerId="ADAL" clId="{F760D70C-5138-4C38-BBC2-FF099DF22B16}" dt="2022-11-29T19:30:11.323" v="3006" actId="478"/>
          <ac:spMkLst>
            <pc:docMk/>
            <pc:sldMk cId="1014497353" sldId="295"/>
            <ac:spMk id="6" creationId="{B2F45B3A-C49C-443E-9313-CBD6656E07DE}"/>
          </ac:spMkLst>
        </pc:spChg>
        <pc:spChg chg="add mod">
          <ac:chgData name="Mai, Uyen 'Yen'" userId="a4a1938f-1b18-44a0-bbd4-4c1cef5f603d" providerId="ADAL" clId="{F760D70C-5138-4C38-BBC2-FF099DF22B16}" dt="2022-11-29T19:34:47.490" v="3079" actId="1036"/>
          <ac:spMkLst>
            <pc:docMk/>
            <pc:sldMk cId="1014497353" sldId="295"/>
            <ac:spMk id="9" creationId="{F52E0D87-81B8-41A4-B012-DB3F49717F97}"/>
          </ac:spMkLst>
        </pc:spChg>
        <pc:spChg chg="add mod">
          <ac:chgData name="Mai, Uyen 'Yen'" userId="a4a1938f-1b18-44a0-bbd4-4c1cef5f603d" providerId="ADAL" clId="{F760D70C-5138-4C38-BBC2-FF099DF22B16}" dt="2022-11-29T19:34:47.490" v="3079" actId="1036"/>
          <ac:spMkLst>
            <pc:docMk/>
            <pc:sldMk cId="1014497353" sldId="295"/>
            <ac:spMk id="10" creationId="{CD48DEB9-25C0-4D3B-87F0-D9D95F070836}"/>
          </ac:spMkLst>
        </pc:spChg>
        <pc:spChg chg="add mod ord">
          <ac:chgData name="Mai, Uyen 'Yen'" userId="a4a1938f-1b18-44a0-bbd4-4c1cef5f603d" providerId="ADAL" clId="{F760D70C-5138-4C38-BBC2-FF099DF22B16}" dt="2022-11-29T19:34:54.820" v="3080" actId="14100"/>
          <ac:spMkLst>
            <pc:docMk/>
            <pc:sldMk cId="1014497353" sldId="295"/>
            <ac:spMk id="11" creationId="{F9BDF784-EB7A-4E52-BB57-4A8DE5FE6C9A}"/>
          </ac:spMkLst>
        </pc:spChg>
        <pc:picChg chg="add mod">
          <ac:chgData name="Mai, Uyen 'Yen'" userId="a4a1938f-1b18-44a0-bbd4-4c1cef5f603d" providerId="ADAL" clId="{F760D70C-5138-4C38-BBC2-FF099DF22B16}" dt="2022-11-29T19:34:47.490" v="3079" actId="1036"/>
          <ac:picMkLst>
            <pc:docMk/>
            <pc:sldMk cId="1014497353" sldId="295"/>
            <ac:picMk id="7" creationId="{21131DDA-E374-418F-823F-2A9A648FE134}"/>
          </ac:picMkLst>
        </pc:picChg>
        <pc:picChg chg="add mod">
          <ac:chgData name="Mai, Uyen 'Yen'" userId="a4a1938f-1b18-44a0-bbd4-4c1cef5f603d" providerId="ADAL" clId="{F760D70C-5138-4C38-BBC2-FF099DF22B16}" dt="2022-11-29T19:34:47.490" v="3079" actId="1036"/>
          <ac:picMkLst>
            <pc:docMk/>
            <pc:sldMk cId="1014497353" sldId="295"/>
            <ac:picMk id="8" creationId="{EC912C8E-861E-4F59-8A17-D57C8DFF8A9E}"/>
          </ac:picMkLst>
        </pc:picChg>
      </pc:sldChg>
      <pc:sldChg chg="addSp delSp modSp new mod modClrScheme chgLayout">
        <pc:chgData name="Mai, Uyen 'Yen'" userId="a4a1938f-1b18-44a0-bbd4-4c1cef5f603d" providerId="ADAL" clId="{F760D70C-5138-4C38-BBC2-FF099DF22B16}" dt="2022-11-29T19:38:56.069" v="3140" actId="700"/>
        <pc:sldMkLst>
          <pc:docMk/>
          <pc:sldMk cId="3185775042" sldId="296"/>
        </pc:sldMkLst>
        <pc:spChg chg="del mod ord">
          <ac:chgData name="Mai, Uyen 'Yen'" userId="a4a1938f-1b18-44a0-bbd4-4c1cef5f603d" providerId="ADAL" clId="{F760D70C-5138-4C38-BBC2-FF099DF22B16}" dt="2022-11-29T19:38:21.070" v="3136" actId="700"/>
          <ac:spMkLst>
            <pc:docMk/>
            <pc:sldMk cId="3185775042" sldId="296"/>
            <ac:spMk id="2" creationId="{33B15DC5-3E52-4B49-A36F-E2AE0B948870}"/>
          </ac:spMkLst>
        </pc:spChg>
        <pc:spChg chg="del mod ord">
          <ac:chgData name="Mai, Uyen 'Yen'" userId="a4a1938f-1b18-44a0-bbd4-4c1cef5f603d" providerId="ADAL" clId="{F760D70C-5138-4C38-BBC2-FF099DF22B16}" dt="2022-11-29T19:38:21.070" v="3136" actId="700"/>
          <ac:spMkLst>
            <pc:docMk/>
            <pc:sldMk cId="3185775042" sldId="296"/>
            <ac:spMk id="3" creationId="{4E03F0F8-FFC9-4CBC-9760-0E6949E4367C}"/>
          </ac:spMkLst>
        </pc:spChg>
        <pc:spChg chg="del mod ord">
          <ac:chgData name="Mai, Uyen 'Yen'" userId="a4a1938f-1b18-44a0-bbd4-4c1cef5f603d" providerId="ADAL" clId="{F760D70C-5138-4C38-BBC2-FF099DF22B16}" dt="2022-11-29T19:38:21.070" v="3136" actId="700"/>
          <ac:spMkLst>
            <pc:docMk/>
            <pc:sldMk cId="3185775042" sldId="296"/>
            <ac:spMk id="4" creationId="{B465FCE8-D460-43BD-84DF-35DDEC483D42}"/>
          </ac:spMkLst>
        </pc:spChg>
        <pc:spChg chg="add del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5" creationId="{54A9E12B-A463-40F2-A1AE-D4B1314FCF0C}"/>
          </ac:spMkLst>
        </pc:spChg>
        <pc:spChg chg="add del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6" creationId="{1682E1FE-DBF7-40D3-8CD5-9F73256E3783}"/>
          </ac:spMkLst>
        </pc:spChg>
        <pc:spChg chg="add del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7" creationId="{34B68B64-7A3D-41AD-B1A1-E354B5CDC3ED}"/>
          </ac:spMkLst>
        </pc:spChg>
        <pc:spChg chg="add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8" creationId="{0E46ED29-0CB6-4479-B550-20D4A7AFD4CB}"/>
          </ac:spMkLst>
        </pc:spChg>
        <pc:spChg chg="add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9" creationId="{202A020D-81E4-4A7C-A644-904AA16F5401}"/>
          </ac:spMkLst>
        </pc:spChg>
        <pc:spChg chg="add mod ord">
          <ac:chgData name="Mai, Uyen 'Yen'" userId="a4a1938f-1b18-44a0-bbd4-4c1cef5f603d" providerId="ADAL" clId="{F760D70C-5138-4C38-BBC2-FF099DF22B16}" dt="2022-11-29T19:38:56.069" v="3140" actId="700"/>
          <ac:spMkLst>
            <pc:docMk/>
            <pc:sldMk cId="3185775042" sldId="296"/>
            <ac:spMk id="10" creationId="{9369A641-BA4B-46C8-ADD6-5C101F890364}"/>
          </ac:spMkLst>
        </pc:spChg>
      </pc:sldChg>
      <pc:sldChg chg="addSp delSp modSp new mod ord chgLayout">
        <pc:chgData name="Mai, Uyen 'Yen'" userId="a4a1938f-1b18-44a0-bbd4-4c1cef5f603d" providerId="ADAL" clId="{F760D70C-5138-4C38-BBC2-FF099DF22B16}" dt="2022-11-29T19:38:45.750" v="3139"/>
        <pc:sldMkLst>
          <pc:docMk/>
          <pc:sldMk cId="1536154861" sldId="297"/>
        </pc:sldMkLst>
        <pc:spChg chg="del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2" creationId="{13DA72A2-C3CA-4CFF-9807-029E358BC12B}"/>
          </ac:spMkLst>
        </pc:spChg>
        <pc:spChg chg="del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3" creationId="{D8F18575-99DC-47F9-88A7-06F29F216A9A}"/>
          </ac:spMkLst>
        </pc:spChg>
        <pc:spChg chg="del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4" creationId="{3C566C3B-7353-4975-9E28-AC73C5D4547F}"/>
          </ac:spMkLst>
        </pc:spChg>
        <pc:spChg chg="add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5" creationId="{C21B0D49-D174-452C-AD9D-AC18F2675C89}"/>
          </ac:spMkLst>
        </pc:spChg>
        <pc:spChg chg="add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6" creationId="{18EDD01B-2508-4EDB-A89E-9B8F5B71E09D}"/>
          </ac:spMkLst>
        </pc:spChg>
        <pc:spChg chg="add mod ord">
          <ac:chgData name="Mai, Uyen 'Yen'" userId="a4a1938f-1b18-44a0-bbd4-4c1cef5f603d" providerId="ADAL" clId="{F760D70C-5138-4C38-BBC2-FF099DF22B16}" dt="2022-11-29T19:38:41.537" v="3137" actId="700"/>
          <ac:spMkLst>
            <pc:docMk/>
            <pc:sldMk cId="1536154861" sldId="297"/>
            <ac:spMk id="7" creationId="{990FFC83-B481-4FC9-B007-07983870BF81}"/>
          </ac:spMkLst>
        </pc:spChg>
      </pc:sldChg>
      <pc:sldChg chg="addSp delSp modSp new mod ord modClrScheme chgLayout">
        <pc:chgData name="Mai, Uyen 'Yen'" userId="a4a1938f-1b18-44a0-bbd4-4c1cef5f603d" providerId="ADAL" clId="{F760D70C-5138-4C38-BBC2-FF099DF22B16}" dt="2022-11-29T19:38:07.180" v="3135"/>
        <pc:sldMkLst>
          <pc:docMk/>
          <pc:sldMk cId="1779218692" sldId="298"/>
        </pc:sldMkLst>
        <pc:spChg chg="del mod ord">
          <ac:chgData name="Mai, Uyen 'Yen'" userId="a4a1938f-1b18-44a0-bbd4-4c1cef5f603d" providerId="ADAL" clId="{F760D70C-5138-4C38-BBC2-FF099DF22B16}" dt="2022-11-29T19:38:05.121" v="3133" actId="700"/>
          <ac:spMkLst>
            <pc:docMk/>
            <pc:sldMk cId="1779218692" sldId="298"/>
            <ac:spMk id="2" creationId="{0088732C-A27D-48EF-98D0-F194E5D95043}"/>
          </ac:spMkLst>
        </pc:spChg>
        <pc:spChg chg="del mod ord">
          <ac:chgData name="Mai, Uyen 'Yen'" userId="a4a1938f-1b18-44a0-bbd4-4c1cef5f603d" providerId="ADAL" clId="{F760D70C-5138-4C38-BBC2-FF099DF22B16}" dt="2022-11-29T19:38:05.121" v="3133" actId="700"/>
          <ac:spMkLst>
            <pc:docMk/>
            <pc:sldMk cId="1779218692" sldId="298"/>
            <ac:spMk id="3" creationId="{EDBF7CAD-76D7-4305-BD94-3AEBC61ABCF1}"/>
          </ac:spMkLst>
        </pc:spChg>
        <pc:spChg chg="add mod ord">
          <ac:chgData name="Mai, Uyen 'Yen'" userId="a4a1938f-1b18-44a0-bbd4-4c1cef5f603d" providerId="ADAL" clId="{F760D70C-5138-4C38-BBC2-FF099DF22B16}" dt="2022-11-29T19:38:05.121" v="3133" actId="700"/>
          <ac:spMkLst>
            <pc:docMk/>
            <pc:sldMk cId="1779218692" sldId="298"/>
            <ac:spMk id="4" creationId="{117E7C76-BDE2-4F98-B6A0-8BDB57A83C5C}"/>
          </ac:spMkLst>
        </pc:spChg>
        <pc:spChg chg="add mod ord">
          <ac:chgData name="Mai, Uyen 'Yen'" userId="a4a1938f-1b18-44a0-bbd4-4c1cef5f603d" providerId="ADAL" clId="{F760D70C-5138-4C38-BBC2-FF099DF22B16}" dt="2022-11-29T19:38:05.121" v="3133" actId="700"/>
          <ac:spMkLst>
            <pc:docMk/>
            <pc:sldMk cId="1779218692" sldId="298"/>
            <ac:spMk id="5" creationId="{163B5D5C-0500-4A86-926C-BA34D9C8B426}"/>
          </ac:spMkLst>
        </pc:spChg>
      </pc:sldChg>
      <pc:sldChg chg="new">
        <pc:chgData name="Mai, Uyen 'Yen'" userId="a4a1938f-1b18-44a0-bbd4-4c1cef5f603d" providerId="ADAL" clId="{F760D70C-5138-4C38-BBC2-FF099DF22B16}" dt="2022-11-29T19:44:39.670" v="3142" actId="680"/>
        <pc:sldMkLst>
          <pc:docMk/>
          <pc:sldMk cId="186674142" sldId="299"/>
        </pc:sldMkLst>
      </pc:sldChg>
      <pc:sldChg chg="addSp delSp modSp new del mod chgLayout">
        <pc:chgData name="Mai, Uyen 'Yen'" userId="a4a1938f-1b18-44a0-bbd4-4c1cef5f603d" providerId="ADAL" clId="{F760D70C-5138-4C38-BBC2-FF099DF22B16}" dt="2022-11-29T19:47:35.050" v="3161" actId="2696"/>
        <pc:sldMkLst>
          <pc:docMk/>
          <pc:sldMk cId="1224657921" sldId="300"/>
        </pc:sldMkLst>
        <pc:spChg chg="del mod ord">
          <ac:chgData name="Mai, Uyen 'Yen'" userId="a4a1938f-1b18-44a0-bbd4-4c1cef5f603d" providerId="ADAL" clId="{F760D70C-5138-4C38-BBC2-FF099DF22B16}" dt="2022-11-29T19:47:06.571" v="3160" actId="700"/>
          <ac:spMkLst>
            <pc:docMk/>
            <pc:sldMk cId="1224657921" sldId="300"/>
            <ac:spMk id="2" creationId="{773008D3-6700-42C5-9F4C-603849B3451B}"/>
          </ac:spMkLst>
        </pc:spChg>
        <pc:spChg chg="del mod ord">
          <ac:chgData name="Mai, Uyen 'Yen'" userId="a4a1938f-1b18-44a0-bbd4-4c1cef5f603d" providerId="ADAL" clId="{F760D70C-5138-4C38-BBC2-FF099DF22B16}" dt="2022-11-29T19:47:06.571" v="3160" actId="700"/>
          <ac:spMkLst>
            <pc:docMk/>
            <pc:sldMk cId="1224657921" sldId="300"/>
            <ac:spMk id="3" creationId="{B43B9CA3-2F89-4E61-9FA4-5407AD9E06CF}"/>
          </ac:spMkLst>
        </pc:spChg>
        <pc:spChg chg="add mod ord">
          <ac:chgData name="Mai, Uyen 'Yen'" userId="a4a1938f-1b18-44a0-bbd4-4c1cef5f603d" providerId="ADAL" clId="{F760D70C-5138-4C38-BBC2-FF099DF22B16}" dt="2022-11-29T19:47:06.571" v="3160" actId="700"/>
          <ac:spMkLst>
            <pc:docMk/>
            <pc:sldMk cId="1224657921" sldId="300"/>
            <ac:spMk id="4" creationId="{3C3D38D6-E19D-4243-AC1A-96FF6C194385}"/>
          </ac:spMkLst>
        </pc:spChg>
        <pc:spChg chg="add mod ord">
          <ac:chgData name="Mai, Uyen 'Yen'" userId="a4a1938f-1b18-44a0-bbd4-4c1cef5f603d" providerId="ADAL" clId="{F760D70C-5138-4C38-BBC2-FF099DF22B16}" dt="2022-11-29T19:47:06.571" v="3160" actId="700"/>
          <ac:spMkLst>
            <pc:docMk/>
            <pc:sldMk cId="1224657921" sldId="300"/>
            <ac:spMk id="5" creationId="{881A132C-8F14-4DD9-A513-EC7B093FAEDA}"/>
          </ac:spMkLst>
        </pc:spChg>
        <pc:spChg chg="add mod ord">
          <ac:chgData name="Mai, Uyen 'Yen'" userId="a4a1938f-1b18-44a0-bbd4-4c1cef5f603d" providerId="ADAL" clId="{F760D70C-5138-4C38-BBC2-FF099DF22B16}" dt="2022-11-29T19:47:06.571" v="3160" actId="700"/>
          <ac:spMkLst>
            <pc:docMk/>
            <pc:sldMk cId="1224657921" sldId="300"/>
            <ac:spMk id="6" creationId="{A1B826D1-F37D-487F-835C-F620BB58FAFE}"/>
          </ac:spMkLst>
        </pc:spChg>
      </pc:sldChg>
      <pc:sldChg chg="addSp delSp modSp new mod modClrScheme chgLayout">
        <pc:chgData name="Mai, Uyen 'Yen'" userId="a4a1938f-1b18-44a0-bbd4-4c1cef5f603d" providerId="ADAL" clId="{F760D70C-5138-4C38-BBC2-FF099DF22B16}" dt="2022-11-29T19:57:28.494" v="3205" actId="700"/>
        <pc:sldMkLst>
          <pc:docMk/>
          <pc:sldMk cId="2274266664" sldId="300"/>
        </pc:sldMkLst>
        <pc:spChg chg="del mod ord">
          <ac:chgData name="Mai, Uyen 'Yen'" userId="a4a1938f-1b18-44a0-bbd4-4c1cef5f603d" providerId="ADAL" clId="{F760D70C-5138-4C38-BBC2-FF099DF22B16}" dt="2022-11-29T19:57:28.494" v="3205" actId="700"/>
          <ac:spMkLst>
            <pc:docMk/>
            <pc:sldMk cId="2274266664" sldId="300"/>
            <ac:spMk id="2" creationId="{4721FD8D-EDA9-4B0A-AD9B-4FF837A7E9D4}"/>
          </ac:spMkLst>
        </pc:spChg>
        <pc:spChg chg="del mod ord">
          <ac:chgData name="Mai, Uyen 'Yen'" userId="a4a1938f-1b18-44a0-bbd4-4c1cef5f603d" providerId="ADAL" clId="{F760D70C-5138-4C38-BBC2-FF099DF22B16}" dt="2022-11-29T19:57:28.494" v="3205" actId="700"/>
          <ac:spMkLst>
            <pc:docMk/>
            <pc:sldMk cId="2274266664" sldId="300"/>
            <ac:spMk id="3" creationId="{5557348C-AE2D-480F-97E5-5BDC7F90CC7E}"/>
          </ac:spMkLst>
        </pc:spChg>
        <pc:spChg chg="add mod ord">
          <ac:chgData name="Mai, Uyen 'Yen'" userId="a4a1938f-1b18-44a0-bbd4-4c1cef5f603d" providerId="ADAL" clId="{F760D70C-5138-4C38-BBC2-FF099DF22B16}" dt="2022-11-29T19:57:28.494" v="3205" actId="700"/>
          <ac:spMkLst>
            <pc:docMk/>
            <pc:sldMk cId="2274266664" sldId="300"/>
            <ac:spMk id="4" creationId="{AEB32933-91D8-4BE6-8B05-A79F853B8EDC}"/>
          </ac:spMkLst>
        </pc:spChg>
        <pc:spChg chg="add mod ord">
          <ac:chgData name="Mai, Uyen 'Yen'" userId="a4a1938f-1b18-44a0-bbd4-4c1cef5f603d" providerId="ADAL" clId="{F760D70C-5138-4C38-BBC2-FF099DF22B16}" dt="2022-11-29T19:57:28.494" v="3205" actId="700"/>
          <ac:spMkLst>
            <pc:docMk/>
            <pc:sldMk cId="2274266664" sldId="300"/>
            <ac:spMk id="5" creationId="{6BA6B725-9E8A-46EE-A0BE-54C2354876BF}"/>
          </ac:spMkLst>
        </pc:spChg>
        <pc:spChg chg="add mod ord">
          <ac:chgData name="Mai, Uyen 'Yen'" userId="a4a1938f-1b18-44a0-bbd4-4c1cef5f603d" providerId="ADAL" clId="{F760D70C-5138-4C38-BBC2-FF099DF22B16}" dt="2022-11-29T19:57:28.494" v="3205" actId="700"/>
          <ac:spMkLst>
            <pc:docMk/>
            <pc:sldMk cId="2274266664" sldId="300"/>
            <ac:spMk id="6" creationId="{74C8F497-CAFC-4F40-900F-BC4EADC662EC}"/>
          </ac:spMkLst>
        </pc:spChg>
      </pc:sldChg>
      <pc:sldMasterChg chg="modSp mod addSldLayout delSldLayout modSldLayout sldLayoutOrd">
        <pc:chgData name="Mai, Uyen 'Yen'" userId="a4a1938f-1b18-44a0-bbd4-4c1cef5f603d" providerId="ADAL" clId="{F760D70C-5138-4C38-BBC2-FF099DF22B16}" dt="2022-11-29T19:57:05.507" v="3203" actId="14100"/>
        <pc:sldMasterMkLst>
          <pc:docMk/>
          <pc:sldMasterMk cId="3108364186" sldId="2147483660"/>
        </pc:sldMasterMkLst>
        <pc:picChg chg="mod">
          <ac:chgData name="Mai, Uyen 'Yen'" userId="a4a1938f-1b18-44a0-bbd4-4c1cef5f603d" providerId="ADAL" clId="{F760D70C-5138-4C38-BBC2-FF099DF22B16}" dt="2022-11-28T22:41:44.817" v="122" actId="962"/>
          <ac:picMkLst>
            <pc:docMk/>
            <pc:sldMasterMk cId="3108364186" sldId="2147483660"/>
            <ac:picMk id="7" creationId="{00000000-0000-0000-0000-000000000000}"/>
          </ac:picMkLst>
        </pc:picChg>
        <pc:sldLayoutChg chg="modSp mod">
          <pc:chgData name="Mai, Uyen 'Yen'" userId="a4a1938f-1b18-44a0-bbd4-4c1cef5f603d" providerId="ADAL" clId="{F760D70C-5138-4C38-BBC2-FF099DF22B16}" dt="2022-11-28T22:40:52.839" v="11" actId="16037"/>
          <pc:sldLayoutMkLst>
            <pc:docMk/>
            <pc:sldMasterMk cId="3108364186" sldId="2147483660"/>
            <pc:sldLayoutMk cId="412378276" sldId="2147483661"/>
          </pc:sldLayoutMkLst>
          <pc:spChg chg="mod">
            <ac:chgData name="Mai, Uyen 'Yen'" userId="a4a1938f-1b18-44a0-bbd4-4c1cef5f603d" providerId="ADAL" clId="{F760D70C-5138-4C38-BBC2-FF099DF22B16}" dt="2022-11-28T22:40:52.839" v="11" actId="16037"/>
            <ac:spMkLst>
              <pc:docMk/>
              <pc:sldMasterMk cId="3108364186" sldId="2147483660"/>
              <pc:sldLayoutMk cId="412378276" sldId="2147483661"/>
              <ac:spMk id="4" creationId="{00000000-0000-0000-0000-000000000000}"/>
            </ac:spMkLst>
          </pc:spChg>
        </pc:sldLayoutChg>
        <pc:sldLayoutChg chg="delSp mod">
          <pc:chgData name="Mai, Uyen 'Yen'" userId="a4a1938f-1b18-44a0-bbd4-4c1cef5f603d" providerId="ADAL" clId="{F760D70C-5138-4C38-BBC2-FF099DF22B16}" dt="2022-11-28T22:35:40.693" v="6" actId="478"/>
          <pc:sldLayoutMkLst>
            <pc:docMk/>
            <pc:sldMasterMk cId="3108364186" sldId="2147483660"/>
            <pc:sldLayoutMk cId="1451683949" sldId="2147483662"/>
          </pc:sldLayoutMkLst>
          <pc:picChg chg="del">
            <ac:chgData name="Mai, Uyen 'Yen'" userId="a4a1938f-1b18-44a0-bbd4-4c1cef5f603d" providerId="ADAL" clId="{F760D70C-5138-4C38-BBC2-FF099DF22B16}" dt="2022-11-28T22:35:40.693" v="6" actId="478"/>
            <ac:picMkLst>
              <pc:docMk/>
              <pc:sldMasterMk cId="3108364186" sldId="2147483660"/>
              <pc:sldLayoutMk cId="1451683949" sldId="2147483662"/>
              <ac:picMk id="7" creationId="{00000000-0000-0000-0000-000000000000}"/>
            </ac:picMkLst>
          </pc:picChg>
        </pc:sldLayoutChg>
        <pc:sldLayoutChg chg="modSp ord">
          <pc:chgData name="Mai, Uyen 'Yen'" userId="a4a1938f-1b18-44a0-bbd4-4c1cef5f603d" providerId="ADAL" clId="{F760D70C-5138-4C38-BBC2-FF099DF22B16}" dt="2022-11-29T19:53:54.210" v="3195" actId="20578"/>
          <pc:sldLayoutMkLst>
            <pc:docMk/>
            <pc:sldMasterMk cId="3108364186" sldId="2147483660"/>
            <pc:sldLayoutMk cId="3974855681" sldId="2147483663"/>
          </pc:sldLayoutMkLst>
          <pc:spChg chg="mod">
            <ac:chgData name="Mai, Uyen 'Yen'" userId="a4a1938f-1b18-44a0-bbd4-4c1cef5f603d" providerId="ADAL" clId="{F760D70C-5138-4C38-BBC2-FF099DF22B16}" dt="2022-11-28T21:59:05.608" v="0" actId="16037"/>
            <ac:spMkLst>
              <pc:docMk/>
              <pc:sldMasterMk cId="3108364186" sldId="2147483660"/>
              <pc:sldLayoutMk cId="3974855681" sldId="2147483663"/>
              <ac:spMk id="2" creationId="{00000000-0000-0000-0000-000000000000}"/>
            </ac:spMkLst>
          </pc:spChg>
        </pc:sldLayoutChg>
        <pc:sldLayoutChg chg="delSp mod">
          <pc:chgData name="Mai, Uyen 'Yen'" userId="a4a1938f-1b18-44a0-bbd4-4c1cef5f603d" providerId="ADAL" clId="{F760D70C-5138-4C38-BBC2-FF099DF22B16}" dt="2022-11-28T22:35:43.459" v="7" actId="478"/>
          <pc:sldLayoutMkLst>
            <pc:docMk/>
            <pc:sldMasterMk cId="3108364186" sldId="2147483660"/>
            <pc:sldLayoutMk cId="4262761636" sldId="2147483664"/>
          </pc:sldLayoutMkLst>
          <pc:picChg chg="del">
            <ac:chgData name="Mai, Uyen 'Yen'" userId="a4a1938f-1b18-44a0-bbd4-4c1cef5f603d" providerId="ADAL" clId="{F760D70C-5138-4C38-BBC2-FF099DF22B16}" dt="2022-11-28T22:35:43.459" v="7" actId="478"/>
            <ac:picMkLst>
              <pc:docMk/>
              <pc:sldMasterMk cId="3108364186" sldId="2147483660"/>
              <pc:sldLayoutMk cId="4262761636" sldId="2147483664"/>
              <ac:picMk id="8" creationId="{00000000-0000-0000-0000-000000000000}"/>
            </ac:picMkLst>
          </pc:picChg>
        </pc:sldLayoutChg>
        <pc:sldLayoutChg chg="modSp">
          <pc:chgData name="Mai, Uyen 'Yen'" userId="a4a1938f-1b18-44a0-bbd4-4c1cef5f603d" providerId="ADAL" clId="{F760D70C-5138-4C38-BBC2-FF099DF22B16}" dt="2022-11-28T22:17:22.212" v="4" actId="16037"/>
          <pc:sldLayoutMkLst>
            <pc:docMk/>
            <pc:sldMasterMk cId="3108364186" sldId="2147483660"/>
            <pc:sldLayoutMk cId="3355023316" sldId="2147483668"/>
          </pc:sldLayoutMkLst>
          <pc:spChg chg="mod">
            <ac:chgData name="Mai, Uyen 'Yen'" userId="a4a1938f-1b18-44a0-bbd4-4c1cef5f603d" providerId="ADAL" clId="{F760D70C-5138-4C38-BBC2-FF099DF22B16}" dt="2022-11-28T22:17:22.212" v="4" actId="16037"/>
            <ac:spMkLst>
              <pc:docMk/>
              <pc:sldMasterMk cId="3108364186" sldId="2147483660"/>
              <pc:sldLayoutMk cId="3355023316" sldId="2147483668"/>
              <ac:spMk id="2" creationId="{00000000-0000-0000-0000-000000000000}"/>
            </ac:spMkLst>
          </pc:spChg>
        </pc:sldLayoutChg>
        <pc:sldLayoutChg chg="modSp del mod">
          <pc:chgData name="Mai, Uyen 'Yen'" userId="a4a1938f-1b18-44a0-bbd4-4c1cef5f603d" providerId="ADAL" clId="{F760D70C-5138-4C38-BBC2-FF099DF22B16}" dt="2022-11-29T19:53:03.462" v="3194" actId="2696"/>
          <pc:sldLayoutMkLst>
            <pc:docMk/>
            <pc:sldMasterMk cId="3108364186" sldId="2147483660"/>
            <pc:sldLayoutMk cId="2885074303" sldId="2147483669"/>
          </pc:sldLayoutMkLst>
          <pc:spChg chg="mod">
            <ac:chgData name="Mai, Uyen 'Yen'" userId="a4a1938f-1b18-44a0-bbd4-4c1cef5f603d" providerId="ADAL" clId="{F760D70C-5138-4C38-BBC2-FF099DF22B16}" dt="2022-11-29T19:52:56.078" v="3193" actId="1076"/>
            <ac:spMkLst>
              <pc:docMk/>
              <pc:sldMasterMk cId="3108364186" sldId="2147483660"/>
              <pc:sldLayoutMk cId="2885074303" sldId="2147483669"/>
              <ac:spMk id="3" creationId="{00000000-0000-0000-0000-000000000000}"/>
            </ac:spMkLst>
          </pc:spChg>
        </pc:sldLayoutChg>
        <pc:sldLayoutChg chg="modSp mod">
          <pc:chgData name="Mai, Uyen 'Yen'" userId="a4a1938f-1b18-44a0-bbd4-4c1cef5f603d" providerId="ADAL" clId="{F760D70C-5138-4C38-BBC2-FF099DF22B16}" dt="2022-11-29T19:48:39.712" v="3166" actId="14100"/>
          <pc:sldLayoutMkLst>
            <pc:docMk/>
            <pc:sldMasterMk cId="3108364186" sldId="2147483660"/>
            <pc:sldLayoutMk cId="1974199729" sldId="2147483670"/>
          </pc:sldLayoutMkLst>
          <pc:spChg chg="mod">
            <ac:chgData name="Mai, Uyen 'Yen'" userId="a4a1938f-1b18-44a0-bbd4-4c1cef5f603d" providerId="ADAL" clId="{F760D70C-5138-4C38-BBC2-FF099DF22B16}" dt="2022-11-29T19:48:39.712" v="3166" actId="14100"/>
            <ac:spMkLst>
              <pc:docMk/>
              <pc:sldMasterMk cId="3108364186" sldId="2147483660"/>
              <pc:sldLayoutMk cId="1974199729" sldId="2147483670"/>
              <ac:spMk id="3" creationId="{00000000-0000-0000-0000-000000000000}"/>
            </ac:spMkLst>
          </pc:spChg>
        </pc:sldLayoutChg>
        <pc:sldLayoutChg chg="modSp add mod modTransition">
          <pc:chgData name="Mai, Uyen 'Yen'" userId="a4a1938f-1b18-44a0-bbd4-4c1cef5f603d" providerId="ADAL" clId="{F760D70C-5138-4C38-BBC2-FF099DF22B16}" dt="2022-11-29T19:13:01.022" v="2873" actId="6014"/>
          <pc:sldLayoutMkLst>
            <pc:docMk/>
            <pc:sldMasterMk cId="3108364186" sldId="2147483660"/>
            <pc:sldLayoutMk cId="1322339577" sldId="2147483672"/>
          </pc:sldLayoutMkLst>
          <pc:spChg chg="mod">
            <ac:chgData name="Mai, Uyen 'Yen'" userId="a4a1938f-1b18-44a0-bbd4-4c1cef5f603d" providerId="ADAL" clId="{F760D70C-5138-4C38-BBC2-FF099DF22B16}" dt="2022-11-29T19:10:01.526" v="2858" actId="1076"/>
            <ac:spMkLst>
              <pc:docMk/>
              <pc:sldMasterMk cId="3108364186" sldId="2147483660"/>
              <pc:sldLayoutMk cId="1322339577" sldId="2147483672"/>
              <ac:spMk id="2" creationId="{00000000-0000-0000-0000-000000000000}"/>
            </ac:spMkLst>
          </pc:spChg>
          <pc:spChg chg="mod">
            <ac:chgData name="Mai, Uyen 'Yen'" userId="a4a1938f-1b18-44a0-bbd4-4c1cef5f603d" providerId="ADAL" clId="{F760D70C-5138-4C38-BBC2-FF099DF22B16}" dt="2022-11-29T19:10:06.452" v="2859" actId="1076"/>
            <ac:spMkLst>
              <pc:docMk/>
              <pc:sldMasterMk cId="3108364186" sldId="2147483660"/>
              <pc:sldLayoutMk cId="1322339577" sldId="2147483672"/>
              <ac:spMk id="3" creationId="{00000000-0000-0000-0000-000000000000}"/>
            </ac:spMkLst>
          </pc:spChg>
          <pc:spChg chg="mod">
            <ac:chgData name="Mai, Uyen 'Yen'" userId="a4a1938f-1b18-44a0-bbd4-4c1cef5f603d" providerId="ADAL" clId="{F760D70C-5138-4C38-BBC2-FF099DF22B16}" dt="2022-11-29T19:10:01.526" v="2858" actId="1076"/>
            <ac:spMkLst>
              <pc:docMk/>
              <pc:sldMasterMk cId="3108364186" sldId="2147483660"/>
              <pc:sldLayoutMk cId="1322339577" sldId="2147483672"/>
              <ac:spMk id="4" creationId="{00000000-0000-0000-0000-000000000000}"/>
            </ac:spMkLst>
          </pc:spChg>
          <pc:spChg chg="mod">
            <ac:chgData name="Mai, Uyen 'Yen'" userId="a4a1938f-1b18-44a0-bbd4-4c1cef5f603d" providerId="ADAL" clId="{F760D70C-5138-4C38-BBC2-FF099DF22B16}" dt="2022-11-29T19:10:01.526" v="2858" actId="1076"/>
            <ac:spMkLst>
              <pc:docMk/>
              <pc:sldMasterMk cId="3108364186" sldId="2147483660"/>
              <pc:sldLayoutMk cId="1322339577" sldId="2147483672"/>
              <ac:spMk id="9" creationId="{00000000-0000-0000-0000-000000000000}"/>
            </ac:spMkLst>
          </pc:spChg>
        </pc:sldLayoutChg>
        <pc:sldLayoutChg chg="modSp add mod ord modTransition">
          <pc:chgData name="Mai, Uyen 'Yen'" userId="a4a1938f-1b18-44a0-bbd4-4c1cef5f603d" providerId="ADAL" clId="{F760D70C-5138-4C38-BBC2-FF099DF22B16}" dt="2022-11-29T19:23:23.543" v="2875" actId="6014"/>
          <pc:sldLayoutMkLst>
            <pc:docMk/>
            <pc:sldMasterMk cId="3108364186" sldId="2147483660"/>
            <pc:sldLayoutMk cId="3684295230" sldId="2147483673"/>
          </pc:sldLayoutMkLst>
          <pc:spChg chg="mod">
            <ac:chgData name="Mai, Uyen 'Yen'" userId="a4a1938f-1b18-44a0-bbd4-4c1cef5f603d" providerId="ADAL" clId="{F760D70C-5138-4C38-BBC2-FF099DF22B16}" dt="2022-11-29T19:11:00.411" v="2865" actId="14100"/>
            <ac:spMkLst>
              <pc:docMk/>
              <pc:sldMasterMk cId="3108364186" sldId="2147483660"/>
              <pc:sldLayoutMk cId="3684295230" sldId="2147483673"/>
              <ac:spMk id="3" creationId="{00000000-0000-0000-0000-000000000000}"/>
            </ac:spMkLst>
          </pc:spChg>
        </pc:sldLayoutChg>
        <pc:sldLayoutChg chg="addSp delSp modSp add del mod ord modTransition">
          <pc:chgData name="Mai, Uyen 'Yen'" userId="a4a1938f-1b18-44a0-bbd4-4c1cef5f603d" providerId="ADAL" clId="{F760D70C-5138-4C38-BBC2-FF099DF22B16}" dt="2022-11-29T19:50:16.871" v="3175" actId="2696"/>
          <pc:sldLayoutMkLst>
            <pc:docMk/>
            <pc:sldMasterMk cId="3108364186" sldId="2147483660"/>
            <pc:sldLayoutMk cId="532126998" sldId="2147483674"/>
          </pc:sldLayoutMkLst>
          <pc:spChg chg="mod">
            <ac:chgData name="Mai, Uyen 'Yen'" userId="a4a1938f-1b18-44a0-bbd4-4c1cef5f603d" providerId="ADAL" clId="{F760D70C-5138-4C38-BBC2-FF099DF22B16}" dt="2022-11-29T19:11:22.868" v="2868" actId="14100"/>
            <ac:spMkLst>
              <pc:docMk/>
              <pc:sldMasterMk cId="3108364186" sldId="2147483660"/>
              <pc:sldLayoutMk cId="532126998" sldId="2147483674"/>
              <ac:spMk id="3" creationId="{00000000-0000-0000-0000-000000000000}"/>
            </ac:spMkLst>
          </pc:spChg>
          <pc:spChg chg="add mod">
            <ac:chgData name="Mai, Uyen 'Yen'" userId="a4a1938f-1b18-44a0-bbd4-4c1cef5f603d" providerId="ADAL" clId="{F760D70C-5138-4C38-BBC2-FF099DF22B16}" dt="2022-11-29T19:45:21.704" v="3146" actId="20577"/>
            <ac:spMkLst>
              <pc:docMk/>
              <pc:sldMasterMk cId="3108364186" sldId="2147483660"/>
              <pc:sldLayoutMk cId="532126998" sldId="2147483674"/>
              <ac:spMk id="8" creationId="{A60AA6B7-9E66-4327-9251-1CB81C5047A6}"/>
            </ac:spMkLst>
          </pc:spChg>
          <pc:spChg chg="add del mod">
            <ac:chgData name="Mai, Uyen 'Yen'" userId="a4a1938f-1b18-44a0-bbd4-4c1cef5f603d" providerId="ADAL" clId="{F760D70C-5138-4C38-BBC2-FF099DF22B16}" dt="2022-11-29T19:46:41.098" v="3157" actId="478"/>
            <ac:spMkLst>
              <pc:docMk/>
              <pc:sldMasterMk cId="3108364186" sldId="2147483660"/>
              <pc:sldLayoutMk cId="532126998" sldId="2147483674"/>
              <ac:spMk id="9" creationId="{D9489CDF-3A9B-4102-82DF-158CE1435E07}"/>
            </ac:spMkLst>
          </pc:spChg>
          <pc:spChg chg="add mod">
            <ac:chgData name="Mai, Uyen 'Yen'" userId="a4a1938f-1b18-44a0-bbd4-4c1cef5f603d" providerId="ADAL" clId="{F760D70C-5138-4C38-BBC2-FF099DF22B16}" dt="2022-11-29T19:46:52.011" v="3158"/>
            <ac:spMkLst>
              <pc:docMk/>
              <pc:sldMasterMk cId="3108364186" sldId="2147483660"/>
              <pc:sldLayoutMk cId="532126998" sldId="2147483674"/>
              <ac:spMk id="10" creationId="{AECDF865-23AE-4E64-B7D6-27A505267291}"/>
            </ac:spMkLst>
          </pc:spChg>
        </pc:sldLayoutChg>
        <pc:sldLayoutChg chg="addSp delSp modSp add mod ord modTransition">
          <pc:chgData name="Mai, Uyen 'Yen'" userId="a4a1938f-1b18-44a0-bbd4-4c1cef5f603d" providerId="ADAL" clId="{F760D70C-5138-4C38-BBC2-FF099DF22B16}" dt="2022-11-29T19:57:05.507" v="3203" actId="14100"/>
          <pc:sldLayoutMkLst>
            <pc:docMk/>
            <pc:sldMasterMk cId="3108364186" sldId="2147483660"/>
            <pc:sldLayoutMk cId="1987913435" sldId="2147483675"/>
          </pc:sldLayoutMkLst>
          <pc:spChg chg="mod">
            <ac:chgData name="Mai, Uyen 'Yen'" userId="a4a1938f-1b18-44a0-bbd4-4c1cef5f603d" providerId="ADAL" clId="{F760D70C-5138-4C38-BBC2-FF099DF22B16}" dt="2022-11-29T19:57:01.693" v="3202" actId="14100"/>
            <ac:spMkLst>
              <pc:docMk/>
              <pc:sldMasterMk cId="3108364186" sldId="2147483660"/>
              <pc:sldLayoutMk cId="1987913435" sldId="2147483675"/>
              <ac:spMk id="3" creationId="{00000000-0000-0000-0000-000000000000}"/>
            </ac:spMkLst>
          </pc:spChg>
          <pc:spChg chg="del">
            <ac:chgData name="Mai, Uyen 'Yen'" userId="a4a1938f-1b18-44a0-bbd4-4c1cef5f603d" providerId="ADAL" clId="{F760D70C-5138-4C38-BBC2-FF099DF22B16}" dt="2022-11-29T19:45:53.691" v="3147" actId="478"/>
            <ac:spMkLst>
              <pc:docMk/>
              <pc:sldMasterMk cId="3108364186" sldId="2147483660"/>
              <pc:sldLayoutMk cId="1987913435" sldId="2147483675"/>
              <ac:spMk id="8" creationId="{A60AA6B7-9E66-4327-9251-1CB81C5047A6}"/>
            </ac:spMkLst>
          </pc:spChg>
          <pc:spChg chg="add del mod">
            <ac:chgData name="Mai, Uyen 'Yen'" userId="a4a1938f-1b18-44a0-bbd4-4c1cef5f603d" providerId="ADAL" clId="{F760D70C-5138-4C38-BBC2-FF099DF22B16}" dt="2022-11-29T19:26:08.868" v="2895" actId="478"/>
            <ac:spMkLst>
              <pc:docMk/>
              <pc:sldMasterMk cId="3108364186" sldId="2147483660"/>
              <pc:sldLayoutMk cId="1987913435" sldId="2147483675"/>
              <ac:spMk id="9" creationId="{6631A765-5802-4208-B08E-9FB57D66F17A}"/>
            </ac:spMkLst>
          </pc:spChg>
          <pc:spChg chg="add mod">
            <ac:chgData name="Mai, Uyen 'Yen'" userId="a4a1938f-1b18-44a0-bbd4-4c1cef5f603d" providerId="ADAL" clId="{F760D70C-5138-4C38-BBC2-FF099DF22B16}" dt="2022-11-29T19:57:05.507" v="3203" actId="14100"/>
            <ac:spMkLst>
              <pc:docMk/>
              <pc:sldMasterMk cId="3108364186" sldId="2147483660"/>
              <pc:sldLayoutMk cId="1987913435" sldId="2147483675"/>
              <ac:spMk id="10" creationId="{1345EF21-EF82-491B-A366-3E5AFF235349}"/>
            </ac:spMkLst>
          </pc:spChg>
          <pc:spChg chg="add del mod">
            <ac:chgData name="Mai, Uyen 'Yen'" userId="a4a1938f-1b18-44a0-bbd4-4c1cef5f603d" providerId="ADAL" clId="{F760D70C-5138-4C38-BBC2-FF099DF22B16}" dt="2022-11-29T19:46:25.131" v="3154" actId="478"/>
            <ac:spMkLst>
              <pc:docMk/>
              <pc:sldMasterMk cId="3108364186" sldId="2147483660"/>
              <pc:sldLayoutMk cId="1987913435" sldId="2147483675"/>
              <ac:spMk id="11" creationId="{C4719DE9-F6ED-44AB-A822-D03A52878E59}"/>
            </ac:spMkLst>
          </pc:spChg>
          <pc:spChg chg="add mod">
            <ac:chgData name="Mai, Uyen 'Yen'" userId="a4a1938f-1b18-44a0-bbd4-4c1cef5f603d" providerId="ADAL" clId="{F760D70C-5138-4C38-BBC2-FF099DF22B16}" dt="2022-11-29T19:46:20.201" v="3152" actId="1076"/>
            <ac:spMkLst>
              <pc:docMk/>
              <pc:sldMasterMk cId="3108364186" sldId="2147483660"/>
              <pc:sldLayoutMk cId="1987913435" sldId="2147483675"/>
              <ac:spMk id="15" creationId="{641089F4-B721-4B93-9E37-55F529EA8352}"/>
            </ac:spMkLst>
          </pc:spChg>
        </pc:sldLayoutChg>
        <pc:sldLayoutChg chg="delSp modSp add mod ord modTransition">
          <pc:chgData name="Mai, Uyen 'Yen'" userId="a4a1938f-1b18-44a0-bbd4-4c1cef5f603d" providerId="ADAL" clId="{F760D70C-5138-4C38-BBC2-FF099DF22B16}" dt="2022-11-29T19:56:14.047" v="3200" actId="20578"/>
          <pc:sldLayoutMkLst>
            <pc:docMk/>
            <pc:sldMasterMk cId="3108364186" sldId="2147483660"/>
            <pc:sldLayoutMk cId="2744873569" sldId="2147483676"/>
          </pc:sldLayoutMkLst>
          <pc:spChg chg="mod">
            <ac:chgData name="Mai, Uyen 'Yen'" userId="a4a1938f-1b18-44a0-bbd4-4c1cef5f603d" providerId="ADAL" clId="{F760D70C-5138-4C38-BBC2-FF099DF22B16}" dt="2022-11-29T19:49:04.131" v="3168" actId="14100"/>
            <ac:spMkLst>
              <pc:docMk/>
              <pc:sldMasterMk cId="3108364186" sldId="2147483660"/>
              <pc:sldLayoutMk cId="2744873569" sldId="2147483676"/>
              <ac:spMk id="2" creationId="{00000000-0000-0000-0000-000000000000}"/>
            </ac:spMkLst>
          </pc:spChg>
          <pc:spChg chg="mod">
            <ac:chgData name="Mai, Uyen 'Yen'" userId="a4a1938f-1b18-44a0-bbd4-4c1cef5f603d" providerId="ADAL" clId="{F760D70C-5138-4C38-BBC2-FF099DF22B16}" dt="2022-11-29T19:49:57.131" v="3174" actId="14100"/>
            <ac:spMkLst>
              <pc:docMk/>
              <pc:sldMasterMk cId="3108364186" sldId="2147483660"/>
              <pc:sldLayoutMk cId="2744873569" sldId="2147483676"/>
              <ac:spMk id="3" creationId="{00000000-0000-0000-0000-000000000000}"/>
            </ac:spMkLst>
          </pc:spChg>
          <pc:spChg chg="del">
            <ac:chgData name="Mai, Uyen 'Yen'" userId="a4a1938f-1b18-44a0-bbd4-4c1cef5f603d" providerId="ADAL" clId="{F760D70C-5138-4C38-BBC2-FF099DF22B16}" dt="2022-11-29T19:49:28.435" v="3171" actId="478"/>
            <ac:spMkLst>
              <pc:docMk/>
              <pc:sldMasterMk cId="3108364186" sldId="2147483660"/>
              <pc:sldLayoutMk cId="2744873569" sldId="2147483676"/>
              <ac:spMk id="4" creationId="{00000000-0000-0000-0000-000000000000}"/>
            </ac:spMkLst>
          </pc:spChg>
          <pc:spChg chg="mod">
            <ac:chgData name="Mai, Uyen 'Yen'" userId="a4a1938f-1b18-44a0-bbd4-4c1cef5f603d" providerId="ADAL" clId="{F760D70C-5138-4C38-BBC2-FF099DF22B16}" dt="2022-11-29T19:49:20.870" v="3170" actId="14100"/>
            <ac:spMkLst>
              <pc:docMk/>
              <pc:sldMasterMk cId="3108364186" sldId="2147483660"/>
              <pc:sldLayoutMk cId="2744873569" sldId="2147483676"/>
              <ac:spMk id="9" creationId="{00000000-0000-0000-0000-000000000000}"/>
            </ac:spMkLst>
          </pc:spChg>
        </pc:sldLayoutChg>
        <pc:sldLayoutChg chg="addSp modSp add mod modTransition">
          <pc:chgData name="Mai, Uyen 'Yen'" userId="a4a1938f-1b18-44a0-bbd4-4c1cef5f603d" providerId="ADAL" clId="{F760D70C-5138-4C38-BBC2-FF099DF22B16}" dt="2022-11-29T19:56:52.808" v="3201" actId="6014"/>
          <pc:sldLayoutMkLst>
            <pc:docMk/>
            <pc:sldMasterMk cId="3108364186" sldId="2147483660"/>
            <pc:sldLayoutMk cId="3650079802" sldId="2147483677"/>
          </pc:sldLayoutMkLst>
          <pc:spChg chg="add mod ord">
            <ac:chgData name="Mai, Uyen 'Yen'" userId="a4a1938f-1b18-44a0-bbd4-4c1cef5f603d" providerId="ADAL" clId="{F760D70C-5138-4C38-BBC2-FF099DF22B16}" dt="2022-11-29T19:51:08.959" v="3184" actId="14100"/>
            <ac:spMkLst>
              <pc:docMk/>
              <pc:sldMasterMk cId="3108364186" sldId="2147483660"/>
              <pc:sldLayoutMk cId="3650079802" sldId="2147483677"/>
              <ac:spMk id="4" creationId="{25D7A3D9-207B-456E-A90D-38B34A70CC0A}"/>
            </ac:spMkLst>
          </pc:spChg>
          <pc:spChg chg="add mod">
            <ac:chgData name="Mai, Uyen 'Yen'" userId="a4a1938f-1b18-44a0-bbd4-4c1cef5f603d" providerId="ADAL" clId="{F760D70C-5138-4C38-BBC2-FF099DF22B16}" dt="2022-11-29T19:51:44.283" v="3189" actId="14100"/>
            <ac:spMkLst>
              <pc:docMk/>
              <pc:sldMasterMk cId="3108364186" sldId="2147483660"/>
              <pc:sldLayoutMk cId="3650079802" sldId="2147483677"/>
              <ac:spMk id="10" creationId="{E2F28B14-4C1F-47B3-8B41-EDD0BD3A2F7B}"/>
            </ac:spMkLst>
          </pc:spChg>
        </pc:sldLayoutChg>
        <pc:sldLayoutChg chg="add mod ord modTransition">
          <pc:chgData name="Mai, Uyen 'Yen'" userId="a4a1938f-1b18-44a0-bbd4-4c1cef5f603d" providerId="ADAL" clId="{F760D70C-5138-4C38-BBC2-FF099DF22B16}" dt="2022-11-29T19:56:03.382" v="3198" actId="6014"/>
          <pc:sldLayoutMkLst>
            <pc:docMk/>
            <pc:sldMasterMk cId="3108364186" sldId="2147483660"/>
            <pc:sldLayoutMk cId="4088354146" sldId="214748367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219C3-CD0D-40F5-829E-6EF6391775E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D55ED-E7E3-44BD-AEC8-813E0B21D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6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D55ED-E7E3-44BD-AEC8-813E0B21DB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79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D55ED-E7E3-44BD-AEC8-813E0B21DB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33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1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FFC7575-47E1-4B21-98AC-2A2212D3A249}" type="datetimeFigureOut">
              <a:rPr lang="en-US" smtClean="0"/>
              <a:t>11/29/2022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Header -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288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142875"/>
            <a:ext cx="11003280" cy="962025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30723"/>
            <a:ext cx="11003280" cy="42621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7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Header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D7A3D9-207B-456E-A90D-38B34A70CC0A}"/>
              </a:ext>
            </a:extLst>
          </p:cNvPr>
          <p:cNvSpPr/>
          <p:nvPr userDrawn="1"/>
        </p:nvSpPr>
        <p:spPr>
          <a:xfrm>
            <a:off x="-1" y="5692839"/>
            <a:ext cx="12192001" cy="1156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2000" cy="1288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142875"/>
            <a:ext cx="11003280" cy="962025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30723"/>
            <a:ext cx="11003280" cy="42621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54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D7A3D9-207B-456E-A90D-38B34A70CC0A}"/>
              </a:ext>
            </a:extLst>
          </p:cNvPr>
          <p:cNvSpPr/>
          <p:nvPr userDrawn="1"/>
        </p:nvSpPr>
        <p:spPr>
          <a:xfrm>
            <a:off x="-1" y="5692839"/>
            <a:ext cx="12192001" cy="1156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2000" cy="1288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142875"/>
            <a:ext cx="11003280" cy="962025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30723"/>
            <a:ext cx="11003280" cy="42621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2F28B14-4C1F-47B3-8B41-EDD0BD3A2F7B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-1" y="1279030"/>
            <a:ext cx="12192001" cy="5584575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50079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Two Imag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562100"/>
            <a:ext cx="6096000" cy="52959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1345EF21-EF82-491B-A366-3E5AFF235349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6096000" y="1562100"/>
            <a:ext cx="6096000" cy="52959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41089F4-B721-4B93-9E37-55F529EA8352}"/>
              </a:ext>
            </a:extLst>
          </p:cNvPr>
          <p:cNvSpPr txBox="1">
            <a:spLocks/>
          </p:cNvSpPr>
          <p:nvPr userDrawn="1"/>
        </p:nvSpPr>
        <p:spPr>
          <a:xfrm>
            <a:off x="917231" y="-3049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91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- Full Sc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95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4248061" y="-1579158"/>
            <a:ext cx="3591099" cy="1077277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99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4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5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8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344985"/>
            <a:ext cx="10772775" cy="16581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843586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843586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2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3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1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2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Revers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360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1640" y="844296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38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3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FFC7575-47E1-4B21-98AC-2A2212D3A249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ED858EF-1BCA-4D6A-BF54-9EF7A93C2F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7" y="5527943"/>
            <a:ext cx="12190807" cy="133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6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6" r:id="rId10"/>
    <p:sldLayoutId id="2147483678" r:id="rId11"/>
    <p:sldLayoutId id="2147483677" r:id="rId12"/>
    <p:sldLayoutId id="2147483675" r:id="rId13"/>
    <p:sldLayoutId id="2147483673" r:id="rId14"/>
    <p:sldLayoutId id="2147483670" r:id="rId15"/>
    <p:sldLayoutId id="2147483671" r:id="rId16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01675" y="1151785"/>
            <a:ext cx="7299691" cy="3024293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1675" y="4096153"/>
            <a:ext cx="7299691" cy="1645920"/>
          </a:xfrm>
        </p:spPr>
        <p:txBody>
          <a:bodyPr/>
          <a:lstStyle/>
          <a:p>
            <a:r>
              <a:rPr lang="en-US" dirty="0"/>
              <a:t>Title of the Presentation Goes Here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9A37B0C-5AB0-49E2-9E8A-A443CF9E38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7" y="2756467"/>
            <a:ext cx="2928496" cy="207632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CE1A87-BEFC-418D-AF0C-6BD3F7385F8E}"/>
              </a:ext>
            </a:extLst>
          </p:cNvPr>
          <p:cNvCxnSpPr>
            <a:cxnSpLocks/>
          </p:cNvCxnSpPr>
          <p:nvPr/>
        </p:nvCxnSpPr>
        <p:spPr>
          <a:xfrm>
            <a:off x="3908613" y="2663932"/>
            <a:ext cx="0" cy="20939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13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7E7C76-BDE2-4F98-B6A0-8BDB57A8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3B5D5C-0500-4A86-926C-BA34D9C8B4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1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1B0D49-D174-452C-AD9D-AC18F267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EDD01B-2508-4EDB-A89E-9B8F5B71E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0FFC83-B481-4FC9-B007-07983870B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5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2EAEF-A55A-4F52-AB46-1749FE3A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741F6-906A-4428-85D2-DFD1C03E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32933-91D8-4BE6-8B05-A79F853B8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A6B725-9E8A-46EE-A0BE-54C23548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4C8F497-CAFC-4F40-900F-BC4EADC662E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227426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E46ED29-0CB6-4479-B550-20D4A7AF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02A020D-81E4-4A7C-A644-904AA16F54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69A641-BA4B-46C8-ADD6-5C101F8903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7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7751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tSAC Theme">
      <a:dk1>
        <a:sysClr val="windowText" lastClr="000000"/>
      </a:dk1>
      <a:lt1>
        <a:sysClr val="window" lastClr="FFFFFF"/>
      </a:lt1>
      <a:dk2>
        <a:srgbClr val="656565"/>
      </a:dk2>
      <a:lt2>
        <a:srgbClr val="D8D8D8"/>
      </a:lt2>
      <a:accent1>
        <a:srgbClr val="990033"/>
      </a:accent1>
      <a:accent2>
        <a:srgbClr val="3470B7"/>
      </a:accent2>
      <a:accent3>
        <a:srgbClr val="3E9657"/>
      </a:accent3>
      <a:accent4>
        <a:srgbClr val="E19825"/>
      </a:accent4>
      <a:accent5>
        <a:srgbClr val="7F5F52"/>
      </a:accent5>
      <a:accent6>
        <a:srgbClr val="B27D49"/>
      </a:accent6>
      <a:hlink>
        <a:srgbClr val="00B0F0"/>
      </a:hlink>
      <a:folHlink>
        <a:srgbClr val="00206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6D581FDFE0C34D94364CF350B6DD6D" ma:contentTypeVersion="15" ma:contentTypeDescription="Create a new document." ma:contentTypeScope="" ma:versionID="e3413a17d4ac72a32138d4f2152c7bb6">
  <xsd:schema xmlns:xsd="http://www.w3.org/2001/XMLSchema" xmlns:xs="http://www.w3.org/2001/XMLSchema" xmlns:p="http://schemas.microsoft.com/office/2006/metadata/properties" xmlns:ns1="http://schemas.microsoft.com/sharepoint/v3" xmlns:ns3="d84b7dd5-b143-40d0-828e-1ee6368d35ed" xmlns:ns4="d4b49eee-3212-425d-838b-76a3e176717c" targetNamespace="http://schemas.microsoft.com/office/2006/metadata/properties" ma:root="true" ma:fieldsID="fa4d8ac4adb015943e7ba62b6b466d5e" ns1:_="" ns3:_="" ns4:_="">
    <xsd:import namespace="http://schemas.microsoft.com/sharepoint/v3"/>
    <xsd:import namespace="d84b7dd5-b143-40d0-828e-1ee6368d35ed"/>
    <xsd:import namespace="d4b49eee-3212-425d-838b-76a3e176717c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b7dd5-b143-40d0-828e-1ee6368d35ed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49eee-3212-425d-838b-76a3e1767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DF81E2-4D74-49F0-96E5-02BC413995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9B390-0E07-4F61-8458-18FD90DA4FED}">
  <ds:schemaRefs>
    <ds:schemaRef ds:uri="http://purl.org/dc/dcmitype/"/>
    <ds:schemaRef ds:uri="http://schemas.microsoft.com/office/infopath/2007/PartnerControls"/>
    <ds:schemaRef ds:uri="d84b7dd5-b143-40d0-828e-1ee6368d35ed"/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d4b49eee-3212-425d-838b-76a3e176717c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4F70A8-F452-42B8-B6EB-F4CEB137F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4b7dd5-b143-40d0-828e-1ee6368d35ed"/>
    <ds:schemaRef ds:uri="d4b49eee-3212-425d-838b-76a3e17671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3104</TotalTime>
  <Words>11</Words>
  <Application>Microsoft Office PowerPoint</Application>
  <PresentationFormat>Widescreen</PresentationFormat>
  <Paragraphs>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Metropolitan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Mai, Uyen</dc:creator>
  <cp:lastModifiedBy>Mai, Uyen 'Yen'</cp:lastModifiedBy>
  <cp:revision>40</cp:revision>
  <dcterms:created xsi:type="dcterms:W3CDTF">2021-01-04T23:07:31Z</dcterms:created>
  <dcterms:modified xsi:type="dcterms:W3CDTF">2022-11-29T19:57:30Z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0x010100A36D581FDFE0C34D94364CF350B6DD6D</vt:lpwstr>
  </property>
</Properties>
</file>