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4" autoAdjust="0"/>
    <p:restoredTop sz="94660"/>
  </p:normalViewPr>
  <p:slideViewPr>
    <p:cSldViewPr snapToGrid="0">
      <p:cViewPr>
        <p:scale>
          <a:sx n="40" d="100"/>
          <a:sy n="40" d="100"/>
        </p:scale>
        <p:origin x="312" y="274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>
            <a:normAutofit/>
          </a:bodyPr>
          <a:lstStyle>
            <a:lvl1pPr algn="ctr">
              <a:defRPr sz="7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359940"/>
            <a:ext cx="5829300" cy="2351500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019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1031132"/>
            <a:ext cx="2506801" cy="1986388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031132"/>
            <a:ext cx="3934778" cy="7565077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C9AD-D7C9-4D71-B450-CEB380F80AB3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BA6-CBB9-4735-9180-9D2E4918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6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94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eft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1031132"/>
            <a:ext cx="2506801" cy="1986388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6136208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C9AD-D7C9-4D71-B450-CEB380F80AB3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BA6-CBB9-4735-9180-9D2E49189E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84821" y="1031132"/>
            <a:ext cx="3934778" cy="8122596"/>
          </a:xfrm>
        </p:spPr>
        <p:txBody>
          <a:bodyPr/>
          <a:lstStyle>
            <a:lvl1pPr marL="0" indent="0">
              <a:buNone/>
              <a:defRPr sz="2800"/>
            </a:lvl1pPr>
            <a:lvl2pPr marL="388620" indent="0">
              <a:buNone/>
              <a:defRPr sz="2400"/>
            </a:lvl2pPr>
            <a:lvl3pPr marL="777240" indent="0">
              <a:buNone/>
              <a:defRPr sz="2000"/>
            </a:lvl3pPr>
            <a:lvl4pPr marL="1165860" indent="0">
              <a:buNone/>
              <a:defRPr sz="1800"/>
            </a:lvl4pPr>
            <a:lvl5pPr marL="1554480" indent="0">
              <a:buNone/>
              <a:defRPr sz="16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666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Right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7735" y="1031132"/>
            <a:ext cx="2506801" cy="1986388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618" y="1031132"/>
            <a:ext cx="3934778" cy="8122596"/>
          </a:xfrm>
        </p:spPr>
        <p:txBody>
          <a:bodyPr/>
          <a:lstStyle>
            <a:lvl1pPr marL="0" indent="0">
              <a:buNone/>
              <a:defRPr sz="2800"/>
            </a:lvl1pPr>
            <a:lvl2pPr marL="388620" indent="0">
              <a:buNone/>
              <a:defRPr sz="2400"/>
            </a:lvl2pPr>
            <a:lvl3pPr marL="777240" indent="0">
              <a:buNone/>
              <a:defRPr sz="2000"/>
            </a:lvl3pPr>
            <a:lvl4pPr marL="1165860" indent="0">
              <a:buNone/>
              <a:defRPr sz="1800"/>
            </a:lvl4pPr>
            <a:lvl5pPr marL="1554480" indent="0">
              <a:buNone/>
              <a:defRPr sz="16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7735" y="3017520"/>
            <a:ext cx="2506801" cy="6136208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C9AD-D7C9-4D71-B450-CEB380F80AB3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BA6-CBB9-4735-9180-9D2E4918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3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C9AD-D7C9-4D71-B450-CEB380F80AB3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BA6-CBB9-4735-9180-9D2E4918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8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1040860"/>
            <a:ext cx="6703695" cy="143881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C9AD-D7C9-4D71-B450-CEB380F80AB3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BA6-CBB9-4735-9180-9D2E4918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24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C9AD-D7C9-4D71-B450-CEB380F80AB3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BA6-CBB9-4735-9180-9D2E4918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5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C9AD-D7C9-4D71-B450-CEB380F80AB3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BA6-CBB9-4735-9180-9D2E4918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62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C9AD-D7C9-4D71-B450-CEB380F80AB3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BA6-CBB9-4735-9180-9D2E4918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1031132"/>
            <a:ext cx="6703695" cy="1448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19463"/>
            <a:ext cx="6703695" cy="6440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2C9AD-D7C9-4D71-B450-CEB380F80AB3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B2BA6-CBB9-4735-9180-9D2E49189EC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aroon color block footer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4343"/>
            <a:ext cx="7772400" cy="347144"/>
          </a:xfrm>
          <a:prstGeom prst="rect">
            <a:avLst/>
          </a:prstGeom>
        </p:spPr>
      </p:pic>
      <p:pic>
        <p:nvPicPr>
          <p:cNvPr id="8" name="Picture 7" descr="Maroon header featuring Mt. San Antonio College (Mt. SAC) logo, hills and torch.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75"/>
            <a:ext cx="7771530" cy="88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02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80" r:id="rId3"/>
    <p:sldLayoutId id="2147483684" r:id="rId4"/>
    <p:sldLayoutId id="2147483674" r:id="rId5"/>
    <p:sldLayoutId id="2147483677" r:id="rId6"/>
    <p:sldLayoutId id="2147483676" r:id="rId7"/>
    <p:sldLayoutId id="2147483678" r:id="rId8"/>
    <p:sldLayoutId id="2147483679" r:id="rId9"/>
    <p:sldLayoutId id="2147483681" r:id="rId10"/>
  </p:sldLayoutIdLst>
  <p:timing>
    <p:tnLst>
      <p:par>
        <p:cTn id="1" dur="indefinite" restart="never" nodeType="tmRoot"/>
      </p:par>
    </p:tnLst>
  </p:timing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08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5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9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33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Mai, Uyen</dc:creator>
  <cp:lastModifiedBy>Mai, Uyen</cp:lastModifiedBy>
  <cp:revision>26</cp:revision>
  <dcterms:created xsi:type="dcterms:W3CDTF">2017-04-26T23:53:16Z</dcterms:created>
  <dcterms:modified xsi:type="dcterms:W3CDTF">2018-01-30T17:27:59Z</dcterms:modified>
</cp:coreProperties>
</file>