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sldIdLst>
    <p:sldId id="257" r:id="rId2"/>
  </p:sldIdLst>
  <p:sldSz cx="7772400" cy="100584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1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73" autoAdjust="0"/>
    <p:restoredTop sz="94660"/>
  </p:normalViewPr>
  <p:slideViewPr>
    <p:cSldViewPr snapToGrid="0">
      <p:cViewPr>
        <p:scale>
          <a:sx n="50" d="100"/>
          <a:sy n="50" d="100"/>
        </p:scale>
        <p:origin x="1781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2C980-3E76-48EC-A34B-4692C1C6E66B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2988" y="1163638"/>
            <a:ext cx="2427287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D2328-5539-4A33-96D9-A2FDA6018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81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0" y="1646238"/>
            <a:ext cx="5829300" cy="35020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3200"/>
            <a:ext cx="5829300" cy="24288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80F4-6E62-472E-AB62-8024D077F593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1617-925D-43C8-8A02-0706C8B8D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08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80F4-6E62-472E-AB62-8024D077F593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1617-925D-43C8-8A02-0706C8B8D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50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600" y="534988"/>
            <a:ext cx="1674813" cy="8524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534988"/>
            <a:ext cx="4875212" cy="8524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80F4-6E62-472E-AB62-8024D077F593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1617-925D-43C8-8A02-0706C8B8D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9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- White Column Righ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ckground image of Mt. San Antonio College campus landscape with transparent red and blue triangles.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pic>
        <p:nvPicPr>
          <p:cNvPr id="3" name="Picture 2" descr="Mt. San Antonio College (Mt. SAC) logo with hills and torch.&#10;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719" y="30123"/>
            <a:ext cx="2308441" cy="163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373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80F4-6E62-472E-AB62-8024D077F593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1617-925D-43C8-8A02-0706C8B8D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90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2508250"/>
            <a:ext cx="6704013" cy="4183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225" y="6731000"/>
            <a:ext cx="6704013" cy="22002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80F4-6E62-472E-AB62-8024D077F593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1617-925D-43C8-8A02-0706C8B8D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94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988" y="2678113"/>
            <a:ext cx="3275012" cy="638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2678113"/>
            <a:ext cx="3275013" cy="638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80F4-6E62-472E-AB62-8024D077F593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1617-925D-43C8-8A02-0706C8B8D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8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34988"/>
            <a:ext cx="6704012" cy="19446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2465388"/>
            <a:ext cx="3287712" cy="12080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3673475"/>
            <a:ext cx="3287712" cy="54054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5413" y="2465388"/>
            <a:ext cx="3303587" cy="12080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5413" y="3673475"/>
            <a:ext cx="3303587" cy="54054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80F4-6E62-472E-AB62-8024D077F593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1617-925D-43C8-8A02-0706C8B8D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11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80F4-6E62-472E-AB62-8024D077F593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1617-925D-43C8-8A02-0706C8B8D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87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80F4-6E62-472E-AB62-8024D077F593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1617-925D-43C8-8A02-0706C8B8D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09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669925"/>
            <a:ext cx="2506662" cy="23479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3588" y="1447800"/>
            <a:ext cx="3935412" cy="71485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3017838"/>
            <a:ext cx="2506662" cy="558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80F4-6E62-472E-AB62-8024D077F593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1617-925D-43C8-8A02-0706C8B8D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5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669925"/>
            <a:ext cx="2506662" cy="23479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3588" y="1447800"/>
            <a:ext cx="3935412" cy="71485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3017838"/>
            <a:ext cx="2506662" cy="558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80F4-6E62-472E-AB62-8024D077F593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1617-925D-43C8-8A02-0706C8B8D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7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988" y="534988"/>
            <a:ext cx="6702425" cy="1944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2678113"/>
            <a:ext cx="6702425" cy="6381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988" y="9323388"/>
            <a:ext cx="1747837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180F4-6E62-472E-AB62-8024D077F593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925" y="9323388"/>
            <a:ext cx="2622550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575" y="9323388"/>
            <a:ext cx="1747838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B1617-925D-43C8-8A02-0706C8B8D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14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8650" y="4962526"/>
            <a:ext cx="23717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JANUARY XX, 2028</a:t>
            </a:r>
            <a:br>
              <a:rPr lang="en-US" sz="2000" b="1" dirty="0" smtClean="0"/>
            </a:br>
            <a:r>
              <a:rPr lang="en-US" sz="2000" b="1" dirty="0" smtClean="0"/>
              <a:t>12 p.m. </a:t>
            </a:r>
          </a:p>
          <a:p>
            <a:r>
              <a:rPr lang="en-US" sz="2000" b="1" dirty="0" smtClean="0"/>
              <a:t>Location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871720" y="6251615"/>
            <a:ext cx="26873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ACCESSIBILITY INFORMATION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If you are using a picture,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u="sng" dirty="0" smtClean="0">
                <a:solidFill>
                  <a:schemeClr val="bg1"/>
                </a:solidFill>
              </a:rPr>
              <a:t>RIGHT-CLICK</a:t>
            </a:r>
            <a:r>
              <a:rPr lang="en-US" dirty="0" smtClean="0">
                <a:solidFill>
                  <a:schemeClr val="bg1"/>
                </a:solidFill>
              </a:rPr>
              <a:t> the Picture and then choose </a:t>
            </a:r>
            <a:r>
              <a:rPr lang="en-US" u="sng" dirty="0" smtClean="0">
                <a:solidFill>
                  <a:schemeClr val="bg1"/>
                </a:solidFill>
              </a:rPr>
              <a:t>FORMAT PICTURE.</a:t>
            </a:r>
            <a:r>
              <a:rPr lang="en-US" dirty="0" smtClean="0">
                <a:solidFill>
                  <a:schemeClr val="bg1"/>
                </a:solidFill>
              </a:rPr>
              <a:t> Choose “Size &amp; Properties” Icon, then under </a:t>
            </a:r>
            <a:r>
              <a:rPr lang="en-US" u="sng" dirty="0" smtClean="0">
                <a:solidFill>
                  <a:schemeClr val="bg1"/>
                </a:solidFill>
              </a:rPr>
              <a:t>ALT TEXT </a:t>
            </a:r>
            <a:r>
              <a:rPr lang="en-US" dirty="0" smtClean="0">
                <a:solidFill>
                  <a:schemeClr val="bg1"/>
                </a:solidFill>
              </a:rPr>
              <a:t>describe the picture under </a:t>
            </a:r>
            <a:r>
              <a:rPr lang="en-US" u="sng" dirty="0" smtClean="0">
                <a:solidFill>
                  <a:schemeClr val="bg1"/>
                </a:solidFill>
              </a:rPr>
              <a:t>DESCRIPTION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75" y="9324221"/>
            <a:ext cx="4556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Need special accommodations? </a:t>
            </a:r>
            <a:b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Contact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: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Name and Phone Number</a:t>
            </a: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6099" y="8982666"/>
            <a:ext cx="19247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/>
              <a:t>Speaker Name?</a:t>
            </a:r>
            <a:endParaRPr lang="en-US" sz="16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46099" y="1132850"/>
            <a:ext cx="60799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spc="390" dirty="0" smtClean="0">
                <a:latin typeface="Franklin Gothic Demi" panose="020B0703020102020204" pitchFamily="34" charset="0"/>
              </a:rPr>
              <a:t>EVENT TITLE</a:t>
            </a:r>
            <a:endParaRPr lang="en-US" sz="9600" spc="300" dirty="0">
              <a:latin typeface="Franklin Gothic Demi" panose="020B0703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" y="4152900"/>
            <a:ext cx="2867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9E1B2A"/>
                </a:solidFill>
              </a:rPr>
              <a:t>SUBTITLE GOES HERE</a:t>
            </a:r>
            <a:endParaRPr lang="en-US" sz="2400" b="1" dirty="0">
              <a:solidFill>
                <a:srgbClr val="9E1B2A"/>
              </a:solidFill>
            </a:endParaRPr>
          </a:p>
        </p:txBody>
      </p:sp>
      <p:pic>
        <p:nvPicPr>
          <p:cNvPr id="9" name="Picture 8" descr="Mt. SAC mascot Joe Mountie standing with his musket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7700" y="6424418"/>
            <a:ext cx="1823163" cy="2520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29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25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Demi</vt:lpstr>
      <vt:lpstr>Custom Design</vt:lpstr>
      <vt:lpstr>PowerPoint Presentation</vt:lpstr>
    </vt:vector>
  </TitlesOfParts>
  <Company>Mt. San Antonio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Mai, Uyen</dc:creator>
  <cp:lastModifiedBy>Mai, Uyen</cp:lastModifiedBy>
  <cp:revision>48</cp:revision>
  <cp:lastPrinted>2017-05-10T19:36:42Z</cp:lastPrinted>
  <dcterms:created xsi:type="dcterms:W3CDTF">2017-05-10T18:05:37Z</dcterms:created>
  <dcterms:modified xsi:type="dcterms:W3CDTF">2018-01-29T22:28:24Z</dcterms:modified>
</cp:coreProperties>
</file>