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706" autoAdjust="0"/>
  </p:normalViewPr>
  <p:slideViewPr>
    <p:cSldViewPr snapToGrid="0">
      <p:cViewPr varScale="1">
        <p:scale>
          <a:sx n="84" d="100"/>
          <a:sy n="84" d="100"/>
        </p:scale>
        <p:origin x="16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624631-4210-4A52-A4D4-9E6B30C970D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0715A70-4A9A-433B-92C0-019B1EA1F95E}">
      <dgm:prSet/>
      <dgm:spPr/>
      <dgm:t>
        <a:bodyPr/>
        <a:lstStyle/>
        <a:p>
          <a:pPr>
            <a:defRPr b="1"/>
          </a:pPr>
          <a:r>
            <a:rPr lang="en-US" b="1" dirty="0"/>
            <a:t>Manager PIE</a:t>
          </a:r>
        </a:p>
      </dgm:t>
    </dgm:pt>
    <dgm:pt modelId="{2489F1EC-7454-41F6-86C5-6293F5FFA5B7}" type="parTrans" cxnId="{24E3AA1E-AA98-401F-AD5E-F800B3C8A66C}">
      <dgm:prSet/>
      <dgm:spPr/>
      <dgm:t>
        <a:bodyPr/>
        <a:lstStyle/>
        <a:p>
          <a:endParaRPr lang="en-US"/>
        </a:p>
      </dgm:t>
    </dgm:pt>
    <dgm:pt modelId="{A198BAA4-971A-4767-88B3-83AE1B89AB24}" type="sibTrans" cxnId="{24E3AA1E-AA98-401F-AD5E-F800B3C8A66C}">
      <dgm:prSet/>
      <dgm:spPr/>
      <dgm:t>
        <a:bodyPr/>
        <a:lstStyle/>
        <a:p>
          <a:endParaRPr lang="en-US"/>
        </a:p>
      </dgm:t>
    </dgm:pt>
    <dgm:pt modelId="{9B557C5A-E458-4A77-BDCE-80D43FC87F4C}">
      <dgm:prSet/>
      <dgm:spPr/>
      <dgm:t>
        <a:bodyPr/>
        <a:lstStyle/>
        <a:p>
          <a:r>
            <a:rPr lang="en-US" b="0" dirty="0"/>
            <a:t>Focus on aligning all units' goals to strategic priorities.</a:t>
          </a:r>
        </a:p>
      </dgm:t>
    </dgm:pt>
    <dgm:pt modelId="{3FBCBCA8-30AB-461E-A588-53229D8A0D0B}" type="parTrans" cxnId="{EFCB982B-5793-4279-814F-61E19F230AE1}">
      <dgm:prSet/>
      <dgm:spPr/>
      <dgm:t>
        <a:bodyPr/>
        <a:lstStyle/>
        <a:p>
          <a:endParaRPr lang="en-US"/>
        </a:p>
      </dgm:t>
    </dgm:pt>
    <dgm:pt modelId="{0A42F9F8-6738-4C88-BE26-F017191C9811}" type="sibTrans" cxnId="{EFCB982B-5793-4279-814F-61E19F230AE1}">
      <dgm:prSet/>
      <dgm:spPr/>
      <dgm:t>
        <a:bodyPr/>
        <a:lstStyle/>
        <a:p>
          <a:endParaRPr lang="en-US"/>
        </a:p>
      </dgm:t>
    </dgm:pt>
    <dgm:pt modelId="{785E7A6F-B527-4C6A-9DA3-7C546BD046C0}">
      <dgm:prSet/>
      <dgm:spPr/>
      <dgm:t>
        <a:bodyPr/>
        <a:lstStyle/>
        <a:p>
          <a:r>
            <a:rPr lang="en-US" b="1" dirty="0"/>
            <a:t>Now</a:t>
          </a:r>
        </a:p>
      </dgm:t>
    </dgm:pt>
    <dgm:pt modelId="{DB686BD1-7DE1-44C8-B8EC-F26D07769F4A}" type="parTrans" cxnId="{307E2496-5929-4093-93D4-5A967A454BC9}">
      <dgm:prSet/>
      <dgm:spPr/>
      <dgm:t>
        <a:bodyPr/>
        <a:lstStyle/>
        <a:p>
          <a:endParaRPr lang="en-US"/>
        </a:p>
      </dgm:t>
    </dgm:pt>
    <dgm:pt modelId="{DD01D4A1-4566-43A8-AA36-5122D9D0A86A}" type="sibTrans" cxnId="{307E2496-5929-4093-93D4-5A967A454BC9}">
      <dgm:prSet/>
      <dgm:spPr/>
      <dgm:t>
        <a:bodyPr/>
        <a:lstStyle/>
        <a:p>
          <a:endParaRPr lang="en-US"/>
        </a:p>
      </dgm:t>
    </dgm:pt>
    <dgm:pt modelId="{C346D87E-7F90-4807-B31C-78C2F2F70EF6}">
      <dgm:prSet/>
      <dgm:spPr/>
      <dgm:t>
        <a:bodyPr/>
        <a:lstStyle/>
        <a:p>
          <a:r>
            <a:rPr lang="en-US" dirty="0"/>
            <a:t>Focus on closing the loop</a:t>
          </a:r>
        </a:p>
      </dgm:t>
    </dgm:pt>
    <dgm:pt modelId="{21253155-F7C7-4DFB-A89B-1A20C599E3BD}" type="parTrans" cxnId="{ECF74E80-7D81-427B-A92D-EC6C88BF8CD2}">
      <dgm:prSet/>
      <dgm:spPr/>
      <dgm:t>
        <a:bodyPr/>
        <a:lstStyle/>
        <a:p>
          <a:endParaRPr lang="en-US"/>
        </a:p>
      </dgm:t>
    </dgm:pt>
    <dgm:pt modelId="{A7AF5D6B-9BCA-46AC-AF2C-A92771267DD9}" type="sibTrans" cxnId="{ECF74E80-7D81-427B-A92D-EC6C88BF8CD2}">
      <dgm:prSet/>
      <dgm:spPr/>
      <dgm:t>
        <a:bodyPr/>
        <a:lstStyle/>
        <a:p>
          <a:endParaRPr lang="en-US"/>
        </a:p>
      </dgm:t>
    </dgm:pt>
    <dgm:pt modelId="{C6430AD6-8551-443E-8FFC-C45E782C5189}">
      <dgm:prSet/>
      <dgm:spPr/>
      <dgm:t>
        <a:bodyPr/>
        <a:lstStyle/>
        <a:p>
          <a:r>
            <a:rPr lang="en-US" dirty="0"/>
            <a:t>Providing constructive and actionable feedback</a:t>
          </a:r>
        </a:p>
      </dgm:t>
    </dgm:pt>
    <dgm:pt modelId="{E57C58F9-1781-48F1-8205-D75614664E91}" type="parTrans" cxnId="{33B4469B-FC2F-4F36-AE23-AD033E7AA726}">
      <dgm:prSet/>
      <dgm:spPr/>
      <dgm:t>
        <a:bodyPr/>
        <a:lstStyle/>
        <a:p>
          <a:endParaRPr lang="en-US"/>
        </a:p>
      </dgm:t>
    </dgm:pt>
    <dgm:pt modelId="{0CCFDEE2-DA40-4263-8CA8-76A4FF921C01}" type="sibTrans" cxnId="{33B4469B-FC2F-4F36-AE23-AD033E7AA726}">
      <dgm:prSet/>
      <dgm:spPr/>
      <dgm:t>
        <a:bodyPr/>
        <a:lstStyle/>
        <a:p>
          <a:endParaRPr lang="en-US"/>
        </a:p>
      </dgm:t>
    </dgm:pt>
    <dgm:pt modelId="{CCB4EF20-587A-4092-8779-9F71B873417E}">
      <dgm:prSet/>
      <dgm:spPr/>
      <dgm:t>
        <a:bodyPr/>
        <a:lstStyle/>
        <a:p>
          <a:r>
            <a:rPr lang="en-US" b="0" dirty="0"/>
            <a:t>Ensure alignment: Data </a:t>
          </a:r>
          <a:r>
            <a:rPr lang="en-US" b="0" dirty="0">
              <a:sym typeface="Wingdings" panose="05000000000000000000" pitchFamily="2" charset="2"/>
            </a:rPr>
            <a:t> Goals  Planned Actions  Resources  Outcomes</a:t>
          </a:r>
          <a:endParaRPr lang="en-US" dirty="0"/>
        </a:p>
      </dgm:t>
    </dgm:pt>
    <dgm:pt modelId="{9A55DC07-69F4-4C5E-A41E-30AE2EB45A0B}" type="parTrans" cxnId="{51DF2CC8-2450-4140-8632-09895C20661E}">
      <dgm:prSet/>
      <dgm:spPr/>
      <dgm:t>
        <a:bodyPr/>
        <a:lstStyle/>
        <a:p>
          <a:endParaRPr lang="en-US"/>
        </a:p>
      </dgm:t>
    </dgm:pt>
    <dgm:pt modelId="{EEF79F68-368C-42E2-9F91-7BF190561788}" type="sibTrans" cxnId="{51DF2CC8-2450-4140-8632-09895C20661E}">
      <dgm:prSet/>
      <dgm:spPr/>
      <dgm:t>
        <a:bodyPr/>
        <a:lstStyle/>
        <a:p>
          <a:endParaRPr lang="en-US"/>
        </a:p>
      </dgm:t>
    </dgm:pt>
    <dgm:pt modelId="{A0C18D04-FCAC-4AFE-9E4B-152682C2C3A6}">
      <dgm:prSet/>
      <dgm:spPr/>
      <dgm:t>
        <a:bodyPr/>
        <a:lstStyle/>
        <a:p>
          <a:r>
            <a:rPr lang="en-US" b="0" dirty="0"/>
            <a:t>Summarizing unit goals</a:t>
          </a:r>
        </a:p>
      </dgm:t>
    </dgm:pt>
    <dgm:pt modelId="{08C287A6-F58A-47DA-B13A-5B61322B7AF6}" type="parTrans" cxnId="{51FAB6FE-548B-40DC-A8BC-E77FC24DB6B0}">
      <dgm:prSet/>
      <dgm:spPr/>
      <dgm:t>
        <a:bodyPr/>
        <a:lstStyle/>
        <a:p>
          <a:endParaRPr lang="en-US"/>
        </a:p>
      </dgm:t>
    </dgm:pt>
    <dgm:pt modelId="{1CE1ACE8-9B63-404C-90D0-C47E51EAD2C1}" type="sibTrans" cxnId="{51FAB6FE-548B-40DC-A8BC-E77FC24DB6B0}">
      <dgm:prSet/>
      <dgm:spPr/>
      <dgm:t>
        <a:bodyPr/>
        <a:lstStyle/>
        <a:p>
          <a:endParaRPr lang="en-US"/>
        </a:p>
      </dgm:t>
    </dgm:pt>
    <dgm:pt modelId="{691BB005-26FF-4217-9B00-BF78C194668F}" type="pres">
      <dgm:prSet presAssocID="{25624631-4210-4A52-A4D4-9E6B30C970D3}" presName="linear" presStyleCnt="0">
        <dgm:presLayoutVars>
          <dgm:dir/>
          <dgm:animLvl val="lvl"/>
          <dgm:resizeHandles val="exact"/>
        </dgm:presLayoutVars>
      </dgm:prSet>
      <dgm:spPr/>
    </dgm:pt>
    <dgm:pt modelId="{8924AB64-E0C9-4E69-A9DA-E47A7BBEBA0C}" type="pres">
      <dgm:prSet presAssocID="{90715A70-4A9A-433B-92C0-019B1EA1F95E}" presName="parentLin" presStyleCnt="0"/>
      <dgm:spPr/>
    </dgm:pt>
    <dgm:pt modelId="{B569C02E-29BB-40A3-B420-616E3E6E9F36}" type="pres">
      <dgm:prSet presAssocID="{90715A70-4A9A-433B-92C0-019B1EA1F95E}" presName="parentLeftMargin" presStyleLbl="node1" presStyleIdx="0" presStyleCnt="2"/>
      <dgm:spPr/>
    </dgm:pt>
    <dgm:pt modelId="{F3F1BD6A-B115-4411-85D6-0FCFF580CDD2}" type="pres">
      <dgm:prSet presAssocID="{90715A70-4A9A-433B-92C0-019B1EA1F95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5A99FD8-BFAB-4CFD-B3D3-DFBD24135AF4}" type="pres">
      <dgm:prSet presAssocID="{90715A70-4A9A-433B-92C0-019B1EA1F95E}" presName="negativeSpace" presStyleCnt="0"/>
      <dgm:spPr/>
    </dgm:pt>
    <dgm:pt modelId="{55D0EE3B-F822-4509-812C-12D0972AF3C1}" type="pres">
      <dgm:prSet presAssocID="{90715A70-4A9A-433B-92C0-019B1EA1F95E}" presName="childText" presStyleLbl="conFgAcc1" presStyleIdx="0" presStyleCnt="2">
        <dgm:presLayoutVars>
          <dgm:bulletEnabled val="1"/>
        </dgm:presLayoutVars>
      </dgm:prSet>
      <dgm:spPr/>
    </dgm:pt>
    <dgm:pt modelId="{1ADCA112-0EF6-4130-9046-CC46142209EF}" type="pres">
      <dgm:prSet presAssocID="{A198BAA4-971A-4767-88B3-83AE1B89AB24}" presName="spaceBetweenRectangles" presStyleCnt="0"/>
      <dgm:spPr/>
    </dgm:pt>
    <dgm:pt modelId="{7B4B747D-64EC-4126-A95C-5216319F1090}" type="pres">
      <dgm:prSet presAssocID="{785E7A6F-B527-4C6A-9DA3-7C546BD046C0}" presName="parentLin" presStyleCnt="0"/>
      <dgm:spPr/>
    </dgm:pt>
    <dgm:pt modelId="{BDF45344-9036-4727-A65E-AD58960D8148}" type="pres">
      <dgm:prSet presAssocID="{785E7A6F-B527-4C6A-9DA3-7C546BD046C0}" presName="parentLeftMargin" presStyleLbl="node1" presStyleIdx="0" presStyleCnt="2"/>
      <dgm:spPr/>
    </dgm:pt>
    <dgm:pt modelId="{721A1E9D-3381-4BA1-AF91-CCF7BCD6BAC0}" type="pres">
      <dgm:prSet presAssocID="{785E7A6F-B527-4C6A-9DA3-7C546BD046C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19C17D1-EE32-4230-86E9-12D3216B05B6}" type="pres">
      <dgm:prSet presAssocID="{785E7A6F-B527-4C6A-9DA3-7C546BD046C0}" presName="negativeSpace" presStyleCnt="0"/>
      <dgm:spPr/>
    </dgm:pt>
    <dgm:pt modelId="{1F8186C5-8561-4B84-BD70-2A2DE85E2714}" type="pres">
      <dgm:prSet presAssocID="{785E7A6F-B527-4C6A-9DA3-7C546BD046C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B0C2515-A9E1-4B04-9367-65AAF86F7F44}" type="presOf" srcId="{C6430AD6-8551-443E-8FFC-C45E782C5189}" destId="{1F8186C5-8561-4B84-BD70-2A2DE85E2714}" srcOrd="0" destOrd="1" presId="urn:microsoft.com/office/officeart/2005/8/layout/list1"/>
    <dgm:cxn modelId="{24E3AA1E-AA98-401F-AD5E-F800B3C8A66C}" srcId="{25624631-4210-4A52-A4D4-9E6B30C970D3}" destId="{90715A70-4A9A-433B-92C0-019B1EA1F95E}" srcOrd="0" destOrd="0" parTransId="{2489F1EC-7454-41F6-86C5-6293F5FFA5B7}" sibTransId="{A198BAA4-971A-4767-88B3-83AE1B89AB24}"/>
    <dgm:cxn modelId="{EFCB982B-5793-4279-814F-61E19F230AE1}" srcId="{90715A70-4A9A-433B-92C0-019B1EA1F95E}" destId="{9B557C5A-E458-4A77-BDCE-80D43FC87F4C}" srcOrd="0" destOrd="0" parTransId="{3FBCBCA8-30AB-461E-A588-53229D8A0D0B}" sibTransId="{0A42F9F8-6738-4C88-BE26-F017191C9811}"/>
    <dgm:cxn modelId="{8A93D630-9CCE-4EF1-948B-918656594878}" type="presOf" srcId="{9B557C5A-E458-4A77-BDCE-80D43FC87F4C}" destId="{55D0EE3B-F822-4509-812C-12D0972AF3C1}" srcOrd="0" destOrd="0" presId="urn:microsoft.com/office/officeart/2005/8/layout/list1"/>
    <dgm:cxn modelId="{3E695E67-308C-4593-A67C-3A43FF0ACE98}" type="presOf" srcId="{C346D87E-7F90-4807-B31C-78C2F2F70EF6}" destId="{1F8186C5-8561-4B84-BD70-2A2DE85E2714}" srcOrd="0" destOrd="0" presId="urn:microsoft.com/office/officeart/2005/8/layout/list1"/>
    <dgm:cxn modelId="{ECF74E80-7D81-427B-A92D-EC6C88BF8CD2}" srcId="{785E7A6F-B527-4C6A-9DA3-7C546BD046C0}" destId="{C346D87E-7F90-4807-B31C-78C2F2F70EF6}" srcOrd="0" destOrd="0" parTransId="{21253155-F7C7-4DFB-A89B-1A20C599E3BD}" sibTransId="{A7AF5D6B-9BCA-46AC-AF2C-A92771267DD9}"/>
    <dgm:cxn modelId="{307E2496-5929-4093-93D4-5A967A454BC9}" srcId="{25624631-4210-4A52-A4D4-9E6B30C970D3}" destId="{785E7A6F-B527-4C6A-9DA3-7C546BD046C0}" srcOrd="1" destOrd="0" parTransId="{DB686BD1-7DE1-44C8-B8EC-F26D07769F4A}" sibTransId="{DD01D4A1-4566-43A8-AA36-5122D9D0A86A}"/>
    <dgm:cxn modelId="{B98F7F9A-CCDB-47DF-9321-8A7A64868AA9}" type="presOf" srcId="{A0C18D04-FCAC-4AFE-9E4B-152682C2C3A6}" destId="{55D0EE3B-F822-4509-812C-12D0972AF3C1}" srcOrd="0" destOrd="1" presId="urn:microsoft.com/office/officeart/2005/8/layout/list1"/>
    <dgm:cxn modelId="{33B4469B-FC2F-4F36-AE23-AD033E7AA726}" srcId="{785E7A6F-B527-4C6A-9DA3-7C546BD046C0}" destId="{C6430AD6-8551-443E-8FFC-C45E782C5189}" srcOrd="1" destOrd="0" parTransId="{E57C58F9-1781-48F1-8205-D75614664E91}" sibTransId="{0CCFDEE2-DA40-4263-8CA8-76A4FF921C01}"/>
    <dgm:cxn modelId="{6EBAA09F-BED9-49D3-A30C-7BBF096CCE21}" type="presOf" srcId="{25624631-4210-4A52-A4D4-9E6B30C970D3}" destId="{691BB005-26FF-4217-9B00-BF78C194668F}" srcOrd="0" destOrd="0" presId="urn:microsoft.com/office/officeart/2005/8/layout/list1"/>
    <dgm:cxn modelId="{15392AAB-9723-4233-805A-EA965E7BE259}" type="presOf" srcId="{90715A70-4A9A-433B-92C0-019B1EA1F95E}" destId="{F3F1BD6A-B115-4411-85D6-0FCFF580CDD2}" srcOrd="1" destOrd="0" presId="urn:microsoft.com/office/officeart/2005/8/layout/list1"/>
    <dgm:cxn modelId="{6CC231AE-DD93-4980-A147-40DA68ECC4A2}" type="presOf" srcId="{90715A70-4A9A-433B-92C0-019B1EA1F95E}" destId="{B569C02E-29BB-40A3-B420-616E3E6E9F36}" srcOrd="0" destOrd="0" presId="urn:microsoft.com/office/officeart/2005/8/layout/list1"/>
    <dgm:cxn modelId="{469220B2-262B-4C24-AF25-7E3B04E4ACA3}" type="presOf" srcId="{785E7A6F-B527-4C6A-9DA3-7C546BD046C0}" destId="{721A1E9D-3381-4BA1-AF91-CCF7BCD6BAC0}" srcOrd="1" destOrd="0" presId="urn:microsoft.com/office/officeart/2005/8/layout/list1"/>
    <dgm:cxn modelId="{51DF2CC8-2450-4140-8632-09895C20661E}" srcId="{785E7A6F-B527-4C6A-9DA3-7C546BD046C0}" destId="{CCB4EF20-587A-4092-8779-9F71B873417E}" srcOrd="2" destOrd="0" parTransId="{9A55DC07-69F4-4C5E-A41E-30AE2EB45A0B}" sibTransId="{EEF79F68-368C-42E2-9F91-7BF190561788}"/>
    <dgm:cxn modelId="{9182B9DF-5877-4F0C-8858-6AA71C158430}" type="presOf" srcId="{785E7A6F-B527-4C6A-9DA3-7C546BD046C0}" destId="{BDF45344-9036-4727-A65E-AD58960D8148}" srcOrd="0" destOrd="0" presId="urn:microsoft.com/office/officeart/2005/8/layout/list1"/>
    <dgm:cxn modelId="{73357FE4-FD30-4A87-B777-563BF5EBFF4C}" type="presOf" srcId="{CCB4EF20-587A-4092-8779-9F71B873417E}" destId="{1F8186C5-8561-4B84-BD70-2A2DE85E2714}" srcOrd="0" destOrd="2" presId="urn:microsoft.com/office/officeart/2005/8/layout/list1"/>
    <dgm:cxn modelId="{51FAB6FE-548B-40DC-A8BC-E77FC24DB6B0}" srcId="{90715A70-4A9A-433B-92C0-019B1EA1F95E}" destId="{A0C18D04-FCAC-4AFE-9E4B-152682C2C3A6}" srcOrd="1" destOrd="0" parTransId="{08C287A6-F58A-47DA-B13A-5B61322B7AF6}" sibTransId="{1CE1ACE8-9B63-404C-90D0-C47E51EAD2C1}"/>
    <dgm:cxn modelId="{D0313BA0-46B8-4876-87E2-1E77CEB82FB6}" type="presParOf" srcId="{691BB005-26FF-4217-9B00-BF78C194668F}" destId="{8924AB64-E0C9-4E69-A9DA-E47A7BBEBA0C}" srcOrd="0" destOrd="0" presId="urn:microsoft.com/office/officeart/2005/8/layout/list1"/>
    <dgm:cxn modelId="{DD138EAD-4B29-4904-B9AD-804D98064D4C}" type="presParOf" srcId="{8924AB64-E0C9-4E69-A9DA-E47A7BBEBA0C}" destId="{B569C02E-29BB-40A3-B420-616E3E6E9F36}" srcOrd="0" destOrd="0" presId="urn:microsoft.com/office/officeart/2005/8/layout/list1"/>
    <dgm:cxn modelId="{8235D96D-27D3-4C84-A03F-03B4F98F27BF}" type="presParOf" srcId="{8924AB64-E0C9-4E69-A9DA-E47A7BBEBA0C}" destId="{F3F1BD6A-B115-4411-85D6-0FCFF580CDD2}" srcOrd="1" destOrd="0" presId="urn:microsoft.com/office/officeart/2005/8/layout/list1"/>
    <dgm:cxn modelId="{3AF91348-E312-45E0-B9AB-E4DFA090E2B0}" type="presParOf" srcId="{691BB005-26FF-4217-9B00-BF78C194668F}" destId="{05A99FD8-BFAB-4CFD-B3D3-DFBD24135AF4}" srcOrd="1" destOrd="0" presId="urn:microsoft.com/office/officeart/2005/8/layout/list1"/>
    <dgm:cxn modelId="{32605213-BE0B-47B4-988F-28521AA33DD5}" type="presParOf" srcId="{691BB005-26FF-4217-9B00-BF78C194668F}" destId="{55D0EE3B-F822-4509-812C-12D0972AF3C1}" srcOrd="2" destOrd="0" presId="urn:microsoft.com/office/officeart/2005/8/layout/list1"/>
    <dgm:cxn modelId="{65BA7CC2-E02E-438B-8646-29312491635F}" type="presParOf" srcId="{691BB005-26FF-4217-9B00-BF78C194668F}" destId="{1ADCA112-0EF6-4130-9046-CC46142209EF}" srcOrd="3" destOrd="0" presId="urn:microsoft.com/office/officeart/2005/8/layout/list1"/>
    <dgm:cxn modelId="{7C342079-1629-4D2B-A7E8-3840D31EB6C4}" type="presParOf" srcId="{691BB005-26FF-4217-9B00-BF78C194668F}" destId="{7B4B747D-64EC-4126-A95C-5216319F1090}" srcOrd="4" destOrd="0" presId="urn:microsoft.com/office/officeart/2005/8/layout/list1"/>
    <dgm:cxn modelId="{DC9A0021-0075-4DCC-9EDF-6B8D88D475B4}" type="presParOf" srcId="{7B4B747D-64EC-4126-A95C-5216319F1090}" destId="{BDF45344-9036-4727-A65E-AD58960D8148}" srcOrd="0" destOrd="0" presId="urn:microsoft.com/office/officeart/2005/8/layout/list1"/>
    <dgm:cxn modelId="{5B2A1CA5-F682-4E92-BCB4-823A4009CE82}" type="presParOf" srcId="{7B4B747D-64EC-4126-A95C-5216319F1090}" destId="{721A1E9D-3381-4BA1-AF91-CCF7BCD6BAC0}" srcOrd="1" destOrd="0" presId="urn:microsoft.com/office/officeart/2005/8/layout/list1"/>
    <dgm:cxn modelId="{96EF9019-33E9-424B-9908-B9994D68FCD4}" type="presParOf" srcId="{691BB005-26FF-4217-9B00-BF78C194668F}" destId="{E19C17D1-EE32-4230-86E9-12D3216B05B6}" srcOrd="5" destOrd="0" presId="urn:microsoft.com/office/officeart/2005/8/layout/list1"/>
    <dgm:cxn modelId="{2CEB99F7-1F03-4EEE-81F1-EDA915C06E05}" type="presParOf" srcId="{691BB005-26FF-4217-9B00-BF78C194668F}" destId="{1F8186C5-8561-4B84-BD70-2A2DE85E271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C83FB4-2EE3-4646-B4E5-00236157D750}" type="doc">
      <dgm:prSet loTypeId="urn:microsoft.com/office/officeart/2018/2/layout/IconVerticalSolidList" loCatId="icon" qsTypeId="urn:microsoft.com/office/officeart/2005/8/quickstyle/3d3" qsCatId="3D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3B9560D-F2AE-471C-A1DC-76C92E1F426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Strengthen the quality of program review</a:t>
          </a:r>
        </a:p>
      </dgm:t>
    </dgm:pt>
    <dgm:pt modelId="{1A867F02-4B48-476F-9321-60FCFA8742AA}" type="parTrans" cxnId="{ECA15B1C-AFC2-4688-99EF-2E19D5FD8723}">
      <dgm:prSet/>
      <dgm:spPr/>
      <dgm:t>
        <a:bodyPr/>
        <a:lstStyle/>
        <a:p>
          <a:endParaRPr lang="en-US"/>
        </a:p>
      </dgm:t>
    </dgm:pt>
    <dgm:pt modelId="{CB40CA33-5A71-4843-AF1C-0AA00EAA57B5}" type="sibTrans" cxnId="{ECA15B1C-AFC2-4688-99EF-2E19D5FD8723}">
      <dgm:prSet/>
      <dgm:spPr/>
      <dgm:t>
        <a:bodyPr/>
        <a:lstStyle/>
        <a:p>
          <a:endParaRPr lang="en-US"/>
        </a:p>
      </dgm:t>
    </dgm:pt>
    <dgm:pt modelId="{C293F06B-E856-41C9-857A-52CA1FC831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Supports continuous improvement</a:t>
          </a:r>
        </a:p>
      </dgm:t>
    </dgm:pt>
    <dgm:pt modelId="{52595515-C613-421B-A9B1-B2F419919BAC}" type="parTrans" cxnId="{0FD90893-0DF1-4F55-9903-41270B40CCE3}">
      <dgm:prSet/>
      <dgm:spPr/>
      <dgm:t>
        <a:bodyPr/>
        <a:lstStyle/>
        <a:p>
          <a:endParaRPr lang="en-US"/>
        </a:p>
      </dgm:t>
    </dgm:pt>
    <dgm:pt modelId="{EF1F214E-DB85-4A73-8187-9DF924C3B06F}" type="sibTrans" cxnId="{0FD90893-0DF1-4F55-9903-41270B40CCE3}">
      <dgm:prSet/>
      <dgm:spPr/>
      <dgm:t>
        <a:bodyPr/>
        <a:lstStyle/>
        <a:p>
          <a:endParaRPr lang="en-US"/>
        </a:p>
      </dgm:t>
    </dgm:pt>
    <dgm:pt modelId="{9463D057-4797-4E3F-8CDD-1902595D7E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Aligns the work of the units with </a:t>
          </a:r>
        </a:p>
        <a:p>
          <a:pPr>
            <a:lnSpc>
              <a:spcPct val="100000"/>
            </a:lnSpc>
          </a:pPr>
          <a:r>
            <a:rPr lang="en-US" dirty="0"/>
            <a:t>Mt. SAC 2035 commitments </a:t>
          </a:r>
        </a:p>
      </dgm:t>
    </dgm:pt>
    <dgm:pt modelId="{C6338672-E18A-434A-8ACE-8CE2E39EC601}" type="parTrans" cxnId="{C883781B-9AC6-431E-B906-14269BB74C0F}">
      <dgm:prSet/>
      <dgm:spPr/>
      <dgm:t>
        <a:bodyPr/>
        <a:lstStyle/>
        <a:p>
          <a:endParaRPr lang="en-US"/>
        </a:p>
      </dgm:t>
    </dgm:pt>
    <dgm:pt modelId="{4258C744-238D-4AAE-8B81-06537D2C48C5}" type="sibTrans" cxnId="{C883781B-9AC6-431E-B906-14269BB74C0F}">
      <dgm:prSet/>
      <dgm:spPr/>
      <dgm:t>
        <a:bodyPr/>
        <a:lstStyle/>
        <a:p>
          <a:endParaRPr lang="en-US"/>
        </a:p>
      </dgm:t>
    </dgm:pt>
    <dgm:pt modelId="{EEA5FB20-8CE9-492B-955F-44CA1B493C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Ultimately better planning leads to improved student outcomes</a:t>
          </a:r>
        </a:p>
      </dgm:t>
    </dgm:pt>
    <dgm:pt modelId="{4099EB01-8E58-4923-A54F-68F18CC743DD}" type="parTrans" cxnId="{23CED4CE-34BF-480C-826F-635F93CCFDE4}">
      <dgm:prSet/>
      <dgm:spPr/>
      <dgm:t>
        <a:bodyPr/>
        <a:lstStyle/>
        <a:p>
          <a:endParaRPr lang="en-US"/>
        </a:p>
      </dgm:t>
    </dgm:pt>
    <dgm:pt modelId="{93518CB7-9C92-4623-9C1E-00C7A9663625}" type="sibTrans" cxnId="{23CED4CE-34BF-480C-826F-635F93CCFDE4}">
      <dgm:prSet/>
      <dgm:spPr/>
      <dgm:t>
        <a:bodyPr/>
        <a:lstStyle/>
        <a:p>
          <a:endParaRPr lang="en-US"/>
        </a:p>
      </dgm:t>
    </dgm:pt>
    <dgm:pt modelId="{8276E5C7-4256-4ADF-ACEA-34F8C3242777}" type="pres">
      <dgm:prSet presAssocID="{E3C83FB4-2EE3-4646-B4E5-00236157D750}" presName="root" presStyleCnt="0">
        <dgm:presLayoutVars>
          <dgm:dir/>
          <dgm:resizeHandles val="exact"/>
        </dgm:presLayoutVars>
      </dgm:prSet>
      <dgm:spPr/>
    </dgm:pt>
    <dgm:pt modelId="{3082870C-7C98-4F17-ADC7-6C885B6C1B6E}" type="pres">
      <dgm:prSet presAssocID="{53B9560D-F2AE-471C-A1DC-76C92E1F426F}" presName="compNode" presStyleCnt="0"/>
      <dgm:spPr/>
    </dgm:pt>
    <dgm:pt modelId="{4D4FE9EF-E1CA-45C8-9566-381D42E2658C}" type="pres">
      <dgm:prSet presAssocID="{53B9560D-F2AE-471C-A1DC-76C92E1F426F}" presName="bgRect" presStyleLbl="bgShp" presStyleIdx="0" presStyleCnt="4"/>
      <dgm:spPr/>
    </dgm:pt>
    <dgm:pt modelId="{4F33AE6A-F0D4-4C9C-A6D4-54694CE24C09}" type="pres">
      <dgm:prSet presAssocID="{53B9560D-F2AE-471C-A1DC-76C92E1F426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A76F0A0-B002-4A15-9DEB-E0EBEE2FB91B}" type="pres">
      <dgm:prSet presAssocID="{53B9560D-F2AE-471C-A1DC-76C92E1F426F}" presName="spaceRect" presStyleCnt="0"/>
      <dgm:spPr/>
    </dgm:pt>
    <dgm:pt modelId="{C0342216-05F5-4F03-ADA9-916AE015BBD6}" type="pres">
      <dgm:prSet presAssocID="{53B9560D-F2AE-471C-A1DC-76C92E1F426F}" presName="parTx" presStyleLbl="revTx" presStyleIdx="0" presStyleCnt="4">
        <dgm:presLayoutVars>
          <dgm:chMax val="0"/>
          <dgm:chPref val="0"/>
        </dgm:presLayoutVars>
      </dgm:prSet>
      <dgm:spPr/>
    </dgm:pt>
    <dgm:pt modelId="{EDD691EB-3A4B-472B-B226-C719D37C736C}" type="pres">
      <dgm:prSet presAssocID="{CB40CA33-5A71-4843-AF1C-0AA00EAA57B5}" presName="sibTrans" presStyleCnt="0"/>
      <dgm:spPr/>
    </dgm:pt>
    <dgm:pt modelId="{A7831365-960C-42A9-9B30-DF9596BDFF6F}" type="pres">
      <dgm:prSet presAssocID="{C293F06B-E856-41C9-857A-52CA1FC8318C}" presName="compNode" presStyleCnt="0"/>
      <dgm:spPr/>
    </dgm:pt>
    <dgm:pt modelId="{3C432247-1578-4211-9B27-B8C2168D0AA8}" type="pres">
      <dgm:prSet presAssocID="{C293F06B-E856-41C9-857A-52CA1FC8318C}" presName="bgRect" presStyleLbl="bgShp" presStyleIdx="1" presStyleCnt="4"/>
      <dgm:spPr/>
    </dgm:pt>
    <dgm:pt modelId="{732D654A-011A-4F51-B5FA-6E8741097AEF}" type="pres">
      <dgm:prSet presAssocID="{C293F06B-E856-41C9-857A-52CA1FC8318C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6E73E592-863A-4060-965D-B583FFB24ECF}" type="pres">
      <dgm:prSet presAssocID="{C293F06B-E856-41C9-857A-52CA1FC8318C}" presName="spaceRect" presStyleCnt="0"/>
      <dgm:spPr/>
    </dgm:pt>
    <dgm:pt modelId="{9AF07BF3-1866-4E2E-8A46-B0596662EFFF}" type="pres">
      <dgm:prSet presAssocID="{C293F06B-E856-41C9-857A-52CA1FC8318C}" presName="parTx" presStyleLbl="revTx" presStyleIdx="1" presStyleCnt="4">
        <dgm:presLayoutVars>
          <dgm:chMax val="0"/>
          <dgm:chPref val="0"/>
        </dgm:presLayoutVars>
      </dgm:prSet>
      <dgm:spPr/>
    </dgm:pt>
    <dgm:pt modelId="{F1C9D7BA-2F6E-4E19-8962-AA088E77F552}" type="pres">
      <dgm:prSet presAssocID="{EF1F214E-DB85-4A73-8187-9DF924C3B06F}" presName="sibTrans" presStyleCnt="0"/>
      <dgm:spPr/>
    </dgm:pt>
    <dgm:pt modelId="{6E07792B-A61D-47EB-9ED7-6DD820F67043}" type="pres">
      <dgm:prSet presAssocID="{9463D057-4797-4E3F-8CDD-1902595D7E4E}" presName="compNode" presStyleCnt="0"/>
      <dgm:spPr/>
    </dgm:pt>
    <dgm:pt modelId="{EA14A6C9-2513-4972-844A-26938ED07CE7}" type="pres">
      <dgm:prSet presAssocID="{9463D057-4797-4E3F-8CDD-1902595D7E4E}" presName="bgRect" presStyleLbl="bgShp" presStyleIdx="2" presStyleCnt="4"/>
      <dgm:spPr/>
    </dgm:pt>
    <dgm:pt modelId="{FFA1D185-8C6C-4C37-ACBE-B5A74FB48946}" type="pres">
      <dgm:prSet presAssocID="{9463D057-4797-4E3F-8CDD-1902595D7E4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32337BC-62D8-4926-8515-DF8F9FE536D7}" type="pres">
      <dgm:prSet presAssocID="{9463D057-4797-4E3F-8CDD-1902595D7E4E}" presName="spaceRect" presStyleCnt="0"/>
      <dgm:spPr/>
    </dgm:pt>
    <dgm:pt modelId="{9FA3DB0C-D769-4181-B41E-24357F56F025}" type="pres">
      <dgm:prSet presAssocID="{9463D057-4797-4E3F-8CDD-1902595D7E4E}" presName="parTx" presStyleLbl="revTx" presStyleIdx="2" presStyleCnt="4">
        <dgm:presLayoutVars>
          <dgm:chMax val="0"/>
          <dgm:chPref val="0"/>
        </dgm:presLayoutVars>
      </dgm:prSet>
      <dgm:spPr/>
    </dgm:pt>
    <dgm:pt modelId="{7CB3DD1C-EA7C-4067-9B71-AFEC37F95EF4}" type="pres">
      <dgm:prSet presAssocID="{4258C744-238D-4AAE-8B81-06537D2C48C5}" presName="sibTrans" presStyleCnt="0"/>
      <dgm:spPr/>
    </dgm:pt>
    <dgm:pt modelId="{9D3791D2-C723-442C-BE6A-3A33237EC221}" type="pres">
      <dgm:prSet presAssocID="{EEA5FB20-8CE9-492B-955F-44CA1B493C49}" presName="compNode" presStyleCnt="0"/>
      <dgm:spPr/>
    </dgm:pt>
    <dgm:pt modelId="{826CB5E9-17E4-4BC1-83E8-BFE34266ABB8}" type="pres">
      <dgm:prSet presAssocID="{EEA5FB20-8CE9-492B-955F-44CA1B493C49}" presName="bgRect" presStyleLbl="bgShp" presStyleIdx="3" presStyleCnt="4"/>
      <dgm:spPr/>
    </dgm:pt>
    <dgm:pt modelId="{8D79284E-BD97-40F9-98EF-725C8DF9B0AB}" type="pres">
      <dgm:prSet presAssocID="{EEA5FB20-8CE9-492B-955F-44CA1B493C49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3CC7F714-8A3B-47AE-9FBA-85AEAE6118A6}" type="pres">
      <dgm:prSet presAssocID="{EEA5FB20-8CE9-492B-955F-44CA1B493C49}" presName="spaceRect" presStyleCnt="0"/>
      <dgm:spPr/>
    </dgm:pt>
    <dgm:pt modelId="{FD56FB39-A12F-48C2-A30D-CE9E64BB778C}" type="pres">
      <dgm:prSet presAssocID="{EEA5FB20-8CE9-492B-955F-44CA1B493C4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A76750B-993E-4189-B08C-09EDF47D1478}" type="presOf" srcId="{9463D057-4797-4E3F-8CDD-1902595D7E4E}" destId="{9FA3DB0C-D769-4181-B41E-24357F56F025}" srcOrd="0" destOrd="0" presId="urn:microsoft.com/office/officeart/2018/2/layout/IconVerticalSolidList"/>
    <dgm:cxn modelId="{C883781B-9AC6-431E-B906-14269BB74C0F}" srcId="{E3C83FB4-2EE3-4646-B4E5-00236157D750}" destId="{9463D057-4797-4E3F-8CDD-1902595D7E4E}" srcOrd="2" destOrd="0" parTransId="{C6338672-E18A-434A-8ACE-8CE2E39EC601}" sibTransId="{4258C744-238D-4AAE-8B81-06537D2C48C5}"/>
    <dgm:cxn modelId="{ECA15B1C-AFC2-4688-99EF-2E19D5FD8723}" srcId="{E3C83FB4-2EE3-4646-B4E5-00236157D750}" destId="{53B9560D-F2AE-471C-A1DC-76C92E1F426F}" srcOrd="0" destOrd="0" parTransId="{1A867F02-4B48-476F-9321-60FCFA8742AA}" sibTransId="{CB40CA33-5A71-4843-AF1C-0AA00EAA57B5}"/>
    <dgm:cxn modelId="{04106C23-B830-42A0-8B2A-4836CD679AFC}" type="presOf" srcId="{53B9560D-F2AE-471C-A1DC-76C92E1F426F}" destId="{C0342216-05F5-4F03-ADA9-916AE015BBD6}" srcOrd="0" destOrd="0" presId="urn:microsoft.com/office/officeart/2018/2/layout/IconVerticalSolidList"/>
    <dgm:cxn modelId="{FA89C026-8086-4040-B393-BFF9712A537E}" type="presOf" srcId="{C293F06B-E856-41C9-857A-52CA1FC8318C}" destId="{9AF07BF3-1866-4E2E-8A46-B0596662EFFF}" srcOrd="0" destOrd="0" presId="urn:microsoft.com/office/officeart/2018/2/layout/IconVerticalSolidList"/>
    <dgm:cxn modelId="{62228732-D640-4959-B7B6-66AE22102FF1}" type="presOf" srcId="{E3C83FB4-2EE3-4646-B4E5-00236157D750}" destId="{8276E5C7-4256-4ADF-ACEA-34F8C3242777}" srcOrd="0" destOrd="0" presId="urn:microsoft.com/office/officeart/2018/2/layout/IconVerticalSolidList"/>
    <dgm:cxn modelId="{0FC20445-AF34-4D8C-801B-97A23943CE8D}" type="presOf" srcId="{EEA5FB20-8CE9-492B-955F-44CA1B493C49}" destId="{FD56FB39-A12F-48C2-A30D-CE9E64BB778C}" srcOrd="0" destOrd="0" presId="urn:microsoft.com/office/officeart/2018/2/layout/IconVerticalSolidList"/>
    <dgm:cxn modelId="{0FD90893-0DF1-4F55-9903-41270B40CCE3}" srcId="{E3C83FB4-2EE3-4646-B4E5-00236157D750}" destId="{C293F06B-E856-41C9-857A-52CA1FC8318C}" srcOrd="1" destOrd="0" parTransId="{52595515-C613-421B-A9B1-B2F419919BAC}" sibTransId="{EF1F214E-DB85-4A73-8187-9DF924C3B06F}"/>
    <dgm:cxn modelId="{23CED4CE-34BF-480C-826F-635F93CCFDE4}" srcId="{E3C83FB4-2EE3-4646-B4E5-00236157D750}" destId="{EEA5FB20-8CE9-492B-955F-44CA1B493C49}" srcOrd="3" destOrd="0" parTransId="{4099EB01-8E58-4923-A54F-68F18CC743DD}" sibTransId="{93518CB7-9C92-4623-9C1E-00C7A9663625}"/>
    <dgm:cxn modelId="{902CD48D-A59A-4879-8D5E-2F9FD016A7F3}" type="presParOf" srcId="{8276E5C7-4256-4ADF-ACEA-34F8C3242777}" destId="{3082870C-7C98-4F17-ADC7-6C885B6C1B6E}" srcOrd="0" destOrd="0" presId="urn:microsoft.com/office/officeart/2018/2/layout/IconVerticalSolidList"/>
    <dgm:cxn modelId="{E7ABE4CC-1271-45BA-AD67-8BF509D06A23}" type="presParOf" srcId="{3082870C-7C98-4F17-ADC7-6C885B6C1B6E}" destId="{4D4FE9EF-E1CA-45C8-9566-381D42E2658C}" srcOrd="0" destOrd="0" presId="urn:microsoft.com/office/officeart/2018/2/layout/IconVerticalSolidList"/>
    <dgm:cxn modelId="{5D751EEF-4D1C-435D-8A01-1537035829F2}" type="presParOf" srcId="{3082870C-7C98-4F17-ADC7-6C885B6C1B6E}" destId="{4F33AE6A-F0D4-4C9C-A6D4-54694CE24C09}" srcOrd="1" destOrd="0" presId="urn:microsoft.com/office/officeart/2018/2/layout/IconVerticalSolidList"/>
    <dgm:cxn modelId="{E49A5842-5591-40B9-B7F8-C9C0D889EC82}" type="presParOf" srcId="{3082870C-7C98-4F17-ADC7-6C885B6C1B6E}" destId="{7A76F0A0-B002-4A15-9DEB-E0EBEE2FB91B}" srcOrd="2" destOrd="0" presId="urn:microsoft.com/office/officeart/2018/2/layout/IconVerticalSolidList"/>
    <dgm:cxn modelId="{2185F637-CD0F-4025-B712-2B0A546482D2}" type="presParOf" srcId="{3082870C-7C98-4F17-ADC7-6C885B6C1B6E}" destId="{C0342216-05F5-4F03-ADA9-916AE015BBD6}" srcOrd="3" destOrd="0" presId="urn:microsoft.com/office/officeart/2018/2/layout/IconVerticalSolidList"/>
    <dgm:cxn modelId="{3424AA2C-EA8B-427B-A8EF-3575D24378E4}" type="presParOf" srcId="{8276E5C7-4256-4ADF-ACEA-34F8C3242777}" destId="{EDD691EB-3A4B-472B-B226-C719D37C736C}" srcOrd="1" destOrd="0" presId="urn:microsoft.com/office/officeart/2018/2/layout/IconVerticalSolidList"/>
    <dgm:cxn modelId="{CD70B8AB-C18C-48FC-B595-F4C05205124C}" type="presParOf" srcId="{8276E5C7-4256-4ADF-ACEA-34F8C3242777}" destId="{A7831365-960C-42A9-9B30-DF9596BDFF6F}" srcOrd="2" destOrd="0" presId="urn:microsoft.com/office/officeart/2018/2/layout/IconVerticalSolidList"/>
    <dgm:cxn modelId="{70109D96-1BCA-4AD5-A78C-6908CE0A91F2}" type="presParOf" srcId="{A7831365-960C-42A9-9B30-DF9596BDFF6F}" destId="{3C432247-1578-4211-9B27-B8C2168D0AA8}" srcOrd="0" destOrd="0" presId="urn:microsoft.com/office/officeart/2018/2/layout/IconVerticalSolidList"/>
    <dgm:cxn modelId="{76F1C812-69A0-4AB9-A081-262E72B5C0EB}" type="presParOf" srcId="{A7831365-960C-42A9-9B30-DF9596BDFF6F}" destId="{732D654A-011A-4F51-B5FA-6E8741097AEF}" srcOrd="1" destOrd="0" presId="urn:microsoft.com/office/officeart/2018/2/layout/IconVerticalSolidList"/>
    <dgm:cxn modelId="{2FB0807F-DD86-4952-87AC-250888A7FDF7}" type="presParOf" srcId="{A7831365-960C-42A9-9B30-DF9596BDFF6F}" destId="{6E73E592-863A-4060-965D-B583FFB24ECF}" srcOrd="2" destOrd="0" presId="urn:microsoft.com/office/officeart/2018/2/layout/IconVerticalSolidList"/>
    <dgm:cxn modelId="{2195E766-3DDB-406C-B53F-D80B2B6CB8B5}" type="presParOf" srcId="{A7831365-960C-42A9-9B30-DF9596BDFF6F}" destId="{9AF07BF3-1866-4E2E-8A46-B0596662EFFF}" srcOrd="3" destOrd="0" presId="urn:microsoft.com/office/officeart/2018/2/layout/IconVerticalSolidList"/>
    <dgm:cxn modelId="{882A8AC2-644A-496F-933F-F43E847A7979}" type="presParOf" srcId="{8276E5C7-4256-4ADF-ACEA-34F8C3242777}" destId="{F1C9D7BA-2F6E-4E19-8962-AA088E77F552}" srcOrd="3" destOrd="0" presId="urn:microsoft.com/office/officeart/2018/2/layout/IconVerticalSolidList"/>
    <dgm:cxn modelId="{6A7BE497-B614-4CFD-9806-429F22465287}" type="presParOf" srcId="{8276E5C7-4256-4ADF-ACEA-34F8C3242777}" destId="{6E07792B-A61D-47EB-9ED7-6DD820F67043}" srcOrd="4" destOrd="0" presId="urn:microsoft.com/office/officeart/2018/2/layout/IconVerticalSolidList"/>
    <dgm:cxn modelId="{FCF79479-CD84-43C6-BA33-432374245F24}" type="presParOf" srcId="{6E07792B-A61D-47EB-9ED7-6DD820F67043}" destId="{EA14A6C9-2513-4972-844A-26938ED07CE7}" srcOrd="0" destOrd="0" presId="urn:microsoft.com/office/officeart/2018/2/layout/IconVerticalSolidList"/>
    <dgm:cxn modelId="{52B015CC-BB2A-4E92-8324-E1317A5FA435}" type="presParOf" srcId="{6E07792B-A61D-47EB-9ED7-6DD820F67043}" destId="{FFA1D185-8C6C-4C37-ACBE-B5A74FB48946}" srcOrd="1" destOrd="0" presId="urn:microsoft.com/office/officeart/2018/2/layout/IconVerticalSolidList"/>
    <dgm:cxn modelId="{B40C2DBE-B473-4EFE-B564-9A3B71EF5C97}" type="presParOf" srcId="{6E07792B-A61D-47EB-9ED7-6DD820F67043}" destId="{D32337BC-62D8-4926-8515-DF8F9FE536D7}" srcOrd="2" destOrd="0" presId="urn:microsoft.com/office/officeart/2018/2/layout/IconVerticalSolidList"/>
    <dgm:cxn modelId="{91493526-D715-4D4B-974A-08102CB45212}" type="presParOf" srcId="{6E07792B-A61D-47EB-9ED7-6DD820F67043}" destId="{9FA3DB0C-D769-4181-B41E-24357F56F025}" srcOrd="3" destOrd="0" presId="urn:microsoft.com/office/officeart/2018/2/layout/IconVerticalSolidList"/>
    <dgm:cxn modelId="{9A0F6147-D104-4737-93BD-421A4BBC5CDC}" type="presParOf" srcId="{8276E5C7-4256-4ADF-ACEA-34F8C3242777}" destId="{7CB3DD1C-EA7C-4067-9B71-AFEC37F95EF4}" srcOrd="5" destOrd="0" presId="urn:microsoft.com/office/officeart/2018/2/layout/IconVerticalSolidList"/>
    <dgm:cxn modelId="{1A360B89-C244-4190-B57E-46FE3559E30A}" type="presParOf" srcId="{8276E5C7-4256-4ADF-ACEA-34F8C3242777}" destId="{9D3791D2-C723-442C-BE6A-3A33237EC221}" srcOrd="6" destOrd="0" presId="urn:microsoft.com/office/officeart/2018/2/layout/IconVerticalSolidList"/>
    <dgm:cxn modelId="{F7B0BF33-F5DB-46FD-A98E-D944C0F11647}" type="presParOf" srcId="{9D3791D2-C723-442C-BE6A-3A33237EC221}" destId="{826CB5E9-17E4-4BC1-83E8-BFE34266ABB8}" srcOrd="0" destOrd="0" presId="urn:microsoft.com/office/officeart/2018/2/layout/IconVerticalSolidList"/>
    <dgm:cxn modelId="{E72CD434-84FE-47AB-95A4-C54DC0566426}" type="presParOf" srcId="{9D3791D2-C723-442C-BE6A-3A33237EC221}" destId="{8D79284E-BD97-40F9-98EF-725C8DF9B0AB}" srcOrd="1" destOrd="0" presId="urn:microsoft.com/office/officeart/2018/2/layout/IconVerticalSolidList"/>
    <dgm:cxn modelId="{59DFA7AB-0883-419A-B623-51DB6FF5C745}" type="presParOf" srcId="{9D3791D2-C723-442C-BE6A-3A33237EC221}" destId="{3CC7F714-8A3B-47AE-9FBA-85AEAE6118A6}" srcOrd="2" destOrd="0" presId="urn:microsoft.com/office/officeart/2018/2/layout/IconVerticalSolidList"/>
    <dgm:cxn modelId="{6118D6F6-89C3-4683-9A90-25B19D231880}" type="presParOf" srcId="{9D3791D2-C723-442C-BE6A-3A33237EC221}" destId="{FD56FB39-A12F-48C2-A30D-CE9E64BB77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624631-4210-4A52-A4D4-9E6B30C970D3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0715A70-4A9A-433B-92C0-019B1EA1F95E}">
      <dgm:prSet/>
      <dgm:spPr/>
      <dgm:t>
        <a:bodyPr/>
        <a:lstStyle/>
        <a:p>
          <a:pPr>
            <a:defRPr b="1"/>
          </a:pPr>
          <a:r>
            <a:rPr lang="en-US" b="1" dirty="0"/>
            <a:t>Goals are specific and measurable </a:t>
          </a:r>
        </a:p>
      </dgm:t>
    </dgm:pt>
    <dgm:pt modelId="{2489F1EC-7454-41F6-86C5-6293F5FFA5B7}" type="parTrans" cxnId="{24E3AA1E-AA98-401F-AD5E-F800B3C8A66C}">
      <dgm:prSet/>
      <dgm:spPr/>
      <dgm:t>
        <a:bodyPr/>
        <a:lstStyle/>
        <a:p>
          <a:endParaRPr lang="en-US"/>
        </a:p>
      </dgm:t>
    </dgm:pt>
    <dgm:pt modelId="{A198BAA4-971A-4767-88B3-83AE1B89AB24}" type="sibTrans" cxnId="{24E3AA1E-AA98-401F-AD5E-F800B3C8A66C}">
      <dgm:prSet/>
      <dgm:spPr/>
      <dgm:t>
        <a:bodyPr/>
        <a:lstStyle/>
        <a:p>
          <a:endParaRPr lang="en-US"/>
        </a:p>
      </dgm:t>
    </dgm:pt>
    <dgm:pt modelId="{9B557C5A-E458-4A77-BDCE-80D43FC87F4C}">
      <dgm:prSet/>
      <dgm:spPr/>
      <dgm:t>
        <a:bodyPr/>
        <a:lstStyle/>
        <a:p>
          <a:r>
            <a:rPr lang="en-US" b="0" i="1" dirty="0"/>
            <a:t>Weak: </a:t>
          </a:r>
          <a:r>
            <a:rPr lang="en-US" b="0" dirty="0"/>
            <a:t>Increase student success</a:t>
          </a:r>
        </a:p>
      </dgm:t>
    </dgm:pt>
    <dgm:pt modelId="{3FBCBCA8-30AB-461E-A588-53229D8A0D0B}" type="parTrans" cxnId="{EFCB982B-5793-4279-814F-61E19F230AE1}">
      <dgm:prSet/>
      <dgm:spPr/>
      <dgm:t>
        <a:bodyPr/>
        <a:lstStyle/>
        <a:p>
          <a:endParaRPr lang="en-US"/>
        </a:p>
      </dgm:t>
    </dgm:pt>
    <dgm:pt modelId="{0A42F9F8-6738-4C88-BE26-F017191C9811}" type="sibTrans" cxnId="{EFCB982B-5793-4279-814F-61E19F230AE1}">
      <dgm:prSet/>
      <dgm:spPr/>
      <dgm:t>
        <a:bodyPr/>
        <a:lstStyle/>
        <a:p>
          <a:endParaRPr lang="en-US"/>
        </a:p>
      </dgm:t>
    </dgm:pt>
    <dgm:pt modelId="{785E7A6F-B527-4C6A-9DA3-7C546BD046C0}">
      <dgm:prSet/>
      <dgm:spPr/>
      <dgm:t>
        <a:bodyPr/>
        <a:lstStyle/>
        <a:p>
          <a:r>
            <a:rPr lang="en-US" b="1" dirty="0"/>
            <a:t>Data clearly supports decisions </a:t>
          </a:r>
        </a:p>
      </dgm:t>
    </dgm:pt>
    <dgm:pt modelId="{DB686BD1-7DE1-44C8-B8EC-F26D07769F4A}" type="parTrans" cxnId="{307E2496-5929-4093-93D4-5A967A454BC9}">
      <dgm:prSet/>
      <dgm:spPr/>
      <dgm:t>
        <a:bodyPr/>
        <a:lstStyle/>
        <a:p>
          <a:endParaRPr lang="en-US"/>
        </a:p>
      </dgm:t>
    </dgm:pt>
    <dgm:pt modelId="{DD01D4A1-4566-43A8-AA36-5122D9D0A86A}" type="sibTrans" cxnId="{307E2496-5929-4093-93D4-5A967A454BC9}">
      <dgm:prSet/>
      <dgm:spPr/>
      <dgm:t>
        <a:bodyPr/>
        <a:lstStyle/>
        <a:p>
          <a:endParaRPr lang="en-US"/>
        </a:p>
      </dgm:t>
    </dgm:pt>
    <dgm:pt modelId="{C346D87E-7F90-4807-B31C-78C2F2F70EF6}">
      <dgm:prSet/>
      <dgm:spPr/>
      <dgm:t>
        <a:bodyPr/>
        <a:lstStyle/>
        <a:p>
          <a:r>
            <a:rPr lang="en-US" i="1" dirty="0"/>
            <a:t>Weak: </a:t>
          </a:r>
          <a:r>
            <a:rPr lang="en-US" dirty="0"/>
            <a:t>Success rates have improved slightly over time.</a:t>
          </a:r>
        </a:p>
      </dgm:t>
    </dgm:pt>
    <dgm:pt modelId="{21253155-F7C7-4DFB-A89B-1A20C599E3BD}" type="parTrans" cxnId="{ECF74E80-7D81-427B-A92D-EC6C88BF8CD2}">
      <dgm:prSet/>
      <dgm:spPr/>
      <dgm:t>
        <a:bodyPr/>
        <a:lstStyle/>
        <a:p>
          <a:endParaRPr lang="en-US"/>
        </a:p>
      </dgm:t>
    </dgm:pt>
    <dgm:pt modelId="{A7AF5D6B-9BCA-46AC-AF2C-A92771267DD9}" type="sibTrans" cxnId="{ECF74E80-7D81-427B-A92D-EC6C88BF8CD2}">
      <dgm:prSet/>
      <dgm:spPr/>
      <dgm:t>
        <a:bodyPr/>
        <a:lstStyle/>
        <a:p>
          <a:endParaRPr lang="en-US"/>
        </a:p>
      </dgm:t>
    </dgm:pt>
    <dgm:pt modelId="{C6430AD6-8551-443E-8FFC-C45E782C5189}">
      <dgm:prSet/>
      <dgm:spPr/>
      <dgm:t>
        <a:bodyPr/>
        <a:lstStyle/>
        <a:p>
          <a:r>
            <a:rPr lang="en-US" i="1" dirty="0"/>
            <a:t>Strong: </a:t>
          </a:r>
          <a:r>
            <a:rPr lang="en-US" dirty="0"/>
            <a:t>Course success rates for Latinx students are 62% compared to 75% overall, indicating a 15-point equity gap.</a:t>
          </a:r>
        </a:p>
      </dgm:t>
    </dgm:pt>
    <dgm:pt modelId="{E57C58F9-1781-48F1-8205-D75614664E91}" type="parTrans" cxnId="{33B4469B-FC2F-4F36-AE23-AD033E7AA726}">
      <dgm:prSet/>
      <dgm:spPr/>
      <dgm:t>
        <a:bodyPr/>
        <a:lstStyle/>
        <a:p>
          <a:endParaRPr lang="en-US"/>
        </a:p>
      </dgm:t>
    </dgm:pt>
    <dgm:pt modelId="{0CCFDEE2-DA40-4263-8CA8-76A4FF921C01}" type="sibTrans" cxnId="{33B4469B-FC2F-4F36-AE23-AD033E7AA726}">
      <dgm:prSet/>
      <dgm:spPr/>
      <dgm:t>
        <a:bodyPr/>
        <a:lstStyle/>
        <a:p>
          <a:endParaRPr lang="en-US"/>
        </a:p>
      </dgm:t>
    </dgm:pt>
    <dgm:pt modelId="{CCB4EF20-587A-4092-8779-9F71B873417E}">
      <dgm:prSet/>
      <dgm:spPr/>
      <dgm:t>
        <a:bodyPr/>
        <a:lstStyle/>
        <a:p>
          <a:r>
            <a:rPr lang="en-US" b="1" dirty="0"/>
            <a:t>Equity Gaps identified and addressed</a:t>
          </a:r>
        </a:p>
      </dgm:t>
    </dgm:pt>
    <dgm:pt modelId="{9A55DC07-69F4-4C5E-A41E-30AE2EB45A0B}" type="parTrans" cxnId="{51DF2CC8-2450-4140-8632-09895C20661E}">
      <dgm:prSet/>
      <dgm:spPr/>
      <dgm:t>
        <a:bodyPr/>
        <a:lstStyle/>
        <a:p>
          <a:endParaRPr lang="en-US"/>
        </a:p>
      </dgm:t>
    </dgm:pt>
    <dgm:pt modelId="{EEF79F68-368C-42E2-9F91-7BF190561788}" type="sibTrans" cxnId="{51DF2CC8-2450-4140-8632-09895C20661E}">
      <dgm:prSet/>
      <dgm:spPr/>
      <dgm:t>
        <a:bodyPr/>
        <a:lstStyle/>
        <a:p>
          <a:endParaRPr lang="en-US"/>
        </a:p>
      </dgm:t>
    </dgm:pt>
    <dgm:pt modelId="{A0C18D04-FCAC-4AFE-9E4B-152682C2C3A6}">
      <dgm:prSet/>
      <dgm:spPr/>
      <dgm:t>
        <a:bodyPr/>
        <a:lstStyle/>
        <a:p>
          <a:r>
            <a:rPr lang="en-US" b="0" i="1" dirty="0"/>
            <a:t>Strong: </a:t>
          </a:r>
          <a:r>
            <a:rPr lang="en-US" b="0" dirty="0"/>
            <a:t>Increase course success rates from 68% to 75% by Spring 2027.</a:t>
          </a:r>
        </a:p>
      </dgm:t>
    </dgm:pt>
    <dgm:pt modelId="{08C287A6-F58A-47DA-B13A-5B61322B7AF6}" type="parTrans" cxnId="{51FAB6FE-548B-40DC-A8BC-E77FC24DB6B0}">
      <dgm:prSet/>
      <dgm:spPr/>
      <dgm:t>
        <a:bodyPr/>
        <a:lstStyle/>
        <a:p>
          <a:endParaRPr lang="en-US"/>
        </a:p>
      </dgm:t>
    </dgm:pt>
    <dgm:pt modelId="{1CE1ACE8-9B63-404C-90D0-C47E51EAD2C1}" type="sibTrans" cxnId="{51FAB6FE-548B-40DC-A8BC-E77FC24DB6B0}">
      <dgm:prSet/>
      <dgm:spPr/>
      <dgm:t>
        <a:bodyPr/>
        <a:lstStyle/>
        <a:p>
          <a:endParaRPr lang="en-US"/>
        </a:p>
      </dgm:t>
    </dgm:pt>
    <dgm:pt modelId="{566EA776-0646-458C-B304-8016478881A2}">
      <dgm:prSet/>
      <dgm:spPr/>
      <dgm:t>
        <a:bodyPr/>
        <a:lstStyle/>
        <a:p>
          <a:r>
            <a:rPr lang="en-US" i="1" dirty="0"/>
            <a:t>Weak: </a:t>
          </a:r>
          <a:r>
            <a:rPr lang="en-US" dirty="0"/>
            <a:t>We are committed to equity</a:t>
          </a:r>
        </a:p>
      </dgm:t>
    </dgm:pt>
    <dgm:pt modelId="{F1677506-4E8E-443B-9E1C-1D85A0AA4F58}" type="parTrans" cxnId="{B01D0FB6-18AD-4423-BF62-DBB94E521F21}">
      <dgm:prSet/>
      <dgm:spPr/>
      <dgm:t>
        <a:bodyPr/>
        <a:lstStyle/>
        <a:p>
          <a:endParaRPr lang="en-US"/>
        </a:p>
      </dgm:t>
    </dgm:pt>
    <dgm:pt modelId="{8BA7823B-B342-438E-92B2-D4A15F4AE5D9}" type="sibTrans" cxnId="{B01D0FB6-18AD-4423-BF62-DBB94E521F21}">
      <dgm:prSet/>
      <dgm:spPr/>
      <dgm:t>
        <a:bodyPr/>
        <a:lstStyle/>
        <a:p>
          <a:endParaRPr lang="en-US"/>
        </a:p>
      </dgm:t>
    </dgm:pt>
    <dgm:pt modelId="{5BBD4208-D25B-4BEB-8FC2-FB14EA211586}">
      <dgm:prSet/>
      <dgm:spPr/>
      <dgm:t>
        <a:bodyPr/>
        <a:lstStyle/>
        <a:p>
          <a:r>
            <a:rPr lang="en-US" i="1" dirty="0"/>
            <a:t>Strong: </a:t>
          </a:r>
          <a:r>
            <a:rPr lang="en-US" dirty="0"/>
            <a:t>Black students have lower persistence rates; the department will focus outreach efforts on Black students. </a:t>
          </a:r>
        </a:p>
      </dgm:t>
    </dgm:pt>
    <dgm:pt modelId="{37587905-6250-4837-A048-CBDED97D102C}" type="parTrans" cxnId="{DA7BDAAC-692B-4C0E-B14D-F505E223D728}">
      <dgm:prSet/>
      <dgm:spPr/>
      <dgm:t>
        <a:bodyPr/>
        <a:lstStyle/>
        <a:p>
          <a:endParaRPr lang="en-US"/>
        </a:p>
      </dgm:t>
    </dgm:pt>
    <dgm:pt modelId="{780906E5-77E0-4941-9E25-91B443931C4A}" type="sibTrans" cxnId="{DA7BDAAC-692B-4C0E-B14D-F505E223D728}">
      <dgm:prSet/>
      <dgm:spPr/>
      <dgm:t>
        <a:bodyPr/>
        <a:lstStyle/>
        <a:p>
          <a:endParaRPr lang="en-US"/>
        </a:p>
      </dgm:t>
    </dgm:pt>
    <dgm:pt modelId="{864D661D-223F-47FE-BEDE-60BFFA0A9CCF}">
      <dgm:prSet/>
      <dgm:spPr/>
      <dgm:t>
        <a:bodyPr/>
        <a:lstStyle/>
        <a:p>
          <a:r>
            <a:rPr lang="en-US" b="1" dirty="0"/>
            <a:t>Resource request are tied to actions and outcomes</a:t>
          </a:r>
        </a:p>
      </dgm:t>
    </dgm:pt>
    <dgm:pt modelId="{A2102C20-062D-4AFD-BB0C-6C97DA9FFE72}" type="parTrans" cxnId="{56A6C9C8-CFFF-46F1-84C9-79E2991CAFE9}">
      <dgm:prSet/>
      <dgm:spPr/>
      <dgm:t>
        <a:bodyPr/>
        <a:lstStyle/>
        <a:p>
          <a:endParaRPr lang="en-US"/>
        </a:p>
      </dgm:t>
    </dgm:pt>
    <dgm:pt modelId="{EDE40593-C5A3-4E60-9D8E-411D082224B5}" type="sibTrans" cxnId="{56A6C9C8-CFFF-46F1-84C9-79E2991CAFE9}">
      <dgm:prSet/>
      <dgm:spPr/>
      <dgm:t>
        <a:bodyPr/>
        <a:lstStyle/>
        <a:p>
          <a:endParaRPr lang="en-US"/>
        </a:p>
      </dgm:t>
    </dgm:pt>
    <dgm:pt modelId="{65C40538-EE22-4210-AE1B-DCDC8BA5B968}">
      <dgm:prSet/>
      <dgm:spPr/>
      <dgm:t>
        <a:bodyPr/>
        <a:lstStyle/>
        <a:p>
          <a:r>
            <a:rPr lang="en-US" i="1" dirty="0"/>
            <a:t>Weak: </a:t>
          </a:r>
          <a:r>
            <a:rPr lang="en-US" dirty="0"/>
            <a:t>Need 30 computers </a:t>
          </a:r>
        </a:p>
      </dgm:t>
    </dgm:pt>
    <dgm:pt modelId="{2BE2C5CC-735B-44C6-9B47-0D8798629D43}" type="parTrans" cxnId="{9DD70CE7-579C-4D42-9576-406B00344638}">
      <dgm:prSet/>
      <dgm:spPr/>
      <dgm:t>
        <a:bodyPr/>
        <a:lstStyle/>
        <a:p>
          <a:endParaRPr lang="en-US"/>
        </a:p>
      </dgm:t>
    </dgm:pt>
    <dgm:pt modelId="{5D137301-3BAC-4182-8946-6C5668DDF30A}" type="sibTrans" cxnId="{9DD70CE7-579C-4D42-9576-406B00344638}">
      <dgm:prSet/>
      <dgm:spPr/>
      <dgm:t>
        <a:bodyPr/>
        <a:lstStyle/>
        <a:p>
          <a:endParaRPr lang="en-US"/>
        </a:p>
      </dgm:t>
    </dgm:pt>
    <dgm:pt modelId="{74579EAF-651A-4915-902F-63CCB046B52C}">
      <dgm:prSet/>
      <dgm:spPr/>
      <dgm:t>
        <a:bodyPr/>
        <a:lstStyle/>
        <a:p>
          <a:r>
            <a:rPr lang="en-US" i="1" dirty="0"/>
            <a:t>Strong: </a:t>
          </a:r>
          <a:r>
            <a:rPr lang="en-US" dirty="0"/>
            <a:t>Need 30 computers that will enable the department to serve more students in the tutoring lab aimed at increase course success rates by 5% points. </a:t>
          </a:r>
        </a:p>
      </dgm:t>
    </dgm:pt>
    <dgm:pt modelId="{B1C5DAF4-C9C7-428C-A968-8FC454666AB3}" type="parTrans" cxnId="{CE5A6831-89DF-443E-BEE8-3BC469AAF523}">
      <dgm:prSet/>
      <dgm:spPr/>
      <dgm:t>
        <a:bodyPr/>
        <a:lstStyle/>
        <a:p>
          <a:endParaRPr lang="en-US"/>
        </a:p>
      </dgm:t>
    </dgm:pt>
    <dgm:pt modelId="{71DFF17B-47C5-4560-9670-9D5C489FF263}" type="sibTrans" cxnId="{CE5A6831-89DF-443E-BEE8-3BC469AAF523}">
      <dgm:prSet/>
      <dgm:spPr/>
      <dgm:t>
        <a:bodyPr/>
        <a:lstStyle/>
        <a:p>
          <a:endParaRPr lang="en-US"/>
        </a:p>
      </dgm:t>
    </dgm:pt>
    <dgm:pt modelId="{A10E1A9C-21FF-4BE3-B13A-18FF5BACAE23}" type="pres">
      <dgm:prSet presAssocID="{25624631-4210-4A52-A4D4-9E6B30C970D3}" presName="linear" presStyleCnt="0">
        <dgm:presLayoutVars>
          <dgm:dir/>
          <dgm:animLvl val="lvl"/>
          <dgm:resizeHandles val="exact"/>
        </dgm:presLayoutVars>
      </dgm:prSet>
      <dgm:spPr/>
    </dgm:pt>
    <dgm:pt modelId="{248BB38C-431B-498A-ACB0-E3121911CA39}" type="pres">
      <dgm:prSet presAssocID="{90715A70-4A9A-433B-92C0-019B1EA1F95E}" presName="parentLin" presStyleCnt="0"/>
      <dgm:spPr/>
    </dgm:pt>
    <dgm:pt modelId="{4652EF3F-A05C-4045-822F-8EE38BC2EDCF}" type="pres">
      <dgm:prSet presAssocID="{90715A70-4A9A-433B-92C0-019B1EA1F95E}" presName="parentLeftMargin" presStyleLbl="node1" presStyleIdx="0" presStyleCnt="4"/>
      <dgm:spPr/>
    </dgm:pt>
    <dgm:pt modelId="{51B0026E-99C0-43BA-AF86-F17FA574929C}" type="pres">
      <dgm:prSet presAssocID="{90715A70-4A9A-433B-92C0-019B1EA1F95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261B931-4ED3-4CC2-9903-C228253CB513}" type="pres">
      <dgm:prSet presAssocID="{90715A70-4A9A-433B-92C0-019B1EA1F95E}" presName="negativeSpace" presStyleCnt="0"/>
      <dgm:spPr/>
    </dgm:pt>
    <dgm:pt modelId="{EA079F87-7E24-467B-8096-259A69687637}" type="pres">
      <dgm:prSet presAssocID="{90715A70-4A9A-433B-92C0-019B1EA1F95E}" presName="childText" presStyleLbl="conFgAcc1" presStyleIdx="0" presStyleCnt="4">
        <dgm:presLayoutVars>
          <dgm:bulletEnabled val="1"/>
        </dgm:presLayoutVars>
      </dgm:prSet>
      <dgm:spPr/>
    </dgm:pt>
    <dgm:pt modelId="{FAF77C4A-2859-41A8-A31B-A64C99E6AF34}" type="pres">
      <dgm:prSet presAssocID="{A198BAA4-971A-4767-88B3-83AE1B89AB24}" presName="spaceBetweenRectangles" presStyleCnt="0"/>
      <dgm:spPr/>
    </dgm:pt>
    <dgm:pt modelId="{0B217807-F793-4862-B135-5D88BB598484}" type="pres">
      <dgm:prSet presAssocID="{785E7A6F-B527-4C6A-9DA3-7C546BD046C0}" presName="parentLin" presStyleCnt="0"/>
      <dgm:spPr/>
    </dgm:pt>
    <dgm:pt modelId="{959B117C-791A-40BF-AC4D-412717FE057D}" type="pres">
      <dgm:prSet presAssocID="{785E7A6F-B527-4C6A-9DA3-7C546BD046C0}" presName="parentLeftMargin" presStyleLbl="node1" presStyleIdx="0" presStyleCnt="4"/>
      <dgm:spPr/>
    </dgm:pt>
    <dgm:pt modelId="{DA2D0288-0BF5-470B-8109-C18CB555A642}" type="pres">
      <dgm:prSet presAssocID="{785E7A6F-B527-4C6A-9DA3-7C546BD046C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5B78341-F40A-4A88-933F-3936961A0B13}" type="pres">
      <dgm:prSet presAssocID="{785E7A6F-B527-4C6A-9DA3-7C546BD046C0}" presName="negativeSpace" presStyleCnt="0"/>
      <dgm:spPr/>
    </dgm:pt>
    <dgm:pt modelId="{2BC73C0A-81AF-4B22-9C17-8400ABC6F69F}" type="pres">
      <dgm:prSet presAssocID="{785E7A6F-B527-4C6A-9DA3-7C546BD046C0}" presName="childText" presStyleLbl="conFgAcc1" presStyleIdx="1" presStyleCnt="4">
        <dgm:presLayoutVars>
          <dgm:bulletEnabled val="1"/>
        </dgm:presLayoutVars>
      </dgm:prSet>
      <dgm:spPr/>
    </dgm:pt>
    <dgm:pt modelId="{CB4AA766-D2E7-4FED-BA60-3E707EBBEAA2}" type="pres">
      <dgm:prSet presAssocID="{DD01D4A1-4566-43A8-AA36-5122D9D0A86A}" presName="spaceBetweenRectangles" presStyleCnt="0"/>
      <dgm:spPr/>
    </dgm:pt>
    <dgm:pt modelId="{B16B1742-954E-4F48-87DC-C84B5A00C7A2}" type="pres">
      <dgm:prSet presAssocID="{CCB4EF20-587A-4092-8779-9F71B873417E}" presName="parentLin" presStyleCnt="0"/>
      <dgm:spPr/>
    </dgm:pt>
    <dgm:pt modelId="{CDCB83BF-A930-4290-B0D3-4449419A5D8C}" type="pres">
      <dgm:prSet presAssocID="{CCB4EF20-587A-4092-8779-9F71B873417E}" presName="parentLeftMargin" presStyleLbl="node1" presStyleIdx="1" presStyleCnt="4"/>
      <dgm:spPr/>
    </dgm:pt>
    <dgm:pt modelId="{A41007D4-FCC3-4AB4-9312-1834EEB84919}" type="pres">
      <dgm:prSet presAssocID="{CCB4EF20-587A-4092-8779-9F71B873417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8D6931-95A0-4AAB-BD08-7187DD5AACA0}" type="pres">
      <dgm:prSet presAssocID="{CCB4EF20-587A-4092-8779-9F71B873417E}" presName="negativeSpace" presStyleCnt="0"/>
      <dgm:spPr/>
    </dgm:pt>
    <dgm:pt modelId="{7E14E9A7-44A9-4E9A-B77D-5BE49A343E48}" type="pres">
      <dgm:prSet presAssocID="{CCB4EF20-587A-4092-8779-9F71B873417E}" presName="childText" presStyleLbl="conFgAcc1" presStyleIdx="2" presStyleCnt="4">
        <dgm:presLayoutVars>
          <dgm:bulletEnabled val="1"/>
        </dgm:presLayoutVars>
      </dgm:prSet>
      <dgm:spPr/>
    </dgm:pt>
    <dgm:pt modelId="{4AA2084C-2593-4255-AB6C-3C7F3D9A77EE}" type="pres">
      <dgm:prSet presAssocID="{EEF79F68-368C-42E2-9F91-7BF190561788}" presName="spaceBetweenRectangles" presStyleCnt="0"/>
      <dgm:spPr/>
    </dgm:pt>
    <dgm:pt modelId="{03B01784-E103-4F2B-993E-72765B7FB53C}" type="pres">
      <dgm:prSet presAssocID="{864D661D-223F-47FE-BEDE-60BFFA0A9CCF}" presName="parentLin" presStyleCnt="0"/>
      <dgm:spPr/>
    </dgm:pt>
    <dgm:pt modelId="{81811D17-D995-4C16-84CD-9AEB749FBE3E}" type="pres">
      <dgm:prSet presAssocID="{864D661D-223F-47FE-BEDE-60BFFA0A9CCF}" presName="parentLeftMargin" presStyleLbl="node1" presStyleIdx="2" presStyleCnt="4"/>
      <dgm:spPr/>
    </dgm:pt>
    <dgm:pt modelId="{272A9E73-CE5F-4596-A1E1-2C54E7179CF3}" type="pres">
      <dgm:prSet presAssocID="{864D661D-223F-47FE-BEDE-60BFFA0A9CC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BE09CBA-7A36-40DB-8C93-986D44B79F49}" type="pres">
      <dgm:prSet presAssocID="{864D661D-223F-47FE-BEDE-60BFFA0A9CCF}" presName="negativeSpace" presStyleCnt="0"/>
      <dgm:spPr/>
    </dgm:pt>
    <dgm:pt modelId="{8A5A1406-F019-4ADE-A2A1-2632A495BDB5}" type="pres">
      <dgm:prSet presAssocID="{864D661D-223F-47FE-BEDE-60BFFA0A9CC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2C44710-7D31-47D8-BA22-18E46BBA93B6}" type="presOf" srcId="{C6430AD6-8551-443E-8FFC-C45E782C5189}" destId="{2BC73C0A-81AF-4B22-9C17-8400ABC6F69F}" srcOrd="0" destOrd="1" presId="urn:microsoft.com/office/officeart/2005/8/layout/list1"/>
    <dgm:cxn modelId="{D3CD2A13-214E-417D-90ED-8AE1236097F3}" type="presOf" srcId="{90715A70-4A9A-433B-92C0-019B1EA1F95E}" destId="{51B0026E-99C0-43BA-AF86-F17FA574929C}" srcOrd="1" destOrd="0" presId="urn:microsoft.com/office/officeart/2005/8/layout/list1"/>
    <dgm:cxn modelId="{24E3AA1E-AA98-401F-AD5E-F800B3C8A66C}" srcId="{25624631-4210-4A52-A4D4-9E6B30C970D3}" destId="{90715A70-4A9A-433B-92C0-019B1EA1F95E}" srcOrd="0" destOrd="0" parTransId="{2489F1EC-7454-41F6-86C5-6293F5FFA5B7}" sibTransId="{A198BAA4-971A-4767-88B3-83AE1B89AB24}"/>
    <dgm:cxn modelId="{29A00520-3757-4B24-998B-589E550BD014}" type="presOf" srcId="{785E7A6F-B527-4C6A-9DA3-7C546BD046C0}" destId="{959B117C-791A-40BF-AC4D-412717FE057D}" srcOrd="0" destOrd="0" presId="urn:microsoft.com/office/officeart/2005/8/layout/list1"/>
    <dgm:cxn modelId="{EFCB982B-5793-4279-814F-61E19F230AE1}" srcId="{90715A70-4A9A-433B-92C0-019B1EA1F95E}" destId="{9B557C5A-E458-4A77-BDCE-80D43FC87F4C}" srcOrd="0" destOrd="0" parTransId="{3FBCBCA8-30AB-461E-A588-53229D8A0D0B}" sibTransId="{0A42F9F8-6738-4C88-BE26-F017191C9811}"/>
    <dgm:cxn modelId="{CE5A6831-89DF-443E-BEE8-3BC469AAF523}" srcId="{864D661D-223F-47FE-BEDE-60BFFA0A9CCF}" destId="{74579EAF-651A-4915-902F-63CCB046B52C}" srcOrd="1" destOrd="0" parTransId="{B1C5DAF4-C9C7-428C-A968-8FC454666AB3}" sibTransId="{71DFF17B-47C5-4560-9670-9D5C489FF263}"/>
    <dgm:cxn modelId="{F90A7A5B-BD98-4D84-A646-9019FB7095CB}" type="presOf" srcId="{864D661D-223F-47FE-BEDE-60BFFA0A9CCF}" destId="{81811D17-D995-4C16-84CD-9AEB749FBE3E}" srcOrd="0" destOrd="0" presId="urn:microsoft.com/office/officeart/2005/8/layout/list1"/>
    <dgm:cxn modelId="{97AF8364-9A12-47B7-B7F1-C1AAD60C459D}" type="presOf" srcId="{5BBD4208-D25B-4BEB-8FC2-FB14EA211586}" destId="{7E14E9A7-44A9-4E9A-B77D-5BE49A343E48}" srcOrd="0" destOrd="1" presId="urn:microsoft.com/office/officeart/2005/8/layout/list1"/>
    <dgm:cxn modelId="{683DAE4C-6710-44A0-A3B2-28BD66DE1152}" type="presOf" srcId="{A0C18D04-FCAC-4AFE-9E4B-152682C2C3A6}" destId="{EA079F87-7E24-467B-8096-259A69687637}" srcOrd="0" destOrd="1" presId="urn:microsoft.com/office/officeart/2005/8/layout/list1"/>
    <dgm:cxn modelId="{E56F0778-0A76-479D-B97B-82B93BDC50D8}" type="presOf" srcId="{65C40538-EE22-4210-AE1B-DCDC8BA5B968}" destId="{8A5A1406-F019-4ADE-A2A1-2632A495BDB5}" srcOrd="0" destOrd="0" presId="urn:microsoft.com/office/officeart/2005/8/layout/list1"/>
    <dgm:cxn modelId="{ECF74E80-7D81-427B-A92D-EC6C88BF8CD2}" srcId="{785E7A6F-B527-4C6A-9DA3-7C546BD046C0}" destId="{C346D87E-7F90-4807-B31C-78C2F2F70EF6}" srcOrd="0" destOrd="0" parTransId="{21253155-F7C7-4DFB-A89B-1A20C599E3BD}" sibTransId="{A7AF5D6B-9BCA-46AC-AF2C-A92771267DD9}"/>
    <dgm:cxn modelId="{B336B181-5285-498E-A4E0-F1E85438AB73}" type="presOf" srcId="{9B557C5A-E458-4A77-BDCE-80D43FC87F4C}" destId="{EA079F87-7E24-467B-8096-259A69687637}" srcOrd="0" destOrd="0" presId="urn:microsoft.com/office/officeart/2005/8/layout/list1"/>
    <dgm:cxn modelId="{3ACC5287-BD79-453F-A2DF-B9FD09B36B54}" type="presOf" srcId="{90715A70-4A9A-433B-92C0-019B1EA1F95E}" destId="{4652EF3F-A05C-4045-822F-8EE38BC2EDCF}" srcOrd="0" destOrd="0" presId="urn:microsoft.com/office/officeart/2005/8/layout/list1"/>
    <dgm:cxn modelId="{2FC35C92-6CCD-44BA-BBC9-B5053F599F72}" type="presOf" srcId="{864D661D-223F-47FE-BEDE-60BFFA0A9CCF}" destId="{272A9E73-CE5F-4596-A1E1-2C54E7179CF3}" srcOrd="1" destOrd="0" presId="urn:microsoft.com/office/officeart/2005/8/layout/list1"/>
    <dgm:cxn modelId="{307E2496-5929-4093-93D4-5A967A454BC9}" srcId="{25624631-4210-4A52-A4D4-9E6B30C970D3}" destId="{785E7A6F-B527-4C6A-9DA3-7C546BD046C0}" srcOrd="1" destOrd="0" parTransId="{DB686BD1-7DE1-44C8-B8EC-F26D07769F4A}" sibTransId="{DD01D4A1-4566-43A8-AA36-5122D9D0A86A}"/>
    <dgm:cxn modelId="{33B4469B-FC2F-4F36-AE23-AD033E7AA726}" srcId="{785E7A6F-B527-4C6A-9DA3-7C546BD046C0}" destId="{C6430AD6-8551-443E-8FFC-C45E782C5189}" srcOrd="1" destOrd="0" parTransId="{E57C58F9-1781-48F1-8205-D75614664E91}" sibTransId="{0CCFDEE2-DA40-4263-8CA8-76A4FF921C01}"/>
    <dgm:cxn modelId="{DA7BDAAC-692B-4C0E-B14D-F505E223D728}" srcId="{CCB4EF20-587A-4092-8779-9F71B873417E}" destId="{5BBD4208-D25B-4BEB-8FC2-FB14EA211586}" srcOrd="1" destOrd="0" parTransId="{37587905-6250-4837-A048-CBDED97D102C}" sibTransId="{780906E5-77E0-4941-9E25-91B443931C4A}"/>
    <dgm:cxn modelId="{B01D0FB6-18AD-4423-BF62-DBB94E521F21}" srcId="{CCB4EF20-587A-4092-8779-9F71B873417E}" destId="{566EA776-0646-458C-B304-8016478881A2}" srcOrd="0" destOrd="0" parTransId="{F1677506-4E8E-443B-9E1C-1D85A0AA4F58}" sibTransId="{8BA7823B-B342-438E-92B2-D4A15F4AE5D9}"/>
    <dgm:cxn modelId="{5E6972BB-EBF7-4BDC-ABEA-5550765D41F1}" type="presOf" srcId="{CCB4EF20-587A-4092-8779-9F71B873417E}" destId="{A41007D4-FCC3-4AB4-9312-1834EEB84919}" srcOrd="1" destOrd="0" presId="urn:microsoft.com/office/officeart/2005/8/layout/list1"/>
    <dgm:cxn modelId="{284CA5BB-1F21-4A42-9038-6C2C79EDCB28}" type="presOf" srcId="{C346D87E-7F90-4807-B31C-78C2F2F70EF6}" destId="{2BC73C0A-81AF-4B22-9C17-8400ABC6F69F}" srcOrd="0" destOrd="0" presId="urn:microsoft.com/office/officeart/2005/8/layout/list1"/>
    <dgm:cxn modelId="{D0A132C0-54E2-49C4-9720-378E4FF1A017}" type="presOf" srcId="{566EA776-0646-458C-B304-8016478881A2}" destId="{7E14E9A7-44A9-4E9A-B77D-5BE49A343E48}" srcOrd="0" destOrd="0" presId="urn:microsoft.com/office/officeart/2005/8/layout/list1"/>
    <dgm:cxn modelId="{51DF2CC8-2450-4140-8632-09895C20661E}" srcId="{25624631-4210-4A52-A4D4-9E6B30C970D3}" destId="{CCB4EF20-587A-4092-8779-9F71B873417E}" srcOrd="2" destOrd="0" parTransId="{9A55DC07-69F4-4C5E-A41E-30AE2EB45A0B}" sibTransId="{EEF79F68-368C-42E2-9F91-7BF190561788}"/>
    <dgm:cxn modelId="{56A6C9C8-CFFF-46F1-84C9-79E2991CAFE9}" srcId="{25624631-4210-4A52-A4D4-9E6B30C970D3}" destId="{864D661D-223F-47FE-BEDE-60BFFA0A9CCF}" srcOrd="3" destOrd="0" parTransId="{A2102C20-062D-4AFD-BB0C-6C97DA9FFE72}" sibTransId="{EDE40593-C5A3-4E60-9D8E-411D082224B5}"/>
    <dgm:cxn modelId="{EDE195CB-C1C0-431B-ACF7-82128F554D99}" type="presOf" srcId="{74579EAF-651A-4915-902F-63CCB046B52C}" destId="{8A5A1406-F019-4ADE-A2A1-2632A495BDB5}" srcOrd="0" destOrd="1" presId="urn:microsoft.com/office/officeart/2005/8/layout/list1"/>
    <dgm:cxn modelId="{E975F9D2-D73C-4700-868D-7FFE4B471273}" type="presOf" srcId="{CCB4EF20-587A-4092-8779-9F71B873417E}" destId="{CDCB83BF-A930-4290-B0D3-4449419A5D8C}" srcOrd="0" destOrd="0" presId="urn:microsoft.com/office/officeart/2005/8/layout/list1"/>
    <dgm:cxn modelId="{CD64B2DF-AA64-48E3-8CA6-8C39EABC7B57}" type="presOf" srcId="{785E7A6F-B527-4C6A-9DA3-7C546BD046C0}" destId="{DA2D0288-0BF5-470B-8109-C18CB555A642}" srcOrd="1" destOrd="0" presId="urn:microsoft.com/office/officeart/2005/8/layout/list1"/>
    <dgm:cxn modelId="{D71D46E2-DF30-46BC-A68D-5FA98D7888C7}" type="presOf" srcId="{25624631-4210-4A52-A4D4-9E6B30C970D3}" destId="{A10E1A9C-21FF-4BE3-B13A-18FF5BACAE23}" srcOrd="0" destOrd="0" presId="urn:microsoft.com/office/officeart/2005/8/layout/list1"/>
    <dgm:cxn modelId="{9DD70CE7-579C-4D42-9576-406B00344638}" srcId="{864D661D-223F-47FE-BEDE-60BFFA0A9CCF}" destId="{65C40538-EE22-4210-AE1B-DCDC8BA5B968}" srcOrd="0" destOrd="0" parTransId="{2BE2C5CC-735B-44C6-9B47-0D8798629D43}" sibTransId="{5D137301-3BAC-4182-8946-6C5668DDF30A}"/>
    <dgm:cxn modelId="{51FAB6FE-548B-40DC-A8BC-E77FC24DB6B0}" srcId="{90715A70-4A9A-433B-92C0-019B1EA1F95E}" destId="{A0C18D04-FCAC-4AFE-9E4B-152682C2C3A6}" srcOrd="1" destOrd="0" parTransId="{08C287A6-F58A-47DA-B13A-5B61322B7AF6}" sibTransId="{1CE1ACE8-9B63-404C-90D0-C47E51EAD2C1}"/>
    <dgm:cxn modelId="{EAB898CE-9678-4529-836A-559B6180C44C}" type="presParOf" srcId="{A10E1A9C-21FF-4BE3-B13A-18FF5BACAE23}" destId="{248BB38C-431B-498A-ACB0-E3121911CA39}" srcOrd="0" destOrd="0" presId="urn:microsoft.com/office/officeart/2005/8/layout/list1"/>
    <dgm:cxn modelId="{8B5F3A2D-1CAC-433F-8243-776E1D41994B}" type="presParOf" srcId="{248BB38C-431B-498A-ACB0-E3121911CA39}" destId="{4652EF3F-A05C-4045-822F-8EE38BC2EDCF}" srcOrd="0" destOrd="0" presId="urn:microsoft.com/office/officeart/2005/8/layout/list1"/>
    <dgm:cxn modelId="{E21414B9-F06A-4885-A3F5-582B09EA23D4}" type="presParOf" srcId="{248BB38C-431B-498A-ACB0-E3121911CA39}" destId="{51B0026E-99C0-43BA-AF86-F17FA574929C}" srcOrd="1" destOrd="0" presId="urn:microsoft.com/office/officeart/2005/8/layout/list1"/>
    <dgm:cxn modelId="{E949F2C0-3297-49D8-ACE0-DBA81BFFDE2D}" type="presParOf" srcId="{A10E1A9C-21FF-4BE3-B13A-18FF5BACAE23}" destId="{C261B931-4ED3-4CC2-9903-C228253CB513}" srcOrd="1" destOrd="0" presId="urn:microsoft.com/office/officeart/2005/8/layout/list1"/>
    <dgm:cxn modelId="{34C25C37-5D06-41EB-9E54-9F8A37F927DE}" type="presParOf" srcId="{A10E1A9C-21FF-4BE3-B13A-18FF5BACAE23}" destId="{EA079F87-7E24-467B-8096-259A69687637}" srcOrd="2" destOrd="0" presId="urn:microsoft.com/office/officeart/2005/8/layout/list1"/>
    <dgm:cxn modelId="{2868E918-C73B-4939-8F0E-04CD0DD97357}" type="presParOf" srcId="{A10E1A9C-21FF-4BE3-B13A-18FF5BACAE23}" destId="{FAF77C4A-2859-41A8-A31B-A64C99E6AF34}" srcOrd="3" destOrd="0" presId="urn:microsoft.com/office/officeart/2005/8/layout/list1"/>
    <dgm:cxn modelId="{36470A68-9546-4215-B100-5D239C9671D0}" type="presParOf" srcId="{A10E1A9C-21FF-4BE3-B13A-18FF5BACAE23}" destId="{0B217807-F793-4862-B135-5D88BB598484}" srcOrd="4" destOrd="0" presId="urn:microsoft.com/office/officeart/2005/8/layout/list1"/>
    <dgm:cxn modelId="{0B45C704-83C8-49B9-8D71-9170F1380273}" type="presParOf" srcId="{0B217807-F793-4862-B135-5D88BB598484}" destId="{959B117C-791A-40BF-AC4D-412717FE057D}" srcOrd="0" destOrd="0" presId="urn:microsoft.com/office/officeart/2005/8/layout/list1"/>
    <dgm:cxn modelId="{93DDFD0F-F9FE-4F6C-B197-0DB57C13489F}" type="presParOf" srcId="{0B217807-F793-4862-B135-5D88BB598484}" destId="{DA2D0288-0BF5-470B-8109-C18CB555A642}" srcOrd="1" destOrd="0" presId="urn:microsoft.com/office/officeart/2005/8/layout/list1"/>
    <dgm:cxn modelId="{21F013F3-8677-4E0E-8B75-00E9D33947F8}" type="presParOf" srcId="{A10E1A9C-21FF-4BE3-B13A-18FF5BACAE23}" destId="{35B78341-F40A-4A88-933F-3936961A0B13}" srcOrd="5" destOrd="0" presId="urn:microsoft.com/office/officeart/2005/8/layout/list1"/>
    <dgm:cxn modelId="{D0D21282-DA60-4B3B-A8A4-26D205DB9E75}" type="presParOf" srcId="{A10E1A9C-21FF-4BE3-B13A-18FF5BACAE23}" destId="{2BC73C0A-81AF-4B22-9C17-8400ABC6F69F}" srcOrd="6" destOrd="0" presId="urn:microsoft.com/office/officeart/2005/8/layout/list1"/>
    <dgm:cxn modelId="{BAB24D8A-BE1B-4A3D-B82B-4E9BBE7EEC6A}" type="presParOf" srcId="{A10E1A9C-21FF-4BE3-B13A-18FF5BACAE23}" destId="{CB4AA766-D2E7-4FED-BA60-3E707EBBEAA2}" srcOrd="7" destOrd="0" presId="urn:microsoft.com/office/officeart/2005/8/layout/list1"/>
    <dgm:cxn modelId="{A175B23A-7C68-4CEF-ACE5-A7BB320F125D}" type="presParOf" srcId="{A10E1A9C-21FF-4BE3-B13A-18FF5BACAE23}" destId="{B16B1742-954E-4F48-87DC-C84B5A00C7A2}" srcOrd="8" destOrd="0" presId="urn:microsoft.com/office/officeart/2005/8/layout/list1"/>
    <dgm:cxn modelId="{73C3D3D5-126C-4F69-8743-2F95C61F93D3}" type="presParOf" srcId="{B16B1742-954E-4F48-87DC-C84B5A00C7A2}" destId="{CDCB83BF-A930-4290-B0D3-4449419A5D8C}" srcOrd="0" destOrd="0" presId="urn:microsoft.com/office/officeart/2005/8/layout/list1"/>
    <dgm:cxn modelId="{0DBA8DF9-1C8F-473E-986E-C94F70DCCA93}" type="presParOf" srcId="{B16B1742-954E-4F48-87DC-C84B5A00C7A2}" destId="{A41007D4-FCC3-4AB4-9312-1834EEB84919}" srcOrd="1" destOrd="0" presId="urn:microsoft.com/office/officeart/2005/8/layout/list1"/>
    <dgm:cxn modelId="{C004937A-BE0C-4E41-809E-CB98F1FEFD91}" type="presParOf" srcId="{A10E1A9C-21FF-4BE3-B13A-18FF5BACAE23}" destId="{298D6931-95A0-4AAB-BD08-7187DD5AACA0}" srcOrd="9" destOrd="0" presId="urn:microsoft.com/office/officeart/2005/8/layout/list1"/>
    <dgm:cxn modelId="{8692B429-7257-4A23-BDF4-14D7735B5931}" type="presParOf" srcId="{A10E1A9C-21FF-4BE3-B13A-18FF5BACAE23}" destId="{7E14E9A7-44A9-4E9A-B77D-5BE49A343E48}" srcOrd="10" destOrd="0" presId="urn:microsoft.com/office/officeart/2005/8/layout/list1"/>
    <dgm:cxn modelId="{E4145E9E-4A58-470B-90DA-DFBEB028D483}" type="presParOf" srcId="{A10E1A9C-21FF-4BE3-B13A-18FF5BACAE23}" destId="{4AA2084C-2593-4255-AB6C-3C7F3D9A77EE}" srcOrd="11" destOrd="0" presId="urn:microsoft.com/office/officeart/2005/8/layout/list1"/>
    <dgm:cxn modelId="{27B49E4C-D92A-47D4-AF64-E0CCC54645E4}" type="presParOf" srcId="{A10E1A9C-21FF-4BE3-B13A-18FF5BACAE23}" destId="{03B01784-E103-4F2B-993E-72765B7FB53C}" srcOrd="12" destOrd="0" presId="urn:microsoft.com/office/officeart/2005/8/layout/list1"/>
    <dgm:cxn modelId="{F29AE59B-D25D-4BB9-9EE8-2325673B67B2}" type="presParOf" srcId="{03B01784-E103-4F2B-993E-72765B7FB53C}" destId="{81811D17-D995-4C16-84CD-9AEB749FBE3E}" srcOrd="0" destOrd="0" presId="urn:microsoft.com/office/officeart/2005/8/layout/list1"/>
    <dgm:cxn modelId="{193FA7DD-B470-404B-B076-C97691F14E52}" type="presParOf" srcId="{03B01784-E103-4F2B-993E-72765B7FB53C}" destId="{272A9E73-CE5F-4596-A1E1-2C54E7179CF3}" srcOrd="1" destOrd="0" presId="urn:microsoft.com/office/officeart/2005/8/layout/list1"/>
    <dgm:cxn modelId="{8AAA4D04-DFC7-4752-92B4-04FB4DB34702}" type="presParOf" srcId="{A10E1A9C-21FF-4BE3-B13A-18FF5BACAE23}" destId="{7BE09CBA-7A36-40DB-8C93-986D44B79F49}" srcOrd="13" destOrd="0" presId="urn:microsoft.com/office/officeart/2005/8/layout/list1"/>
    <dgm:cxn modelId="{34D1C4C8-0D9F-4614-8D0E-39903BA13439}" type="presParOf" srcId="{A10E1A9C-21FF-4BE3-B13A-18FF5BACAE23}" destId="{8A5A1406-F019-4ADE-A2A1-2632A495BDB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8271D7-5F5F-422C-A6CB-92720F6A84FB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2E2CCE26-D9B4-449D-BC58-0E062C2891BE}">
      <dgm:prSet/>
      <dgm:spPr/>
      <dgm:t>
        <a:bodyPr/>
        <a:lstStyle/>
        <a:p>
          <a:pPr algn="ctr"/>
          <a:r>
            <a:rPr lang="en-US" b="1" dirty="0"/>
            <a:t>Alignment (Mt. SAC 2035)</a:t>
          </a:r>
        </a:p>
        <a:p>
          <a:pPr algn="ctr"/>
          <a:r>
            <a:rPr lang="en-US" dirty="0"/>
            <a:t>Is alignment explicit and intentional? </a:t>
          </a:r>
        </a:p>
      </dgm:t>
    </dgm:pt>
    <dgm:pt modelId="{6F81A2B6-BC49-4538-9B54-B3446C43AB9F}" type="parTrans" cxnId="{E2916C59-038E-43EF-9BB9-EA49A011C879}">
      <dgm:prSet/>
      <dgm:spPr/>
      <dgm:t>
        <a:bodyPr/>
        <a:lstStyle/>
        <a:p>
          <a:endParaRPr lang="en-US"/>
        </a:p>
      </dgm:t>
    </dgm:pt>
    <dgm:pt modelId="{E8F1A9B2-F55F-482F-839E-2CBBADA39BBD}" type="sibTrans" cxnId="{E2916C59-038E-43EF-9BB9-EA49A011C879}">
      <dgm:prSet/>
      <dgm:spPr/>
      <dgm:t>
        <a:bodyPr/>
        <a:lstStyle/>
        <a:p>
          <a:endParaRPr lang="en-US"/>
        </a:p>
      </dgm:t>
    </dgm:pt>
    <dgm:pt modelId="{4E5C8EE4-740E-46A0-953B-235F948CAF01}">
      <dgm:prSet/>
      <dgm:spPr/>
      <dgm:t>
        <a:bodyPr/>
        <a:lstStyle/>
        <a:p>
          <a:r>
            <a:rPr lang="en-US" b="1" dirty="0"/>
            <a:t>Goals</a:t>
          </a:r>
          <a:r>
            <a:rPr lang="en-US" dirty="0"/>
            <a:t> </a:t>
          </a:r>
        </a:p>
        <a:p>
          <a:r>
            <a:rPr lang="en-US" dirty="0"/>
            <a:t>Are they specific and measurable? </a:t>
          </a:r>
        </a:p>
      </dgm:t>
    </dgm:pt>
    <dgm:pt modelId="{007A1273-DA75-49B7-8289-BDDBC2479321}" type="parTrans" cxnId="{C7B1EB9B-B4F5-4AC0-A04A-7E11488106D2}">
      <dgm:prSet/>
      <dgm:spPr/>
      <dgm:t>
        <a:bodyPr/>
        <a:lstStyle/>
        <a:p>
          <a:endParaRPr lang="en-US"/>
        </a:p>
      </dgm:t>
    </dgm:pt>
    <dgm:pt modelId="{9B72E91B-13A7-4526-BF28-3CD73F5350B8}" type="sibTrans" cxnId="{C7B1EB9B-B4F5-4AC0-A04A-7E11488106D2}">
      <dgm:prSet/>
      <dgm:spPr/>
      <dgm:t>
        <a:bodyPr/>
        <a:lstStyle/>
        <a:p>
          <a:endParaRPr lang="en-US"/>
        </a:p>
      </dgm:t>
    </dgm:pt>
    <dgm:pt modelId="{E195710B-9A86-4FEF-9E86-39658CB9C75A}">
      <dgm:prSet/>
      <dgm:spPr/>
      <dgm:t>
        <a:bodyPr/>
        <a:lstStyle/>
        <a:p>
          <a:r>
            <a:rPr lang="en-US" b="1" dirty="0"/>
            <a:t>Data</a:t>
          </a:r>
        </a:p>
        <a:p>
          <a:r>
            <a:rPr lang="en-US" dirty="0"/>
            <a:t> Is data used to justify decisions? </a:t>
          </a:r>
        </a:p>
      </dgm:t>
    </dgm:pt>
    <dgm:pt modelId="{6E2CC082-F2FA-425F-81FD-D4D3ABC20420}" type="parTrans" cxnId="{F6E24E1E-1116-4026-ADB2-7A984F0383BA}">
      <dgm:prSet/>
      <dgm:spPr/>
      <dgm:t>
        <a:bodyPr/>
        <a:lstStyle/>
        <a:p>
          <a:endParaRPr lang="en-US"/>
        </a:p>
      </dgm:t>
    </dgm:pt>
    <dgm:pt modelId="{19E8AE16-B61E-4222-BBE8-849855CB9355}" type="sibTrans" cxnId="{F6E24E1E-1116-4026-ADB2-7A984F0383BA}">
      <dgm:prSet/>
      <dgm:spPr/>
      <dgm:t>
        <a:bodyPr/>
        <a:lstStyle/>
        <a:p>
          <a:endParaRPr lang="en-US"/>
        </a:p>
      </dgm:t>
    </dgm:pt>
    <dgm:pt modelId="{6674E111-6873-46CE-9E62-0DF29CA7E99B}">
      <dgm:prSet/>
      <dgm:spPr/>
      <dgm:t>
        <a:bodyPr/>
        <a:lstStyle/>
        <a:p>
          <a:r>
            <a:rPr lang="en-US" b="1" dirty="0"/>
            <a:t>Equity</a:t>
          </a:r>
        </a:p>
        <a:p>
          <a:r>
            <a:rPr lang="en-US" dirty="0"/>
            <a:t> Are gaps clearly identified? Are actions tied to those gaps? </a:t>
          </a:r>
        </a:p>
      </dgm:t>
    </dgm:pt>
    <dgm:pt modelId="{5638ECD6-CB7A-4737-AC4A-1125727FC9D8}" type="parTrans" cxnId="{44FA491D-124A-4297-9812-53C3776920D6}">
      <dgm:prSet/>
      <dgm:spPr/>
      <dgm:t>
        <a:bodyPr/>
        <a:lstStyle/>
        <a:p>
          <a:endParaRPr lang="en-US"/>
        </a:p>
      </dgm:t>
    </dgm:pt>
    <dgm:pt modelId="{8DD79B04-8FF5-4FE9-8B97-81B37754C046}" type="sibTrans" cxnId="{44FA491D-124A-4297-9812-53C3776920D6}">
      <dgm:prSet/>
      <dgm:spPr/>
      <dgm:t>
        <a:bodyPr/>
        <a:lstStyle/>
        <a:p>
          <a:endParaRPr lang="en-US"/>
        </a:p>
      </dgm:t>
    </dgm:pt>
    <dgm:pt modelId="{623413EA-7BBD-4C85-A661-84A88FEF17F7}">
      <dgm:prSet/>
      <dgm:spPr/>
      <dgm:t>
        <a:bodyPr/>
        <a:lstStyle/>
        <a:p>
          <a:r>
            <a:rPr lang="en-US" b="1" dirty="0"/>
            <a:t>Resources</a:t>
          </a:r>
        </a:p>
        <a:p>
          <a:r>
            <a:rPr lang="en-US" b="1" dirty="0"/>
            <a:t> </a:t>
          </a:r>
          <a:r>
            <a:rPr lang="en-US" dirty="0"/>
            <a:t>Do requests support specific actions? Are outcomes/impacts clearly stated?</a:t>
          </a:r>
        </a:p>
      </dgm:t>
    </dgm:pt>
    <dgm:pt modelId="{C3C40EB1-74F0-40F0-962B-E7C8026D8A69}" type="parTrans" cxnId="{9AAA83A6-682C-4CA1-AE84-1BEEC3FED2D6}">
      <dgm:prSet/>
      <dgm:spPr/>
      <dgm:t>
        <a:bodyPr/>
        <a:lstStyle/>
        <a:p>
          <a:endParaRPr lang="en-US"/>
        </a:p>
      </dgm:t>
    </dgm:pt>
    <dgm:pt modelId="{0E7F0CAE-22EB-4D1C-9D32-6CB9A2CF6FF8}" type="sibTrans" cxnId="{9AAA83A6-682C-4CA1-AE84-1BEEC3FED2D6}">
      <dgm:prSet/>
      <dgm:spPr/>
      <dgm:t>
        <a:bodyPr/>
        <a:lstStyle/>
        <a:p>
          <a:endParaRPr lang="en-US"/>
        </a:p>
      </dgm:t>
    </dgm:pt>
    <dgm:pt modelId="{C0247352-2E85-49F6-B7F6-084BD4D95C51}" type="pres">
      <dgm:prSet presAssocID="{518271D7-5F5F-422C-A6CB-92720F6A84FB}" presName="diagram" presStyleCnt="0">
        <dgm:presLayoutVars>
          <dgm:dir/>
          <dgm:resizeHandles val="exact"/>
        </dgm:presLayoutVars>
      </dgm:prSet>
      <dgm:spPr/>
    </dgm:pt>
    <dgm:pt modelId="{50736376-7036-49E4-82A3-8275DE789672}" type="pres">
      <dgm:prSet presAssocID="{2E2CCE26-D9B4-449D-BC58-0E062C2891BE}" presName="node" presStyleLbl="node1" presStyleIdx="0" presStyleCnt="5">
        <dgm:presLayoutVars>
          <dgm:bulletEnabled val="1"/>
        </dgm:presLayoutVars>
      </dgm:prSet>
      <dgm:spPr/>
    </dgm:pt>
    <dgm:pt modelId="{5AE233E5-973E-4610-8567-23314C5433B5}" type="pres">
      <dgm:prSet presAssocID="{E8F1A9B2-F55F-482F-839E-2CBBADA39BBD}" presName="sibTrans" presStyleCnt="0"/>
      <dgm:spPr/>
    </dgm:pt>
    <dgm:pt modelId="{D1DCAEAB-CC45-45E7-AE10-CE460780E103}" type="pres">
      <dgm:prSet presAssocID="{4E5C8EE4-740E-46A0-953B-235F948CAF01}" presName="node" presStyleLbl="node1" presStyleIdx="1" presStyleCnt="5">
        <dgm:presLayoutVars>
          <dgm:bulletEnabled val="1"/>
        </dgm:presLayoutVars>
      </dgm:prSet>
      <dgm:spPr/>
    </dgm:pt>
    <dgm:pt modelId="{69021D83-C625-471C-9CB5-72A4BB1BC064}" type="pres">
      <dgm:prSet presAssocID="{9B72E91B-13A7-4526-BF28-3CD73F5350B8}" presName="sibTrans" presStyleCnt="0"/>
      <dgm:spPr/>
    </dgm:pt>
    <dgm:pt modelId="{D4F51CA2-64A9-4052-B094-BC9E632A3D1E}" type="pres">
      <dgm:prSet presAssocID="{E195710B-9A86-4FEF-9E86-39658CB9C75A}" presName="node" presStyleLbl="node1" presStyleIdx="2" presStyleCnt="5">
        <dgm:presLayoutVars>
          <dgm:bulletEnabled val="1"/>
        </dgm:presLayoutVars>
      </dgm:prSet>
      <dgm:spPr/>
    </dgm:pt>
    <dgm:pt modelId="{E8D9350C-0A74-4AF9-A776-EA25313CDE7A}" type="pres">
      <dgm:prSet presAssocID="{19E8AE16-B61E-4222-BBE8-849855CB9355}" presName="sibTrans" presStyleCnt="0"/>
      <dgm:spPr/>
    </dgm:pt>
    <dgm:pt modelId="{B759A8C7-0C5E-4F52-8F63-B3946734624A}" type="pres">
      <dgm:prSet presAssocID="{6674E111-6873-46CE-9E62-0DF29CA7E99B}" presName="node" presStyleLbl="node1" presStyleIdx="3" presStyleCnt="5">
        <dgm:presLayoutVars>
          <dgm:bulletEnabled val="1"/>
        </dgm:presLayoutVars>
      </dgm:prSet>
      <dgm:spPr/>
    </dgm:pt>
    <dgm:pt modelId="{07F4D00F-3CE6-4CD1-B984-50BDD3E2E68B}" type="pres">
      <dgm:prSet presAssocID="{8DD79B04-8FF5-4FE9-8B97-81B37754C046}" presName="sibTrans" presStyleCnt="0"/>
      <dgm:spPr/>
    </dgm:pt>
    <dgm:pt modelId="{A336C1FC-FCE8-4BF7-9BAF-3E518E439223}" type="pres">
      <dgm:prSet presAssocID="{623413EA-7BBD-4C85-A661-84A88FEF17F7}" presName="node" presStyleLbl="node1" presStyleIdx="4" presStyleCnt="5">
        <dgm:presLayoutVars>
          <dgm:bulletEnabled val="1"/>
        </dgm:presLayoutVars>
      </dgm:prSet>
      <dgm:spPr/>
    </dgm:pt>
  </dgm:ptLst>
  <dgm:cxnLst>
    <dgm:cxn modelId="{44FA491D-124A-4297-9812-53C3776920D6}" srcId="{518271D7-5F5F-422C-A6CB-92720F6A84FB}" destId="{6674E111-6873-46CE-9E62-0DF29CA7E99B}" srcOrd="3" destOrd="0" parTransId="{5638ECD6-CB7A-4737-AC4A-1125727FC9D8}" sibTransId="{8DD79B04-8FF5-4FE9-8B97-81B37754C046}"/>
    <dgm:cxn modelId="{F6E24E1E-1116-4026-ADB2-7A984F0383BA}" srcId="{518271D7-5F5F-422C-A6CB-92720F6A84FB}" destId="{E195710B-9A86-4FEF-9E86-39658CB9C75A}" srcOrd="2" destOrd="0" parTransId="{6E2CC082-F2FA-425F-81FD-D4D3ABC20420}" sibTransId="{19E8AE16-B61E-4222-BBE8-849855CB9355}"/>
    <dgm:cxn modelId="{14C81521-BFD8-4B82-9C29-E62F2795E70F}" type="presOf" srcId="{518271D7-5F5F-422C-A6CB-92720F6A84FB}" destId="{C0247352-2E85-49F6-B7F6-084BD4D95C51}" srcOrd="0" destOrd="0" presId="urn:microsoft.com/office/officeart/2005/8/layout/default"/>
    <dgm:cxn modelId="{BDC4452B-820C-488E-A5EB-2D0FC952DB27}" type="presOf" srcId="{623413EA-7BBD-4C85-A661-84A88FEF17F7}" destId="{A336C1FC-FCE8-4BF7-9BAF-3E518E439223}" srcOrd="0" destOrd="0" presId="urn:microsoft.com/office/officeart/2005/8/layout/default"/>
    <dgm:cxn modelId="{2A958853-2ECD-4B3A-8CB2-6A088583C68F}" type="presOf" srcId="{2E2CCE26-D9B4-449D-BC58-0E062C2891BE}" destId="{50736376-7036-49E4-82A3-8275DE789672}" srcOrd="0" destOrd="0" presId="urn:microsoft.com/office/officeart/2005/8/layout/default"/>
    <dgm:cxn modelId="{E2916C59-038E-43EF-9BB9-EA49A011C879}" srcId="{518271D7-5F5F-422C-A6CB-92720F6A84FB}" destId="{2E2CCE26-D9B4-449D-BC58-0E062C2891BE}" srcOrd="0" destOrd="0" parTransId="{6F81A2B6-BC49-4538-9B54-B3446C43AB9F}" sibTransId="{E8F1A9B2-F55F-482F-839E-2CBBADA39BBD}"/>
    <dgm:cxn modelId="{1ED89F88-2436-4A14-B14D-E321367C887C}" type="presOf" srcId="{E195710B-9A86-4FEF-9E86-39658CB9C75A}" destId="{D4F51CA2-64A9-4052-B094-BC9E632A3D1E}" srcOrd="0" destOrd="0" presId="urn:microsoft.com/office/officeart/2005/8/layout/default"/>
    <dgm:cxn modelId="{8B58F695-D2C8-4085-878C-1CF8EEF1961F}" type="presOf" srcId="{4E5C8EE4-740E-46A0-953B-235F948CAF01}" destId="{D1DCAEAB-CC45-45E7-AE10-CE460780E103}" srcOrd="0" destOrd="0" presId="urn:microsoft.com/office/officeart/2005/8/layout/default"/>
    <dgm:cxn modelId="{7EDA5396-E721-4566-901F-BBC5DA6FFDAB}" type="presOf" srcId="{6674E111-6873-46CE-9E62-0DF29CA7E99B}" destId="{B759A8C7-0C5E-4F52-8F63-B3946734624A}" srcOrd="0" destOrd="0" presId="urn:microsoft.com/office/officeart/2005/8/layout/default"/>
    <dgm:cxn modelId="{C7B1EB9B-B4F5-4AC0-A04A-7E11488106D2}" srcId="{518271D7-5F5F-422C-A6CB-92720F6A84FB}" destId="{4E5C8EE4-740E-46A0-953B-235F948CAF01}" srcOrd="1" destOrd="0" parTransId="{007A1273-DA75-49B7-8289-BDDBC2479321}" sibTransId="{9B72E91B-13A7-4526-BF28-3CD73F5350B8}"/>
    <dgm:cxn modelId="{9AAA83A6-682C-4CA1-AE84-1BEEC3FED2D6}" srcId="{518271D7-5F5F-422C-A6CB-92720F6A84FB}" destId="{623413EA-7BBD-4C85-A661-84A88FEF17F7}" srcOrd="4" destOrd="0" parTransId="{C3C40EB1-74F0-40F0-962B-E7C8026D8A69}" sibTransId="{0E7F0CAE-22EB-4D1C-9D32-6CB9A2CF6FF8}"/>
    <dgm:cxn modelId="{9F480A29-9DE1-4352-AE15-F610CBE9DDF1}" type="presParOf" srcId="{C0247352-2E85-49F6-B7F6-084BD4D95C51}" destId="{50736376-7036-49E4-82A3-8275DE789672}" srcOrd="0" destOrd="0" presId="urn:microsoft.com/office/officeart/2005/8/layout/default"/>
    <dgm:cxn modelId="{143795AD-9F9E-4750-87FD-4A7B4FF7B74C}" type="presParOf" srcId="{C0247352-2E85-49F6-B7F6-084BD4D95C51}" destId="{5AE233E5-973E-4610-8567-23314C5433B5}" srcOrd="1" destOrd="0" presId="urn:microsoft.com/office/officeart/2005/8/layout/default"/>
    <dgm:cxn modelId="{ED27F2AC-0704-4C14-993F-6040B0473F43}" type="presParOf" srcId="{C0247352-2E85-49F6-B7F6-084BD4D95C51}" destId="{D1DCAEAB-CC45-45E7-AE10-CE460780E103}" srcOrd="2" destOrd="0" presId="urn:microsoft.com/office/officeart/2005/8/layout/default"/>
    <dgm:cxn modelId="{CCA90E20-1E40-4DED-BD6C-AF1A9A1698C9}" type="presParOf" srcId="{C0247352-2E85-49F6-B7F6-084BD4D95C51}" destId="{69021D83-C625-471C-9CB5-72A4BB1BC064}" srcOrd="3" destOrd="0" presId="urn:microsoft.com/office/officeart/2005/8/layout/default"/>
    <dgm:cxn modelId="{64E088B0-8225-48F8-8E60-400D3C5C6206}" type="presParOf" srcId="{C0247352-2E85-49F6-B7F6-084BD4D95C51}" destId="{D4F51CA2-64A9-4052-B094-BC9E632A3D1E}" srcOrd="4" destOrd="0" presId="urn:microsoft.com/office/officeart/2005/8/layout/default"/>
    <dgm:cxn modelId="{7CADD24A-B6D9-42E3-9A4A-A07E64257C35}" type="presParOf" srcId="{C0247352-2E85-49F6-B7F6-084BD4D95C51}" destId="{E8D9350C-0A74-4AF9-A776-EA25313CDE7A}" srcOrd="5" destOrd="0" presId="urn:microsoft.com/office/officeart/2005/8/layout/default"/>
    <dgm:cxn modelId="{ECF8CD4D-E7A9-4A5E-B7C5-57EAE3D6A9E9}" type="presParOf" srcId="{C0247352-2E85-49F6-B7F6-084BD4D95C51}" destId="{B759A8C7-0C5E-4F52-8F63-B3946734624A}" srcOrd="6" destOrd="0" presId="urn:microsoft.com/office/officeart/2005/8/layout/default"/>
    <dgm:cxn modelId="{1A10DEB0-DAA2-48AD-83B1-3BFB7F67FA71}" type="presParOf" srcId="{C0247352-2E85-49F6-B7F6-084BD4D95C51}" destId="{07F4D00F-3CE6-4CD1-B984-50BDD3E2E68B}" srcOrd="7" destOrd="0" presId="urn:microsoft.com/office/officeart/2005/8/layout/default"/>
    <dgm:cxn modelId="{EC07589C-CD6D-4996-9042-8767BC60CAFA}" type="presParOf" srcId="{C0247352-2E85-49F6-B7F6-084BD4D95C51}" destId="{A336C1FC-FCE8-4BF7-9BAF-3E518E43922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73353B-2B19-4F2B-897E-7B1C293105BD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0455A1D-588F-46BA-A5FB-83A5B476A1EC}">
      <dgm:prSet phldrT="[Text]"/>
      <dgm:spPr/>
      <dgm:t>
        <a:bodyPr/>
        <a:lstStyle/>
        <a:p>
          <a:r>
            <a:rPr lang="en-US" b="1" dirty="0"/>
            <a:t>Oct-Nov 2025</a:t>
          </a:r>
        </a:p>
      </dgm:t>
    </dgm:pt>
    <dgm:pt modelId="{DB1AFAA5-C5AD-4DB1-9CD9-24F68240623C}" type="parTrans" cxnId="{3AE720EE-9135-42D1-8191-349390824382}">
      <dgm:prSet/>
      <dgm:spPr/>
      <dgm:t>
        <a:bodyPr/>
        <a:lstStyle/>
        <a:p>
          <a:endParaRPr lang="en-US"/>
        </a:p>
      </dgm:t>
    </dgm:pt>
    <dgm:pt modelId="{2885674D-2DFC-4950-A174-01D5CC2C335E}" type="sibTrans" cxnId="{3AE720EE-9135-42D1-8191-349390824382}">
      <dgm:prSet/>
      <dgm:spPr/>
      <dgm:t>
        <a:bodyPr/>
        <a:lstStyle/>
        <a:p>
          <a:endParaRPr lang="en-US"/>
        </a:p>
      </dgm:t>
    </dgm:pt>
    <dgm:pt modelId="{63341101-7835-45F9-80F8-54DAB893667C}">
      <dgm:prSet phldrT="[Text]"/>
      <dgm:spPr/>
      <dgm:t>
        <a:bodyPr/>
        <a:lstStyle/>
        <a:p>
          <a:r>
            <a:rPr lang="en-US" dirty="0"/>
            <a:t>Level 1              </a:t>
          </a:r>
        </a:p>
        <a:p>
          <a:r>
            <a:rPr lang="en-US" dirty="0"/>
            <a:t>Unit Program Review Training</a:t>
          </a:r>
        </a:p>
      </dgm:t>
    </dgm:pt>
    <dgm:pt modelId="{FC48FF37-9101-4836-B7BB-CC43C7EB61CE}" type="parTrans" cxnId="{2B8F1636-81A0-4D5A-A748-066B2C2C385D}">
      <dgm:prSet/>
      <dgm:spPr/>
      <dgm:t>
        <a:bodyPr/>
        <a:lstStyle/>
        <a:p>
          <a:endParaRPr lang="en-US"/>
        </a:p>
      </dgm:t>
    </dgm:pt>
    <dgm:pt modelId="{956578B9-CC3B-4544-9265-7CBB2986DE96}" type="sibTrans" cxnId="{2B8F1636-81A0-4D5A-A748-066B2C2C385D}">
      <dgm:prSet/>
      <dgm:spPr/>
      <dgm:t>
        <a:bodyPr/>
        <a:lstStyle/>
        <a:p>
          <a:endParaRPr lang="en-US"/>
        </a:p>
      </dgm:t>
    </dgm:pt>
    <dgm:pt modelId="{C7F5DC86-E8F0-415B-B1DA-288DCF1D6D73}">
      <dgm:prSet phldrT="[Text]"/>
      <dgm:spPr/>
      <dgm:t>
        <a:bodyPr/>
        <a:lstStyle/>
        <a:p>
          <a:r>
            <a:rPr lang="en-US" b="1" dirty="0"/>
            <a:t>Oct-Dec 2025</a:t>
          </a:r>
        </a:p>
      </dgm:t>
    </dgm:pt>
    <dgm:pt modelId="{5BAAF1D7-49EA-4730-A6EA-511CC60E76E4}" type="parTrans" cxnId="{1703091A-2900-4FAB-9245-2A819E2A3924}">
      <dgm:prSet/>
      <dgm:spPr/>
      <dgm:t>
        <a:bodyPr/>
        <a:lstStyle/>
        <a:p>
          <a:endParaRPr lang="en-US"/>
        </a:p>
      </dgm:t>
    </dgm:pt>
    <dgm:pt modelId="{3A97B14C-D851-4759-8564-659B0F9A0C51}" type="sibTrans" cxnId="{1703091A-2900-4FAB-9245-2A819E2A3924}">
      <dgm:prSet/>
      <dgm:spPr/>
      <dgm:t>
        <a:bodyPr/>
        <a:lstStyle/>
        <a:p>
          <a:endParaRPr lang="en-US"/>
        </a:p>
      </dgm:t>
    </dgm:pt>
    <dgm:pt modelId="{D85D82E8-A54D-4733-A9EF-4240ED278890}">
      <dgm:prSet phldrT="[Text]"/>
      <dgm:spPr/>
      <dgm:t>
        <a:bodyPr/>
        <a:lstStyle/>
        <a:p>
          <a:r>
            <a:rPr lang="en-US" dirty="0"/>
            <a:t>Data Analysis and Reflection by units</a:t>
          </a:r>
        </a:p>
      </dgm:t>
    </dgm:pt>
    <dgm:pt modelId="{7091A86D-72C0-480E-9969-1FC51D39D31D}" type="parTrans" cxnId="{5718EF97-C296-4C57-AC59-9C0F3B935300}">
      <dgm:prSet/>
      <dgm:spPr/>
      <dgm:t>
        <a:bodyPr/>
        <a:lstStyle/>
        <a:p>
          <a:endParaRPr lang="en-US"/>
        </a:p>
      </dgm:t>
    </dgm:pt>
    <dgm:pt modelId="{7F14DEE3-041F-4DFA-B7CA-D1CFDD8DBF52}" type="sibTrans" cxnId="{5718EF97-C296-4C57-AC59-9C0F3B935300}">
      <dgm:prSet/>
      <dgm:spPr/>
      <dgm:t>
        <a:bodyPr/>
        <a:lstStyle/>
        <a:p>
          <a:endParaRPr lang="en-US"/>
        </a:p>
      </dgm:t>
    </dgm:pt>
    <dgm:pt modelId="{AFDD8B7E-A9E3-45C9-82A2-ACFD73CD9926}">
      <dgm:prSet phldrT="[Text]"/>
      <dgm:spPr/>
      <dgm:t>
        <a:bodyPr/>
        <a:lstStyle/>
        <a:p>
          <a:r>
            <a:rPr lang="en-US" b="1" dirty="0"/>
            <a:t>April 17, 2026</a:t>
          </a:r>
        </a:p>
      </dgm:t>
    </dgm:pt>
    <dgm:pt modelId="{9E05E2E8-5014-4CF5-9DFD-CAFAD9777A53}" type="parTrans" cxnId="{26A2C1E1-B91A-4929-A353-43BE8896EBDF}">
      <dgm:prSet/>
      <dgm:spPr/>
      <dgm:t>
        <a:bodyPr/>
        <a:lstStyle/>
        <a:p>
          <a:endParaRPr lang="en-US"/>
        </a:p>
      </dgm:t>
    </dgm:pt>
    <dgm:pt modelId="{6D55F05C-39BF-4D48-AB14-B728CD5C49DD}" type="sibTrans" cxnId="{26A2C1E1-B91A-4929-A353-43BE8896EBDF}">
      <dgm:prSet/>
      <dgm:spPr/>
      <dgm:t>
        <a:bodyPr/>
        <a:lstStyle/>
        <a:p>
          <a:endParaRPr lang="en-US"/>
        </a:p>
      </dgm:t>
    </dgm:pt>
    <dgm:pt modelId="{92FC5254-CF15-4277-B1C1-FD3D4E33DADB}">
      <dgm:prSet phldrT="[Text]"/>
      <dgm:spPr/>
      <dgm:t>
        <a:bodyPr/>
        <a:lstStyle/>
        <a:p>
          <a:r>
            <a:rPr lang="en-US" dirty="0"/>
            <a:t>Level 1</a:t>
          </a:r>
        </a:p>
        <a:p>
          <a:r>
            <a:rPr lang="en-US" dirty="0"/>
            <a:t>Unit Program Review Due</a:t>
          </a:r>
        </a:p>
      </dgm:t>
    </dgm:pt>
    <dgm:pt modelId="{42475DB1-047B-4F1B-A38E-05DDF959F7F8}" type="parTrans" cxnId="{C4C366E7-861E-4E29-9939-29389F1A88B3}">
      <dgm:prSet/>
      <dgm:spPr/>
      <dgm:t>
        <a:bodyPr/>
        <a:lstStyle/>
        <a:p>
          <a:endParaRPr lang="en-US"/>
        </a:p>
      </dgm:t>
    </dgm:pt>
    <dgm:pt modelId="{A6D40E16-C7B3-44C9-AFA6-821EC497AEC5}" type="sibTrans" cxnId="{C4C366E7-861E-4E29-9939-29389F1A88B3}">
      <dgm:prSet/>
      <dgm:spPr/>
      <dgm:t>
        <a:bodyPr/>
        <a:lstStyle/>
        <a:p>
          <a:endParaRPr lang="en-US"/>
        </a:p>
      </dgm:t>
    </dgm:pt>
    <dgm:pt modelId="{38C2BB3E-4E0B-44E5-AC0A-6B2D9D7BA421}">
      <dgm:prSet phldrT="[Text]"/>
      <dgm:spPr/>
      <dgm:t>
        <a:bodyPr/>
        <a:lstStyle/>
        <a:p>
          <a:r>
            <a:rPr lang="en-US" b="1" dirty="0"/>
            <a:t>April- May 2026</a:t>
          </a:r>
        </a:p>
      </dgm:t>
    </dgm:pt>
    <dgm:pt modelId="{F87B25AF-F381-4A6C-B934-87903A5091DE}" type="parTrans" cxnId="{E39AEBAE-6350-4598-B472-6F9EB4EB9EFE}">
      <dgm:prSet/>
      <dgm:spPr/>
      <dgm:t>
        <a:bodyPr/>
        <a:lstStyle/>
        <a:p>
          <a:endParaRPr lang="en-US"/>
        </a:p>
      </dgm:t>
    </dgm:pt>
    <dgm:pt modelId="{48146C77-692F-49A9-BA9C-A24EBC421B61}" type="sibTrans" cxnId="{E39AEBAE-6350-4598-B472-6F9EB4EB9EFE}">
      <dgm:prSet/>
      <dgm:spPr/>
      <dgm:t>
        <a:bodyPr/>
        <a:lstStyle/>
        <a:p>
          <a:endParaRPr lang="en-US"/>
        </a:p>
      </dgm:t>
    </dgm:pt>
    <dgm:pt modelId="{921160E4-0645-40CE-A6AD-0661DC8AB4D9}">
      <dgm:prSet phldrT="[Text]"/>
      <dgm:spPr/>
      <dgm:t>
        <a:bodyPr/>
        <a:lstStyle/>
        <a:p>
          <a:r>
            <a:rPr lang="en-US" dirty="0"/>
            <a:t>Program Review Discussions:    Area managers facilitate discussion across units in their area</a:t>
          </a:r>
        </a:p>
      </dgm:t>
    </dgm:pt>
    <dgm:pt modelId="{44974990-64CA-4BCC-8C96-F490A63C9E06}" type="parTrans" cxnId="{FD2FE853-8735-42E6-BBCA-92208EB2C688}">
      <dgm:prSet/>
      <dgm:spPr/>
      <dgm:t>
        <a:bodyPr/>
        <a:lstStyle/>
        <a:p>
          <a:endParaRPr lang="en-US"/>
        </a:p>
      </dgm:t>
    </dgm:pt>
    <dgm:pt modelId="{63F0B690-0035-49BE-9543-FC16E80EB0A3}" type="sibTrans" cxnId="{FD2FE853-8735-42E6-BBCA-92208EB2C688}">
      <dgm:prSet/>
      <dgm:spPr/>
      <dgm:t>
        <a:bodyPr/>
        <a:lstStyle/>
        <a:p>
          <a:endParaRPr lang="en-US"/>
        </a:p>
      </dgm:t>
    </dgm:pt>
    <dgm:pt modelId="{810F5C86-BF4A-4338-8561-0A8F5CCAF120}">
      <dgm:prSet phldrT="[Text]"/>
      <dgm:spPr/>
      <dgm:t>
        <a:bodyPr/>
        <a:lstStyle/>
        <a:p>
          <a:r>
            <a:rPr lang="en-US" b="1" dirty="0"/>
            <a:t>May 31, 2026</a:t>
          </a:r>
        </a:p>
      </dgm:t>
    </dgm:pt>
    <dgm:pt modelId="{875E1879-CBC5-4334-A609-F4A02609E4F9}" type="parTrans" cxnId="{16E51BD9-474E-4618-9856-77B229C38412}">
      <dgm:prSet/>
      <dgm:spPr/>
      <dgm:t>
        <a:bodyPr/>
        <a:lstStyle/>
        <a:p>
          <a:endParaRPr lang="en-US"/>
        </a:p>
      </dgm:t>
    </dgm:pt>
    <dgm:pt modelId="{41CCA4E8-7EA4-4D6D-A702-782465151014}" type="sibTrans" cxnId="{16E51BD9-474E-4618-9856-77B229C38412}">
      <dgm:prSet/>
      <dgm:spPr/>
      <dgm:t>
        <a:bodyPr/>
        <a:lstStyle/>
        <a:p>
          <a:endParaRPr lang="en-US"/>
        </a:p>
      </dgm:t>
    </dgm:pt>
    <dgm:pt modelId="{B4E43213-A540-4792-B353-A0A4E188C655}">
      <dgm:prSet phldrT="[Text]"/>
      <dgm:spPr/>
      <dgm:t>
        <a:bodyPr/>
        <a:lstStyle/>
        <a:p>
          <a:r>
            <a:rPr lang="en-US" dirty="0"/>
            <a:t>Level 2 Feedback Due:        </a:t>
          </a:r>
        </a:p>
        <a:p>
          <a:r>
            <a:rPr lang="en-US" dirty="0"/>
            <a:t> Deadline for completion of the review and discussion process</a:t>
          </a:r>
        </a:p>
      </dgm:t>
    </dgm:pt>
    <dgm:pt modelId="{4F7FC1DE-EF9B-4E64-BF72-9AFF4AB5C14D}" type="parTrans" cxnId="{346DBDCB-741C-4503-9ACF-96A613DA850A}">
      <dgm:prSet/>
      <dgm:spPr/>
      <dgm:t>
        <a:bodyPr/>
        <a:lstStyle/>
        <a:p>
          <a:endParaRPr lang="en-US"/>
        </a:p>
      </dgm:t>
    </dgm:pt>
    <dgm:pt modelId="{5B813AE4-896D-45B4-B492-E1EC6C612C70}" type="sibTrans" cxnId="{346DBDCB-741C-4503-9ACF-96A613DA850A}">
      <dgm:prSet/>
      <dgm:spPr/>
      <dgm:t>
        <a:bodyPr/>
        <a:lstStyle/>
        <a:p>
          <a:endParaRPr lang="en-US"/>
        </a:p>
      </dgm:t>
    </dgm:pt>
    <dgm:pt modelId="{A51E51F6-1252-4999-98FD-BB33613E13C4}" type="pres">
      <dgm:prSet presAssocID="{CD73353B-2B19-4F2B-897E-7B1C293105BD}" presName="Name0" presStyleCnt="0">
        <dgm:presLayoutVars>
          <dgm:dir/>
        </dgm:presLayoutVars>
      </dgm:prSet>
      <dgm:spPr/>
    </dgm:pt>
    <dgm:pt modelId="{B747BC78-DAC0-410B-8036-5D62BF253892}" type="pres">
      <dgm:prSet presAssocID="{20455A1D-588F-46BA-A5FB-83A5B476A1EC}" presName="composite" presStyleCnt="0"/>
      <dgm:spPr/>
    </dgm:pt>
    <dgm:pt modelId="{F278B6E4-296F-45F8-8645-11F9E431E2F9}" type="pres">
      <dgm:prSet presAssocID="{20455A1D-588F-46BA-A5FB-83A5B476A1EC}" presName="Accent" presStyleLbl="alignAcc1" presStyleIdx="0" presStyleCnt="5"/>
      <dgm:spPr/>
    </dgm:pt>
    <dgm:pt modelId="{C0117193-4D27-4B29-9E24-1C9D8FB14DCB}" type="pres">
      <dgm:prSet presAssocID="{20455A1D-588F-46BA-A5FB-83A5B476A1EC}" presName="Image" presStyleLbl="node1" presStyleIdx="0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t="-8000" b="-8000"/>
          </a:stretch>
        </a:blipFill>
      </dgm:spPr>
      <dgm:extLst>
        <a:ext uri="{E40237B7-FDA0-4F09-8148-C483321AD2D9}">
          <dgm14:cNvPr xmlns:dgm14="http://schemas.microsoft.com/office/drawing/2010/diagram" id="0" name="" descr="Classroom with solid fill"/>
        </a:ext>
      </dgm:extLst>
    </dgm:pt>
    <dgm:pt modelId="{B7D0883E-3C71-406B-AC16-4F85E5D342F9}" type="pres">
      <dgm:prSet presAssocID="{20455A1D-588F-46BA-A5FB-83A5B476A1EC}" presName="Child" presStyleLbl="revTx" presStyleIdx="0" presStyleCnt="5">
        <dgm:presLayoutVars>
          <dgm:bulletEnabled val="1"/>
        </dgm:presLayoutVars>
      </dgm:prSet>
      <dgm:spPr/>
    </dgm:pt>
    <dgm:pt modelId="{34B5E778-1223-4025-8319-7C94238CF7E7}" type="pres">
      <dgm:prSet presAssocID="{20455A1D-588F-46BA-A5FB-83A5B476A1EC}" presName="Parent" presStyleLbl="alignNode1" presStyleIdx="0" presStyleCnt="5">
        <dgm:presLayoutVars>
          <dgm:bulletEnabled val="1"/>
        </dgm:presLayoutVars>
      </dgm:prSet>
      <dgm:spPr/>
    </dgm:pt>
    <dgm:pt modelId="{1EB34D71-92FB-4B46-A64F-6A8608687CB4}" type="pres">
      <dgm:prSet presAssocID="{2885674D-2DFC-4950-A174-01D5CC2C335E}" presName="sibTrans" presStyleCnt="0"/>
      <dgm:spPr/>
    </dgm:pt>
    <dgm:pt modelId="{4B6585F4-1816-4509-AFD4-17FAB3EF5718}" type="pres">
      <dgm:prSet presAssocID="{C7F5DC86-E8F0-415B-B1DA-288DCF1D6D73}" presName="composite" presStyleCnt="0"/>
      <dgm:spPr/>
    </dgm:pt>
    <dgm:pt modelId="{86E485E8-4D46-49BC-894D-8CF2C8273301}" type="pres">
      <dgm:prSet presAssocID="{C7F5DC86-E8F0-415B-B1DA-288DCF1D6D73}" presName="Accent" presStyleLbl="alignAcc1" presStyleIdx="1" presStyleCnt="5"/>
      <dgm:spPr/>
    </dgm:pt>
    <dgm:pt modelId="{B1D772C3-6556-48C9-82B1-DD6E9C48F4DB}" type="pres">
      <dgm:prSet presAssocID="{C7F5DC86-E8F0-415B-B1DA-288DCF1D6D73}" presName="Image" presStyleLbl="node1" presStyleIdx="1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8000" b="-8000"/>
          </a:stretch>
        </a:blipFill>
      </dgm:spPr>
      <dgm:extLst>
        <a:ext uri="{E40237B7-FDA0-4F09-8148-C483321AD2D9}">
          <dgm14:cNvPr xmlns:dgm14="http://schemas.microsoft.com/office/drawing/2010/diagram" id="0" name="" descr="Head with gears with solid fill"/>
        </a:ext>
      </dgm:extLst>
    </dgm:pt>
    <dgm:pt modelId="{4DB0ED56-1F06-44C6-8B99-6BD464113F7E}" type="pres">
      <dgm:prSet presAssocID="{C7F5DC86-E8F0-415B-B1DA-288DCF1D6D73}" presName="Child" presStyleLbl="revTx" presStyleIdx="1" presStyleCnt="5">
        <dgm:presLayoutVars>
          <dgm:bulletEnabled val="1"/>
        </dgm:presLayoutVars>
      </dgm:prSet>
      <dgm:spPr/>
    </dgm:pt>
    <dgm:pt modelId="{AAD0BDE1-2907-4B58-A6CD-EAA170614EB1}" type="pres">
      <dgm:prSet presAssocID="{C7F5DC86-E8F0-415B-B1DA-288DCF1D6D73}" presName="Parent" presStyleLbl="alignNode1" presStyleIdx="1" presStyleCnt="5">
        <dgm:presLayoutVars>
          <dgm:bulletEnabled val="1"/>
        </dgm:presLayoutVars>
      </dgm:prSet>
      <dgm:spPr/>
    </dgm:pt>
    <dgm:pt modelId="{F0139D96-973B-4021-AC2E-1F1017FCA8F6}" type="pres">
      <dgm:prSet presAssocID="{3A97B14C-D851-4759-8564-659B0F9A0C51}" presName="sibTrans" presStyleCnt="0"/>
      <dgm:spPr/>
    </dgm:pt>
    <dgm:pt modelId="{42B6ED25-BF36-46A5-897F-6B0A5D60D634}" type="pres">
      <dgm:prSet presAssocID="{AFDD8B7E-A9E3-45C9-82A2-ACFD73CD9926}" presName="composite" presStyleCnt="0"/>
      <dgm:spPr/>
    </dgm:pt>
    <dgm:pt modelId="{E6E9EA18-CB9F-43F7-BFAE-BB3316714634}" type="pres">
      <dgm:prSet presAssocID="{AFDD8B7E-A9E3-45C9-82A2-ACFD73CD9926}" presName="Accent" presStyleLbl="alignAcc1" presStyleIdx="2" presStyleCnt="5"/>
      <dgm:spPr/>
    </dgm:pt>
    <dgm:pt modelId="{24CDD92E-FD84-499F-97D9-7E5401781AD7}" type="pres">
      <dgm:prSet presAssocID="{AFDD8B7E-A9E3-45C9-82A2-ACFD73CD9926}" presName="Image" presStyleLbl="node1" presStyleIdx="2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 t="-8000" b="-8000"/>
          </a:stretch>
        </a:blipFill>
      </dgm:spPr>
      <dgm:extLst>
        <a:ext uri="{E40237B7-FDA0-4F09-8148-C483321AD2D9}">
          <dgm14:cNvPr xmlns:dgm14="http://schemas.microsoft.com/office/drawing/2010/diagram" id="0" name="" descr="Alarm clock with solid fill"/>
        </a:ext>
      </dgm:extLst>
    </dgm:pt>
    <dgm:pt modelId="{07ECFA60-C780-49CC-A855-BAD0DBFE1553}" type="pres">
      <dgm:prSet presAssocID="{AFDD8B7E-A9E3-45C9-82A2-ACFD73CD9926}" presName="Child" presStyleLbl="revTx" presStyleIdx="2" presStyleCnt="5">
        <dgm:presLayoutVars>
          <dgm:bulletEnabled val="1"/>
        </dgm:presLayoutVars>
      </dgm:prSet>
      <dgm:spPr/>
    </dgm:pt>
    <dgm:pt modelId="{145B6CA2-6D3D-422F-8269-9DE63EB691F3}" type="pres">
      <dgm:prSet presAssocID="{AFDD8B7E-A9E3-45C9-82A2-ACFD73CD9926}" presName="Parent" presStyleLbl="alignNode1" presStyleIdx="2" presStyleCnt="5">
        <dgm:presLayoutVars>
          <dgm:bulletEnabled val="1"/>
        </dgm:presLayoutVars>
      </dgm:prSet>
      <dgm:spPr/>
    </dgm:pt>
    <dgm:pt modelId="{ECD1FA42-A21B-4814-9CD1-DE6732FBFBCB}" type="pres">
      <dgm:prSet presAssocID="{6D55F05C-39BF-4D48-AB14-B728CD5C49DD}" presName="sibTrans" presStyleCnt="0"/>
      <dgm:spPr/>
    </dgm:pt>
    <dgm:pt modelId="{58CC6430-557D-4BF3-BE08-56D780F993A5}" type="pres">
      <dgm:prSet presAssocID="{38C2BB3E-4E0B-44E5-AC0A-6B2D9D7BA421}" presName="composite" presStyleCnt="0"/>
      <dgm:spPr/>
    </dgm:pt>
    <dgm:pt modelId="{869F2064-9484-469F-8764-A0BC61680CED}" type="pres">
      <dgm:prSet presAssocID="{38C2BB3E-4E0B-44E5-AC0A-6B2D9D7BA421}" presName="Accent" presStyleLbl="alignAcc1" presStyleIdx="3" presStyleCnt="5"/>
      <dgm:spPr/>
    </dgm:pt>
    <dgm:pt modelId="{8B3EE307-871C-4831-9327-C1C822748E8D}" type="pres">
      <dgm:prSet presAssocID="{38C2BB3E-4E0B-44E5-AC0A-6B2D9D7BA421}" presName="Image" presStyleLbl="node1" presStyleIdx="3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8000" b="-8000"/>
          </a:stretch>
        </a:blipFill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2D2431A6-FBB1-40AC-BB96-7EEDDC8971D2}" type="pres">
      <dgm:prSet presAssocID="{38C2BB3E-4E0B-44E5-AC0A-6B2D9D7BA421}" presName="Child" presStyleLbl="revTx" presStyleIdx="3" presStyleCnt="5">
        <dgm:presLayoutVars>
          <dgm:bulletEnabled val="1"/>
        </dgm:presLayoutVars>
      </dgm:prSet>
      <dgm:spPr/>
    </dgm:pt>
    <dgm:pt modelId="{05F3FCE3-5896-443D-82B3-6EDB16C98275}" type="pres">
      <dgm:prSet presAssocID="{38C2BB3E-4E0B-44E5-AC0A-6B2D9D7BA421}" presName="Parent" presStyleLbl="alignNode1" presStyleIdx="3" presStyleCnt="5">
        <dgm:presLayoutVars>
          <dgm:bulletEnabled val="1"/>
        </dgm:presLayoutVars>
      </dgm:prSet>
      <dgm:spPr/>
    </dgm:pt>
    <dgm:pt modelId="{73588075-B724-4FD4-9FB1-9FE376CBDA3F}" type="pres">
      <dgm:prSet presAssocID="{48146C77-692F-49A9-BA9C-A24EBC421B61}" presName="sibTrans" presStyleCnt="0"/>
      <dgm:spPr/>
    </dgm:pt>
    <dgm:pt modelId="{1E1900CF-8DFF-4646-9734-B6C1DC663D23}" type="pres">
      <dgm:prSet presAssocID="{810F5C86-BF4A-4338-8561-0A8F5CCAF120}" presName="composite" presStyleCnt="0"/>
      <dgm:spPr/>
    </dgm:pt>
    <dgm:pt modelId="{2739151D-B208-4D17-9898-57D8119ED74D}" type="pres">
      <dgm:prSet presAssocID="{810F5C86-BF4A-4338-8561-0A8F5CCAF120}" presName="Accent" presStyleLbl="alignAcc1" presStyleIdx="4" presStyleCnt="5"/>
      <dgm:spPr/>
    </dgm:pt>
    <dgm:pt modelId="{E49F9431-6924-4703-A318-60657817057B}" type="pres">
      <dgm:prSet presAssocID="{810F5C86-BF4A-4338-8561-0A8F5CCAF120}" presName="Image" presStyleLbl="node1" presStyleIdx="4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 t="-8000" b="-8000"/>
          </a:stretch>
        </a:blipFill>
      </dgm:spPr>
      <dgm:extLst>
        <a:ext uri="{E40237B7-FDA0-4F09-8148-C483321AD2D9}">
          <dgm14:cNvPr xmlns:dgm14="http://schemas.microsoft.com/office/drawing/2010/diagram" id="0" name="" descr="Checklist with solid fill"/>
        </a:ext>
      </dgm:extLst>
    </dgm:pt>
    <dgm:pt modelId="{40C60E7C-2206-4725-BF1B-E4AA9F30DA57}" type="pres">
      <dgm:prSet presAssocID="{810F5C86-BF4A-4338-8561-0A8F5CCAF120}" presName="Child" presStyleLbl="revTx" presStyleIdx="4" presStyleCnt="5">
        <dgm:presLayoutVars>
          <dgm:bulletEnabled val="1"/>
        </dgm:presLayoutVars>
      </dgm:prSet>
      <dgm:spPr/>
    </dgm:pt>
    <dgm:pt modelId="{DE6BC158-2C0D-4477-A214-AF4D546B282E}" type="pres">
      <dgm:prSet presAssocID="{810F5C86-BF4A-4338-8561-0A8F5CCAF120}" presName="Parent" presStyleLbl="alignNode1" presStyleIdx="4" presStyleCnt="5">
        <dgm:presLayoutVars>
          <dgm:bulletEnabled val="1"/>
        </dgm:presLayoutVars>
      </dgm:prSet>
      <dgm:spPr/>
    </dgm:pt>
  </dgm:ptLst>
  <dgm:cxnLst>
    <dgm:cxn modelId="{411B6D0C-C7FC-4F65-A327-454188DB74D0}" type="presOf" srcId="{92FC5254-CF15-4277-B1C1-FD3D4E33DADB}" destId="{07ECFA60-C780-49CC-A855-BAD0DBFE1553}" srcOrd="0" destOrd="0" presId="urn:microsoft.com/office/officeart/2008/layout/TitlePictureLineup"/>
    <dgm:cxn modelId="{8F97BA0E-AE40-4B21-81ED-086A1A05A137}" type="presOf" srcId="{B4E43213-A540-4792-B353-A0A4E188C655}" destId="{40C60E7C-2206-4725-BF1B-E4AA9F30DA57}" srcOrd="0" destOrd="0" presId="urn:microsoft.com/office/officeart/2008/layout/TitlePictureLineup"/>
    <dgm:cxn modelId="{1703091A-2900-4FAB-9245-2A819E2A3924}" srcId="{CD73353B-2B19-4F2B-897E-7B1C293105BD}" destId="{C7F5DC86-E8F0-415B-B1DA-288DCF1D6D73}" srcOrd="1" destOrd="0" parTransId="{5BAAF1D7-49EA-4730-A6EA-511CC60E76E4}" sibTransId="{3A97B14C-D851-4759-8564-659B0F9A0C51}"/>
    <dgm:cxn modelId="{2B8F1636-81A0-4D5A-A748-066B2C2C385D}" srcId="{20455A1D-588F-46BA-A5FB-83A5B476A1EC}" destId="{63341101-7835-45F9-80F8-54DAB893667C}" srcOrd="0" destOrd="0" parTransId="{FC48FF37-9101-4836-B7BB-CC43C7EB61CE}" sibTransId="{956578B9-CC3B-4544-9265-7CBB2986DE96}"/>
    <dgm:cxn modelId="{CDF6515D-FAEB-4F05-8BB1-34A5908BFFDB}" type="presOf" srcId="{C7F5DC86-E8F0-415B-B1DA-288DCF1D6D73}" destId="{AAD0BDE1-2907-4B58-A6CD-EAA170614EB1}" srcOrd="0" destOrd="0" presId="urn:microsoft.com/office/officeart/2008/layout/TitlePictureLineup"/>
    <dgm:cxn modelId="{FD2FE853-8735-42E6-BBCA-92208EB2C688}" srcId="{38C2BB3E-4E0B-44E5-AC0A-6B2D9D7BA421}" destId="{921160E4-0645-40CE-A6AD-0661DC8AB4D9}" srcOrd="0" destOrd="0" parTransId="{44974990-64CA-4BCC-8C96-F490A63C9E06}" sibTransId="{63F0B690-0035-49BE-9543-FC16E80EB0A3}"/>
    <dgm:cxn modelId="{EE897D7C-CFDE-41A2-BCC8-611E6801E44A}" type="presOf" srcId="{20455A1D-588F-46BA-A5FB-83A5B476A1EC}" destId="{34B5E778-1223-4025-8319-7C94238CF7E7}" srcOrd="0" destOrd="0" presId="urn:microsoft.com/office/officeart/2008/layout/TitlePictureLineup"/>
    <dgm:cxn modelId="{5706F988-BD26-40BD-BA35-9298450BD3B3}" type="presOf" srcId="{38C2BB3E-4E0B-44E5-AC0A-6B2D9D7BA421}" destId="{05F3FCE3-5896-443D-82B3-6EDB16C98275}" srcOrd="0" destOrd="0" presId="urn:microsoft.com/office/officeart/2008/layout/TitlePictureLineup"/>
    <dgm:cxn modelId="{3B09E894-9C4B-4DBD-A2A4-A7C694C7E7D6}" type="presOf" srcId="{810F5C86-BF4A-4338-8561-0A8F5CCAF120}" destId="{DE6BC158-2C0D-4477-A214-AF4D546B282E}" srcOrd="0" destOrd="0" presId="urn:microsoft.com/office/officeart/2008/layout/TitlePictureLineup"/>
    <dgm:cxn modelId="{5718EF97-C296-4C57-AC59-9C0F3B935300}" srcId="{C7F5DC86-E8F0-415B-B1DA-288DCF1D6D73}" destId="{D85D82E8-A54D-4733-A9EF-4240ED278890}" srcOrd="0" destOrd="0" parTransId="{7091A86D-72C0-480E-9969-1FC51D39D31D}" sibTransId="{7F14DEE3-041F-4DFA-B7CA-D1CFDD8DBF52}"/>
    <dgm:cxn modelId="{C7057BAE-7D3F-4A00-9E16-2E1B4900FD0A}" type="presOf" srcId="{D85D82E8-A54D-4733-A9EF-4240ED278890}" destId="{4DB0ED56-1F06-44C6-8B99-6BD464113F7E}" srcOrd="0" destOrd="0" presId="urn:microsoft.com/office/officeart/2008/layout/TitlePictureLineup"/>
    <dgm:cxn modelId="{E39AEBAE-6350-4598-B472-6F9EB4EB9EFE}" srcId="{CD73353B-2B19-4F2B-897E-7B1C293105BD}" destId="{38C2BB3E-4E0B-44E5-AC0A-6B2D9D7BA421}" srcOrd="3" destOrd="0" parTransId="{F87B25AF-F381-4A6C-B934-87903A5091DE}" sibTransId="{48146C77-692F-49A9-BA9C-A24EBC421B61}"/>
    <dgm:cxn modelId="{346DBDCB-741C-4503-9ACF-96A613DA850A}" srcId="{810F5C86-BF4A-4338-8561-0A8F5CCAF120}" destId="{B4E43213-A540-4792-B353-A0A4E188C655}" srcOrd="0" destOrd="0" parTransId="{4F7FC1DE-EF9B-4E64-BF72-9AFF4AB5C14D}" sibTransId="{5B813AE4-896D-45B4-B492-E1EC6C612C70}"/>
    <dgm:cxn modelId="{18F4B3CC-8FED-4455-A6F2-16315FB6E541}" type="presOf" srcId="{63341101-7835-45F9-80F8-54DAB893667C}" destId="{B7D0883E-3C71-406B-AC16-4F85E5D342F9}" srcOrd="0" destOrd="0" presId="urn:microsoft.com/office/officeart/2008/layout/TitlePictureLineup"/>
    <dgm:cxn modelId="{16E51BD9-474E-4618-9856-77B229C38412}" srcId="{CD73353B-2B19-4F2B-897E-7B1C293105BD}" destId="{810F5C86-BF4A-4338-8561-0A8F5CCAF120}" srcOrd="4" destOrd="0" parTransId="{875E1879-CBC5-4334-A609-F4A02609E4F9}" sibTransId="{41CCA4E8-7EA4-4D6D-A702-782465151014}"/>
    <dgm:cxn modelId="{26A2C1E1-B91A-4929-A353-43BE8896EBDF}" srcId="{CD73353B-2B19-4F2B-897E-7B1C293105BD}" destId="{AFDD8B7E-A9E3-45C9-82A2-ACFD73CD9926}" srcOrd="2" destOrd="0" parTransId="{9E05E2E8-5014-4CF5-9DFD-CAFAD9777A53}" sibTransId="{6D55F05C-39BF-4D48-AB14-B728CD5C49DD}"/>
    <dgm:cxn modelId="{21D7C0E4-C918-45FB-9D99-14CDF8D53EF9}" type="presOf" srcId="{AFDD8B7E-A9E3-45C9-82A2-ACFD73CD9926}" destId="{145B6CA2-6D3D-422F-8269-9DE63EB691F3}" srcOrd="0" destOrd="0" presId="urn:microsoft.com/office/officeart/2008/layout/TitlePictureLineup"/>
    <dgm:cxn modelId="{7362AAE6-8DBD-496B-9EE5-87B05D5DDADF}" type="presOf" srcId="{921160E4-0645-40CE-A6AD-0661DC8AB4D9}" destId="{2D2431A6-FBB1-40AC-BB96-7EEDDC8971D2}" srcOrd="0" destOrd="0" presId="urn:microsoft.com/office/officeart/2008/layout/TitlePictureLineup"/>
    <dgm:cxn modelId="{C4C366E7-861E-4E29-9939-29389F1A88B3}" srcId="{AFDD8B7E-A9E3-45C9-82A2-ACFD73CD9926}" destId="{92FC5254-CF15-4277-B1C1-FD3D4E33DADB}" srcOrd="0" destOrd="0" parTransId="{42475DB1-047B-4F1B-A38E-05DDF959F7F8}" sibTransId="{A6D40E16-C7B3-44C9-AFA6-821EC497AEC5}"/>
    <dgm:cxn modelId="{3AE720EE-9135-42D1-8191-349390824382}" srcId="{CD73353B-2B19-4F2B-897E-7B1C293105BD}" destId="{20455A1D-588F-46BA-A5FB-83A5B476A1EC}" srcOrd="0" destOrd="0" parTransId="{DB1AFAA5-C5AD-4DB1-9CD9-24F68240623C}" sibTransId="{2885674D-2DFC-4950-A174-01D5CC2C335E}"/>
    <dgm:cxn modelId="{B6F68FFA-ADBA-4EFC-A02B-C4294AA7E820}" type="presOf" srcId="{CD73353B-2B19-4F2B-897E-7B1C293105BD}" destId="{A51E51F6-1252-4999-98FD-BB33613E13C4}" srcOrd="0" destOrd="0" presId="urn:microsoft.com/office/officeart/2008/layout/TitlePictureLineup"/>
    <dgm:cxn modelId="{609C5789-9F23-4E80-A023-4046B33A8259}" type="presParOf" srcId="{A51E51F6-1252-4999-98FD-BB33613E13C4}" destId="{B747BC78-DAC0-410B-8036-5D62BF253892}" srcOrd="0" destOrd="0" presId="urn:microsoft.com/office/officeart/2008/layout/TitlePictureLineup"/>
    <dgm:cxn modelId="{C05BDA48-C4C7-44AA-8E82-7D53755AFDF6}" type="presParOf" srcId="{B747BC78-DAC0-410B-8036-5D62BF253892}" destId="{F278B6E4-296F-45F8-8645-11F9E431E2F9}" srcOrd="0" destOrd="0" presId="urn:microsoft.com/office/officeart/2008/layout/TitlePictureLineup"/>
    <dgm:cxn modelId="{2C1CAD55-CA3E-4857-8AD7-133C1AA8C395}" type="presParOf" srcId="{B747BC78-DAC0-410B-8036-5D62BF253892}" destId="{C0117193-4D27-4B29-9E24-1C9D8FB14DCB}" srcOrd="1" destOrd="0" presId="urn:microsoft.com/office/officeart/2008/layout/TitlePictureLineup"/>
    <dgm:cxn modelId="{53DBB4A2-27D2-4BC0-ABB1-C013527BCED5}" type="presParOf" srcId="{B747BC78-DAC0-410B-8036-5D62BF253892}" destId="{B7D0883E-3C71-406B-AC16-4F85E5D342F9}" srcOrd="2" destOrd="0" presId="urn:microsoft.com/office/officeart/2008/layout/TitlePictureLineup"/>
    <dgm:cxn modelId="{7F9FC539-D2CD-4B88-9D01-97CA1244B9C1}" type="presParOf" srcId="{B747BC78-DAC0-410B-8036-5D62BF253892}" destId="{34B5E778-1223-4025-8319-7C94238CF7E7}" srcOrd="3" destOrd="0" presId="urn:microsoft.com/office/officeart/2008/layout/TitlePictureLineup"/>
    <dgm:cxn modelId="{77FA4196-6572-48FE-93DE-899C7369B0FF}" type="presParOf" srcId="{A51E51F6-1252-4999-98FD-BB33613E13C4}" destId="{1EB34D71-92FB-4B46-A64F-6A8608687CB4}" srcOrd="1" destOrd="0" presId="urn:microsoft.com/office/officeart/2008/layout/TitlePictureLineup"/>
    <dgm:cxn modelId="{73A8E614-1B95-4C7C-8049-38CE91FF3DEC}" type="presParOf" srcId="{A51E51F6-1252-4999-98FD-BB33613E13C4}" destId="{4B6585F4-1816-4509-AFD4-17FAB3EF5718}" srcOrd="2" destOrd="0" presId="urn:microsoft.com/office/officeart/2008/layout/TitlePictureLineup"/>
    <dgm:cxn modelId="{74F8A0F1-CEB6-404E-BC2C-190C37B5D80F}" type="presParOf" srcId="{4B6585F4-1816-4509-AFD4-17FAB3EF5718}" destId="{86E485E8-4D46-49BC-894D-8CF2C8273301}" srcOrd="0" destOrd="0" presId="urn:microsoft.com/office/officeart/2008/layout/TitlePictureLineup"/>
    <dgm:cxn modelId="{F48B215A-7D5A-4B60-8774-97639EA37DF2}" type="presParOf" srcId="{4B6585F4-1816-4509-AFD4-17FAB3EF5718}" destId="{B1D772C3-6556-48C9-82B1-DD6E9C48F4DB}" srcOrd="1" destOrd="0" presId="urn:microsoft.com/office/officeart/2008/layout/TitlePictureLineup"/>
    <dgm:cxn modelId="{FE3E0CD2-7DB1-4266-854A-C0C9C1F95439}" type="presParOf" srcId="{4B6585F4-1816-4509-AFD4-17FAB3EF5718}" destId="{4DB0ED56-1F06-44C6-8B99-6BD464113F7E}" srcOrd="2" destOrd="0" presId="urn:microsoft.com/office/officeart/2008/layout/TitlePictureLineup"/>
    <dgm:cxn modelId="{0B3F8F72-CE2A-4260-957E-9D8EC4F16F8D}" type="presParOf" srcId="{4B6585F4-1816-4509-AFD4-17FAB3EF5718}" destId="{AAD0BDE1-2907-4B58-A6CD-EAA170614EB1}" srcOrd="3" destOrd="0" presId="urn:microsoft.com/office/officeart/2008/layout/TitlePictureLineup"/>
    <dgm:cxn modelId="{E4832022-37DE-4505-86A6-B21CE5FBBE69}" type="presParOf" srcId="{A51E51F6-1252-4999-98FD-BB33613E13C4}" destId="{F0139D96-973B-4021-AC2E-1F1017FCA8F6}" srcOrd="3" destOrd="0" presId="urn:microsoft.com/office/officeart/2008/layout/TitlePictureLineup"/>
    <dgm:cxn modelId="{E51A7E14-AD63-412F-8AFE-F7BFA7E0F670}" type="presParOf" srcId="{A51E51F6-1252-4999-98FD-BB33613E13C4}" destId="{42B6ED25-BF36-46A5-897F-6B0A5D60D634}" srcOrd="4" destOrd="0" presId="urn:microsoft.com/office/officeart/2008/layout/TitlePictureLineup"/>
    <dgm:cxn modelId="{55C80AE7-9A23-4107-BB93-56674F33E3EE}" type="presParOf" srcId="{42B6ED25-BF36-46A5-897F-6B0A5D60D634}" destId="{E6E9EA18-CB9F-43F7-BFAE-BB3316714634}" srcOrd="0" destOrd="0" presId="urn:microsoft.com/office/officeart/2008/layout/TitlePictureLineup"/>
    <dgm:cxn modelId="{D9FCAD6E-E691-498D-9496-B02D5623B89F}" type="presParOf" srcId="{42B6ED25-BF36-46A5-897F-6B0A5D60D634}" destId="{24CDD92E-FD84-499F-97D9-7E5401781AD7}" srcOrd="1" destOrd="0" presId="urn:microsoft.com/office/officeart/2008/layout/TitlePictureLineup"/>
    <dgm:cxn modelId="{D4C62BC2-EF6C-43D6-B2B2-A5B9B0F3C374}" type="presParOf" srcId="{42B6ED25-BF36-46A5-897F-6B0A5D60D634}" destId="{07ECFA60-C780-49CC-A855-BAD0DBFE1553}" srcOrd="2" destOrd="0" presId="urn:microsoft.com/office/officeart/2008/layout/TitlePictureLineup"/>
    <dgm:cxn modelId="{2154F704-3B9F-4B3E-A646-2752F5B95165}" type="presParOf" srcId="{42B6ED25-BF36-46A5-897F-6B0A5D60D634}" destId="{145B6CA2-6D3D-422F-8269-9DE63EB691F3}" srcOrd="3" destOrd="0" presId="urn:microsoft.com/office/officeart/2008/layout/TitlePictureLineup"/>
    <dgm:cxn modelId="{2CF1561D-916A-4C7E-9EA5-0F9845DFC59B}" type="presParOf" srcId="{A51E51F6-1252-4999-98FD-BB33613E13C4}" destId="{ECD1FA42-A21B-4814-9CD1-DE6732FBFBCB}" srcOrd="5" destOrd="0" presId="urn:microsoft.com/office/officeart/2008/layout/TitlePictureLineup"/>
    <dgm:cxn modelId="{A8F048E6-BC88-43F1-860D-AA36A0AD9EF1}" type="presParOf" srcId="{A51E51F6-1252-4999-98FD-BB33613E13C4}" destId="{58CC6430-557D-4BF3-BE08-56D780F993A5}" srcOrd="6" destOrd="0" presId="urn:microsoft.com/office/officeart/2008/layout/TitlePictureLineup"/>
    <dgm:cxn modelId="{604804A0-240F-4B94-878C-46C52710FC04}" type="presParOf" srcId="{58CC6430-557D-4BF3-BE08-56D780F993A5}" destId="{869F2064-9484-469F-8764-A0BC61680CED}" srcOrd="0" destOrd="0" presId="urn:microsoft.com/office/officeart/2008/layout/TitlePictureLineup"/>
    <dgm:cxn modelId="{5F225245-E6EC-4BBE-A261-69C78E108F6F}" type="presParOf" srcId="{58CC6430-557D-4BF3-BE08-56D780F993A5}" destId="{8B3EE307-871C-4831-9327-C1C822748E8D}" srcOrd="1" destOrd="0" presId="urn:microsoft.com/office/officeart/2008/layout/TitlePictureLineup"/>
    <dgm:cxn modelId="{E5BCEB8E-196A-43F7-AA96-520261D084A8}" type="presParOf" srcId="{58CC6430-557D-4BF3-BE08-56D780F993A5}" destId="{2D2431A6-FBB1-40AC-BB96-7EEDDC8971D2}" srcOrd="2" destOrd="0" presId="urn:microsoft.com/office/officeart/2008/layout/TitlePictureLineup"/>
    <dgm:cxn modelId="{FBC5FEDF-373B-405A-84FC-8D42A5DD060B}" type="presParOf" srcId="{58CC6430-557D-4BF3-BE08-56D780F993A5}" destId="{05F3FCE3-5896-443D-82B3-6EDB16C98275}" srcOrd="3" destOrd="0" presId="urn:microsoft.com/office/officeart/2008/layout/TitlePictureLineup"/>
    <dgm:cxn modelId="{B07C7C56-713E-47CE-9ADE-FDE2CD3D09D3}" type="presParOf" srcId="{A51E51F6-1252-4999-98FD-BB33613E13C4}" destId="{73588075-B724-4FD4-9FB1-9FE376CBDA3F}" srcOrd="7" destOrd="0" presId="urn:microsoft.com/office/officeart/2008/layout/TitlePictureLineup"/>
    <dgm:cxn modelId="{59B5EF2A-7858-434A-AD69-3821B4AC0853}" type="presParOf" srcId="{A51E51F6-1252-4999-98FD-BB33613E13C4}" destId="{1E1900CF-8DFF-4646-9734-B6C1DC663D23}" srcOrd="8" destOrd="0" presId="urn:microsoft.com/office/officeart/2008/layout/TitlePictureLineup"/>
    <dgm:cxn modelId="{B10BAFF6-BD76-4158-B9CA-780D5F901F96}" type="presParOf" srcId="{1E1900CF-8DFF-4646-9734-B6C1DC663D23}" destId="{2739151D-B208-4D17-9898-57D8119ED74D}" srcOrd="0" destOrd="0" presId="urn:microsoft.com/office/officeart/2008/layout/TitlePictureLineup"/>
    <dgm:cxn modelId="{158D0857-F014-4855-BAF5-2748A029C1FA}" type="presParOf" srcId="{1E1900CF-8DFF-4646-9734-B6C1DC663D23}" destId="{E49F9431-6924-4703-A318-60657817057B}" srcOrd="1" destOrd="0" presId="urn:microsoft.com/office/officeart/2008/layout/TitlePictureLineup"/>
    <dgm:cxn modelId="{02A80669-5110-40B6-9359-75E06583AC07}" type="presParOf" srcId="{1E1900CF-8DFF-4646-9734-B6C1DC663D23}" destId="{40C60E7C-2206-4725-BF1B-E4AA9F30DA57}" srcOrd="2" destOrd="0" presId="urn:microsoft.com/office/officeart/2008/layout/TitlePictureLineup"/>
    <dgm:cxn modelId="{774AA59D-F031-4E6F-BD56-482BD8EF8484}" type="presParOf" srcId="{1E1900CF-8DFF-4646-9734-B6C1DC663D23}" destId="{DE6BC158-2C0D-4477-A214-AF4D546B282E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0EE3B-F822-4509-812C-12D0972AF3C1}">
      <dsp:nvSpPr>
        <dsp:cNvPr id="0" name=""/>
        <dsp:cNvSpPr/>
      </dsp:nvSpPr>
      <dsp:spPr>
        <a:xfrm>
          <a:off x="0" y="435270"/>
          <a:ext cx="6900512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499872" rIns="53555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Focus on aligning all units' goals to strategic priorities.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Summarizing unit goals</a:t>
          </a:r>
        </a:p>
      </dsp:txBody>
      <dsp:txXfrm>
        <a:off x="0" y="435270"/>
        <a:ext cx="6900512" cy="1738800"/>
      </dsp:txXfrm>
    </dsp:sp>
    <dsp:sp modelId="{F3F1BD6A-B115-4411-85D6-0FCFF580CDD2}">
      <dsp:nvSpPr>
        <dsp:cNvPr id="0" name=""/>
        <dsp:cNvSpPr/>
      </dsp:nvSpPr>
      <dsp:spPr>
        <a:xfrm>
          <a:off x="345025" y="81030"/>
          <a:ext cx="4830358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/>
            <a:t>Manager PIE</a:t>
          </a:r>
        </a:p>
      </dsp:txBody>
      <dsp:txXfrm>
        <a:off x="379610" y="115615"/>
        <a:ext cx="4761188" cy="639310"/>
      </dsp:txXfrm>
    </dsp:sp>
    <dsp:sp modelId="{1F8186C5-8561-4B84-BD70-2A2DE85E2714}">
      <dsp:nvSpPr>
        <dsp:cNvPr id="0" name=""/>
        <dsp:cNvSpPr/>
      </dsp:nvSpPr>
      <dsp:spPr>
        <a:xfrm>
          <a:off x="0" y="2657910"/>
          <a:ext cx="6900512" cy="279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499872" rIns="53555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Focus on closing the loop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Providing constructive and actionable feedback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Ensure alignment: Data </a:t>
          </a:r>
          <a:r>
            <a:rPr lang="en-US" sz="2400" b="0" kern="1200" dirty="0">
              <a:sym typeface="Wingdings" panose="05000000000000000000" pitchFamily="2" charset="2"/>
            </a:rPr>
            <a:t> Goals  Planned Actions  Resources  Outcomes</a:t>
          </a:r>
          <a:endParaRPr lang="en-US" sz="2400" kern="1200" dirty="0"/>
        </a:p>
      </dsp:txBody>
      <dsp:txXfrm>
        <a:off x="0" y="2657910"/>
        <a:ext cx="6900512" cy="2797200"/>
      </dsp:txXfrm>
    </dsp:sp>
    <dsp:sp modelId="{721A1E9D-3381-4BA1-AF91-CCF7BCD6BAC0}">
      <dsp:nvSpPr>
        <dsp:cNvPr id="0" name=""/>
        <dsp:cNvSpPr/>
      </dsp:nvSpPr>
      <dsp:spPr>
        <a:xfrm>
          <a:off x="345025" y="2303670"/>
          <a:ext cx="4830358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Now</a:t>
          </a:r>
        </a:p>
      </dsp:txBody>
      <dsp:txXfrm>
        <a:off x="379610" y="2338255"/>
        <a:ext cx="4761188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FE9EF-E1CA-45C8-9566-381D42E2658C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3AE6A-F0D4-4C9C-A6D4-54694CE24C09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342216-05F5-4F03-ADA9-916AE015BBD6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Strengthen the quality of program review</a:t>
          </a:r>
        </a:p>
      </dsp:txBody>
      <dsp:txXfrm>
        <a:off x="1339618" y="2288"/>
        <a:ext cx="5024605" cy="1159843"/>
      </dsp:txXfrm>
    </dsp:sp>
    <dsp:sp modelId="{3C432247-1578-4211-9B27-B8C2168D0AA8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D654A-011A-4F51-B5FA-6E8741097AEF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F07BF3-1866-4E2E-8A46-B0596662EFFF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Supports continuous improvement</a:t>
          </a:r>
        </a:p>
      </dsp:txBody>
      <dsp:txXfrm>
        <a:off x="1339618" y="1452092"/>
        <a:ext cx="5024605" cy="1159843"/>
      </dsp:txXfrm>
    </dsp:sp>
    <dsp:sp modelId="{EA14A6C9-2513-4972-844A-26938ED07CE7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1D185-8C6C-4C37-ACBE-B5A74FB48946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A3DB0C-D769-4181-B41E-24357F56F025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Aligns the work of the units with </a:t>
          </a:r>
        </a:p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Mt. SAC 2035 commitments </a:t>
          </a:r>
        </a:p>
      </dsp:txBody>
      <dsp:txXfrm>
        <a:off x="1339618" y="2901896"/>
        <a:ext cx="5024605" cy="1159843"/>
      </dsp:txXfrm>
    </dsp:sp>
    <dsp:sp modelId="{826CB5E9-17E4-4BC1-83E8-BFE34266ABB8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9284E-BD97-40F9-98EF-725C8DF9B0AB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56FB39-A12F-48C2-A30D-CE9E64BB778C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Ultimately better planning leads to improved student outcomes</a:t>
          </a:r>
        </a:p>
      </dsp:txBody>
      <dsp:txXfrm>
        <a:off x="1339618" y="4351700"/>
        <a:ext cx="5024605" cy="1159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79F87-7E24-467B-8096-259A69687637}">
      <dsp:nvSpPr>
        <dsp:cNvPr id="0" name=""/>
        <dsp:cNvSpPr/>
      </dsp:nvSpPr>
      <dsp:spPr>
        <a:xfrm>
          <a:off x="0" y="419430"/>
          <a:ext cx="6900512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291592" rIns="5355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1" kern="1200" dirty="0"/>
            <a:t>Weak: </a:t>
          </a:r>
          <a:r>
            <a:rPr lang="en-US" sz="1400" b="0" kern="1200" dirty="0"/>
            <a:t>Increase student success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1" kern="1200" dirty="0"/>
            <a:t>Strong: </a:t>
          </a:r>
          <a:r>
            <a:rPr lang="en-US" sz="1400" b="0" kern="1200" dirty="0"/>
            <a:t>Increase course success rates from 68% to 75% by Spring 2027.</a:t>
          </a:r>
        </a:p>
      </dsp:txBody>
      <dsp:txXfrm>
        <a:off x="0" y="419430"/>
        <a:ext cx="6900512" cy="815850"/>
      </dsp:txXfrm>
    </dsp:sp>
    <dsp:sp modelId="{51B0026E-99C0-43BA-AF86-F17FA574929C}">
      <dsp:nvSpPr>
        <dsp:cNvPr id="0" name=""/>
        <dsp:cNvSpPr/>
      </dsp:nvSpPr>
      <dsp:spPr>
        <a:xfrm>
          <a:off x="345025" y="212790"/>
          <a:ext cx="4830358" cy="413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/>
            <a:t>Goals are specific and measurable </a:t>
          </a:r>
        </a:p>
      </dsp:txBody>
      <dsp:txXfrm>
        <a:off x="365200" y="232965"/>
        <a:ext cx="4790008" cy="372930"/>
      </dsp:txXfrm>
    </dsp:sp>
    <dsp:sp modelId="{2BC73C0A-81AF-4B22-9C17-8400ABC6F69F}">
      <dsp:nvSpPr>
        <dsp:cNvPr id="0" name=""/>
        <dsp:cNvSpPr/>
      </dsp:nvSpPr>
      <dsp:spPr>
        <a:xfrm>
          <a:off x="0" y="1517520"/>
          <a:ext cx="6900512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291592" rIns="5355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Weak: </a:t>
          </a:r>
          <a:r>
            <a:rPr lang="en-US" sz="1400" kern="1200" dirty="0"/>
            <a:t>Success rates have improved slightly over time.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Strong: </a:t>
          </a:r>
          <a:r>
            <a:rPr lang="en-US" sz="1400" kern="1200" dirty="0"/>
            <a:t>Course success rates for Latinx students are 62% compared to 75% overall, indicating a 15-point equity gap.</a:t>
          </a:r>
        </a:p>
      </dsp:txBody>
      <dsp:txXfrm>
        <a:off x="0" y="1517520"/>
        <a:ext cx="6900512" cy="1014300"/>
      </dsp:txXfrm>
    </dsp:sp>
    <dsp:sp modelId="{DA2D0288-0BF5-470B-8109-C18CB555A642}">
      <dsp:nvSpPr>
        <dsp:cNvPr id="0" name=""/>
        <dsp:cNvSpPr/>
      </dsp:nvSpPr>
      <dsp:spPr>
        <a:xfrm>
          <a:off x="345025" y="1310880"/>
          <a:ext cx="4830358" cy="41328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Data clearly supports decisions </a:t>
          </a:r>
        </a:p>
      </dsp:txBody>
      <dsp:txXfrm>
        <a:off x="365200" y="1331055"/>
        <a:ext cx="4790008" cy="372930"/>
      </dsp:txXfrm>
    </dsp:sp>
    <dsp:sp modelId="{7E14E9A7-44A9-4E9A-B77D-5BE49A343E48}">
      <dsp:nvSpPr>
        <dsp:cNvPr id="0" name=""/>
        <dsp:cNvSpPr/>
      </dsp:nvSpPr>
      <dsp:spPr>
        <a:xfrm>
          <a:off x="0" y="2814060"/>
          <a:ext cx="6900512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291592" rIns="5355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Weak: </a:t>
          </a:r>
          <a:r>
            <a:rPr lang="en-US" sz="1400" kern="1200" dirty="0"/>
            <a:t>We are committed to equity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Strong: </a:t>
          </a:r>
          <a:r>
            <a:rPr lang="en-US" sz="1400" kern="1200" dirty="0"/>
            <a:t>Black students have lower persistence rates; the department will focus outreach efforts on Black students. </a:t>
          </a:r>
        </a:p>
      </dsp:txBody>
      <dsp:txXfrm>
        <a:off x="0" y="2814060"/>
        <a:ext cx="6900512" cy="1014300"/>
      </dsp:txXfrm>
    </dsp:sp>
    <dsp:sp modelId="{A41007D4-FCC3-4AB4-9312-1834EEB84919}">
      <dsp:nvSpPr>
        <dsp:cNvPr id="0" name=""/>
        <dsp:cNvSpPr/>
      </dsp:nvSpPr>
      <dsp:spPr>
        <a:xfrm>
          <a:off x="345025" y="2607420"/>
          <a:ext cx="4830358" cy="41328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Equity Gaps identified and addressed</a:t>
          </a:r>
        </a:p>
      </dsp:txBody>
      <dsp:txXfrm>
        <a:off x="365200" y="2627595"/>
        <a:ext cx="4790008" cy="372930"/>
      </dsp:txXfrm>
    </dsp:sp>
    <dsp:sp modelId="{8A5A1406-F019-4ADE-A2A1-2632A495BDB5}">
      <dsp:nvSpPr>
        <dsp:cNvPr id="0" name=""/>
        <dsp:cNvSpPr/>
      </dsp:nvSpPr>
      <dsp:spPr>
        <a:xfrm>
          <a:off x="0" y="4110600"/>
          <a:ext cx="6900512" cy="121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291592" rIns="5355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Weak: </a:t>
          </a:r>
          <a:r>
            <a:rPr lang="en-US" sz="1400" kern="1200" dirty="0"/>
            <a:t>Need 30 computers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Strong: </a:t>
          </a:r>
          <a:r>
            <a:rPr lang="en-US" sz="1400" kern="1200" dirty="0"/>
            <a:t>Need 30 computers that will enable the department to serve more students in the tutoring lab aimed at increase course success rates by 5% points. </a:t>
          </a:r>
        </a:p>
      </dsp:txBody>
      <dsp:txXfrm>
        <a:off x="0" y="4110600"/>
        <a:ext cx="6900512" cy="1212750"/>
      </dsp:txXfrm>
    </dsp:sp>
    <dsp:sp modelId="{272A9E73-CE5F-4596-A1E1-2C54E7179CF3}">
      <dsp:nvSpPr>
        <dsp:cNvPr id="0" name=""/>
        <dsp:cNvSpPr/>
      </dsp:nvSpPr>
      <dsp:spPr>
        <a:xfrm>
          <a:off x="345025" y="3903960"/>
          <a:ext cx="4830358" cy="4132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Resource request are tied to actions and outcomes</a:t>
          </a:r>
        </a:p>
      </dsp:txBody>
      <dsp:txXfrm>
        <a:off x="365200" y="3924135"/>
        <a:ext cx="4790008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36376-7036-49E4-82A3-8275DE789672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Alignment (Mt. SAC 2035)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Is alignment explicit and intentional? </a:t>
          </a:r>
        </a:p>
      </dsp:txBody>
      <dsp:txXfrm>
        <a:off x="402550" y="1992"/>
        <a:ext cx="3034531" cy="1820718"/>
      </dsp:txXfrm>
    </dsp:sp>
    <dsp:sp modelId="{D1DCAEAB-CC45-45E7-AE10-CE460780E103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Goals</a:t>
          </a:r>
          <a:r>
            <a:rPr lang="en-US" sz="2100" kern="1200" dirty="0"/>
            <a:t>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Are they specific and measurable? </a:t>
          </a:r>
        </a:p>
      </dsp:txBody>
      <dsp:txXfrm>
        <a:off x="3740534" y="1992"/>
        <a:ext cx="3034531" cy="1820718"/>
      </dsp:txXfrm>
    </dsp:sp>
    <dsp:sp modelId="{D4F51CA2-64A9-4052-B094-BC9E632A3D1E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Data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Is data used to justify decisions? </a:t>
          </a:r>
        </a:p>
      </dsp:txBody>
      <dsp:txXfrm>
        <a:off x="7078518" y="1992"/>
        <a:ext cx="3034531" cy="1820718"/>
      </dsp:txXfrm>
    </dsp:sp>
    <dsp:sp modelId="{B759A8C7-0C5E-4F52-8F63-B3946734624A}">
      <dsp:nvSpPr>
        <dsp:cNvPr id="0" name=""/>
        <dsp:cNvSpPr/>
      </dsp:nvSpPr>
      <dsp:spPr>
        <a:xfrm>
          <a:off x="2071542" y="2126164"/>
          <a:ext cx="3034531" cy="1820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Equity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Are gaps clearly identified? Are actions tied to those gaps? </a:t>
          </a:r>
        </a:p>
      </dsp:txBody>
      <dsp:txXfrm>
        <a:off x="2071542" y="2126164"/>
        <a:ext cx="3034531" cy="1820718"/>
      </dsp:txXfrm>
    </dsp:sp>
    <dsp:sp modelId="{A336C1FC-FCE8-4BF7-9BAF-3E518E439223}">
      <dsp:nvSpPr>
        <dsp:cNvPr id="0" name=""/>
        <dsp:cNvSpPr/>
      </dsp:nvSpPr>
      <dsp:spPr>
        <a:xfrm>
          <a:off x="5409526" y="2126164"/>
          <a:ext cx="3034531" cy="1820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Resources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 </a:t>
          </a:r>
          <a:r>
            <a:rPr lang="en-US" sz="2100" kern="1200" dirty="0"/>
            <a:t>Do requests support specific actions? Are outcomes/impacts clearly stated?</a:t>
          </a:r>
        </a:p>
      </dsp:txBody>
      <dsp:txXfrm>
        <a:off x="5409526" y="2126164"/>
        <a:ext cx="3034531" cy="18207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8B6E4-296F-45F8-8645-11F9E431E2F9}">
      <dsp:nvSpPr>
        <dsp:cNvPr id="0" name=""/>
        <dsp:cNvSpPr/>
      </dsp:nvSpPr>
      <dsp:spPr>
        <a:xfrm>
          <a:off x="3095" y="766583"/>
          <a:ext cx="0" cy="3170442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17193-4D27-4B29-9E24-1C9D8FB14DCB}">
      <dsp:nvSpPr>
        <dsp:cNvPr id="0" name=""/>
        <dsp:cNvSpPr/>
      </dsp:nvSpPr>
      <dsp:spPr>
        <a:xfrm>
          <a:off x="91163" y="872264"/>
          <a:ext cx="1667476" cy="142669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t="-8000" b="-8000"/>
          </a:stretch>
        </a:blip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0883E-3C71-406B-AC16-4F85E5D342F9}">
      <dsp:nvSpPr>
        <dsp:cNvPr id="0" name=""/>
        <dsp:cNvSpPr/>
      </dsp:nvSpPr>
      <dsp:spPr>
        <a:xfrm>
          <a:off x="91163" y="2298963"/>
          <a:ext cx="1667476" cy="1638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Level 1             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Unit Program Review Training</a:t>
          </a:r>
        </a:p>
      </dsp:txBody>
      <dsp:txXfrm>
        <a:off x="91163" y="2298963"/>
        <a:ext cx="1667476" cy="1638062"/>
      </dsp:txXfrm>
    </dsp:sp>
    <dsp:sp modelId="{34B5E778-1223-4025-8319-7C94238CF7E7}">
      <dsp:nvSpPr>
        <dsp:cNvPr id="0" name=""/>
        <dsp:cNvSpPr/>
      </dsp:nvSpPr>
      <dsp:spPr>
        <a:xfrm>
          <a:off x="3095" y="414311"/>
          <a:ext cx="1761357" cy="352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Oct-Nov 2025</a:t>
          </a:r>
        </a:p>
      </dsp:txBody>
      <dsp:txXfrm>
        <a:off x="3095" y="414311"/>
        <a:ext cx="1761357" cy="352271"/>
      </dsp:txXfrm>
    </dsp:sp>
    <dsp:sp modelId="{86E485E8-4D46-49BC-894D-8CF2C8273301}">
      <dsp:nvSpPr>
        <dsp:cNvPr id="0" name=""/>
        <dsp:cNvSpPr/>
      </dsp:nvSpPr>
      <dsp:spPr>
        <a:xfrm>
          <a:off x="2190108" y="766583"/>
          <a:ext cx="0" cy="3170442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D772C3-6556-48C9-82B1-DD6E9C48F4DB}">
      <dsp:nvSpPr>
        <dsp:cNvPr id="0" name=""/>
        <dsp:cNvSpPr/>
      </dsp:nvSpPr>
      <dsp:spPr>
        <a:xfrm>
          <a:off x="2278176" y="872264"/>
          <a:ext cx="1667476" cy="142669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8000" b="-8000"/>
          </a:stretch>
        </a:blip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0ED56-1F06-44C6-8B99-6BD464113F7E}">
      <dsp:nvSpPr>
        <dsp:cNvPr id="0" name=""/>
        <dsp:cNvSpPr/>
      </dsp:nvSpPr>
      <dsp:spPr>
        <a:xfrm>
          <a:off x="2278176" y="2298963"/>
          <a:ext cx="1667476" cy="1638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Data Analysis and Reflection by units</a:t>
          </a:r>
        </a:p>
      </dsp:txBody>
      <dsp:txXfrm>
        <a:off x="2278176" y="2298963"/>
        <a:ext cx="1667476" cy="1638062"/>
      </dsp:txXfrm>
    </dsp:sp>
    <dsp:sp modelId="{AAD0BDE1-2907-4B58-A6CD-EAA170614EB1}">
      <dsp:nvSpPr>
        <dsp:cNvPr id="0" name=""/>
        <dsp:cNvSpPr/>
      </dsp:nvSpPr>
      <dsp:spPr>
        <a:xfrm>
          <a:off x="2190108" y="414311"/>
          <a:ext cx="1761357" cy="352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Oct-Dec 2025</a:t>
          </a:r>
        </a:p>
      </dsp:txBody>
      <dsp:txXfrm>
        <a:off x="2190108" y="414311"/>
        <a:ext cx="1761357" cy="352271"/>
      </dsp:txXfrm>
    </dsp:sp>
    <dsp:sp modelId="{E6E9EA18-CB9F-43F7-BFAE-BB3316714634}">
      <dsp:nvSpPr>
        <dsp:cNvPr id="0" name=""/>
        <dsp:cNvSpPr/>
      </dsp:nvSpPr>
      <dsp:spPr>
        <a:xfrm>
          <a:off x="4377121" y="766583"/>
          <a:ext cx="0" cy="3170442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CDD92E-FD84-499F-97D9-7E5401781AD7}">
      <dsp:nvSpPr>
        <dsp:cNvPr id="0" name=""/>
        <dsp:cNvSpPr/>
      </dsp:nvSpPr>
      <dsp:spPr>
        <a:xfrm>
          <a:off x="4465189" y="872264"/>
          <a:ext cx="1667476" cy="142669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 t="-8000" b="-8000"/>
          </a:stretch>
        </a:blip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CFA60-C780-49CC-A855-BAD0DBFE1553}">
      <dsp:nvSpPr>
        <dsp:cNvPr id="0" name=""/>
        <dsp:cNvSpPr/>
      </dsp:nvSpPr>
      <dsp:spPr>
        <a:xfrm>
          <a:off x="4465189" y="2298963"/>
          <a:ext cx="1667476" cy="1638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Level 1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Unit Program Review Due</a:t>
          </a:r>
        </a:p>
      </dsp:txBody>
      <dsp:txXfrm>
        <a:off x="4465189" y="2298963"/>
        <a:ext cx="1667476" cy="1638062"/>
      </dsp:txXfrm>
    </dsp:sp>
    <dsp:sp modelId="{145B6CA2-6D3D-422F-8269-9DE63EB691F3}">
      <dsp:nvSpPr>
        <dsp:cNvPr id="0" name=""/>
        <dsp:cNvSpPr/>
      </dsp:nvSpPr>
      <dsp:spPr>
        <a:xfrm>
          <a:off x="4377121" y="414311"/>
          <a:ext cx="1761357" cy="352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April 17, 2026</a:t>
          </a:r>
        </a:p>
      </dsp:txBody>
      <dsp:txXfrm>
        <a:off x="4377121" y="414311"/>
        <a:ext cx="1761357" cy="352271"/>
      </dsp:txXfrm>
    </dsp:sp>
    <dsp:sp modelId="{869F2064-9484-469F-8764-A0BC61680CED}">
      <dsp:nvSpPr>
        <dsp:cNvPr id="0" name=""/>
        <dsp:cNvSpPr/>
      </dsp:nvSpPr>
      <dsp:spPr>
        <a:xfrm>
          <a:off x="6564134" y="766583"/>
          <a:ext cx="0" cy="3170442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3EE307-871C-4831-9327-C1C822748E8D}">
      <dsp:nvSpPr>
        <dsp:cNvPr id="0" name=""/>
        <dsp:cNvSpPr/>
      </dsp:nvSpPr>
      <dsp:spPr>
        <a:xfrm>
          <a:off x="6652202" y="872264"/>
          <a:ext cx="1667476" cy="142669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8000" b="-8000"/>
          </a:stretch>
        </a:blip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431A6-FBB1-40AC-BB96-7EEDDC8971D2}">
      <dsp:nvSpPr>
        <dsp:cNvPr id="0" name=""/>
        <dsp:cNvSpPr/>
      </dsp:nvSpPr>
      <dsp:spPr>
        <a:xfrm>
          <a:off x="6652202" y="2298963"/>
          <a:ext cx="1667476" cy="1638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Program Review Discussions:    Area managers facilitate discussion across units in their area</a:t>
          </a:r>
        </a:p>
      </dsp:txBody>
      <dsp:txXfrm>
        <a:off x="6652202" y="2298963"/>
        <a:ext cx="1667476" cy="1638062"/>
      </dsp:txXfrm>
    </dsp:sp>
    <dsp:sp modelId="{05F3FCE3-5896-443D-82B3-6EDB16C98275}">
      <dsp:nvSpPr>
        <dsp:cNvPr id="0" name=""/>
        <dsp:cNvSpPr/>
      </dsp:nvSpPr>
      <dsp:spPr>
        <a:xfrm>
          <a:off x="6564134" y="414311"/>
          <a:ext cx="1761357" cy="352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April- May 2026</a:t>
          </a:r>
        </a:p>
      </dsp:txBody>
      <dsp:txXfrm>
        <a:off x="6564134" y="414311"/>
        <a:ext cx="1761357" cy="352271"/>
      </dsp:txXfrm>
    </dsp:sp>
    <dsp:sp modelId="{2739151D-B208-4D17-9898-57D8119ED74D}">
      <dsp:nvSpPr>
        <dsp:cNvPr id="0" name=""/>
        <dsp:cNvSpPr/>
      </dsp:nvSpPr>
      <dsp:spPr>
        <a:xfrm>
          <a:off x="8751147" y="766583"/>
          <a:ext cx="0" cy="3170442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F9431-6924-4703-A318-60657817057B}">
      <dsp:nvSpPr>
        <dsp:cNvPr id="0" name=""/>
        <dsp:cNvSpPr/>
      </dsp:nvSpPr>
      <dsp:spPr>
        <a:xfrm>
          <a:off x="8839215" y="872264"/>
          <a:ext cx="1667476" cy="142669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 t="-8000" b="-8000"/>
          </a:stretch>
        </a:blip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60E7C-2206-4725-BF1B-E4AA9F30DA57}">
      <dsp:nvSpPr>
        <dsp:cNvPr id="0" name=""/>
        <dsp:cNvSpPr/>
      </dsp:nvSpPr>
      <dsp:spPr>
        <a:xfrm>
          <a:off x="8839215" y="2298963"/>
          <a:ext cx="1667476" cy="1638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Level 2 Feedback Due:       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 Deadline for completion of the review and discussion process</a:t>
          </a:r>
        </a:p>
      </dsp:txBody>
      <dsp:txXfrm>
        <a:off x="8839215" y="2298963"/>
        <a:ext cx="1667476" cy="1638062"/>
      </dsp:txXfrm>
    </dsp:sp>
    <dsp:sp modelId="{DE6BC158-2C0D-4477-A214-AF4D546B282E}">
      <dsp:nvSpPr>
        <dsp:cNvPr id="0" name=""/>
        <dsp:cNvSpPr/>
      </dsp:nvSpPr>
      <dsp:spPr>
        <a:xfrm>
          <a:off x="8751147" y="414311"/>
          <a:ext cx="1761357" cy="352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May 31, 2026</a:t>
          </a:r>
        </a:p>
      </dsp:txBody>
      <dsp:txXfrm>
        <a:off x="8751147" y="414311"/>
        <a:ext cx="1761357" cy="352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78BD3-D6CE-4210-BA3D-77A054E3F206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DF33-4E6E-4A0E-816A-E1FF633C06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8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29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CFCB4-81B5-8159-F201-5D3CFADF2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39E90F-F1D0-BAE3-0032-792A3C291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3B97B1-AAA5-1858-1E9D-45BB0DB05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87A6D-80B5-0474-C786-692B0D8794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6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156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349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136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82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Suggestion following format for how to provide feedback:</a:t>
            </a:r>
          </a:p>
          <a:p>
            <a:r>
              <a:rPr lang="en-US" dirty="0"/>
              <a:t>Highlight a strength, identify an area to improve, then provided a specific suggestions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602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strong program review connects data to goals to planned actions to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723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Goals are vague or goals are actual resource requests. Not uncommon to see a goal that says “goal is to get 30 computers”.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Data is not always included or if it is included it is not interpreted.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Equity gaps mentioned by not addressed in goals.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Resource requests are disconnected from goals. Prior to this year, there were no planned actions.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66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DF33-4E6E-4A0E-816A-E1FF633C065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834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7D598-17BD-E05D-C53F-96B650BC9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3FEC8-A0CB-8D25-5FAD-BBBFEE687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5C607-90EB-7FFA-32E3-8B33F37D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11248-E28C-B603-9D05-BA82B298A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1781C-8DA9-FE5C-07C2-3BD18395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66AB-0414-4EAC-EDE6-B9089DCC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67217-FE52-041C-8AC9-31B3B37C2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3153-0D4A-4DD7-3712-012DEF481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BDF2E-D4CA-B6AD-7CBD-CAB59B7DC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6AAAE-0D1F-CB1D-E67A-5DEF37817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6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522E6-2B85-EC1F-B148-40C4D7611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B2049-680D-91B4-F96B-92795767D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8A8B5-D46D-D555-E792-154DC061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6833D-6B61-4880-D44C-F32A7EDF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94750-FDDF-9C66-CFE2-D3683C7F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72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F06DF-716F-6419-2E86-7BA1FFC1F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A0333-853F-489C-D5AA-D43C08893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9860E-857B-B669-D236-FA2DDAB8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CD0C1-3FD2-B342-30C1-127245DAF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13911-FB3D-DEF2-0F12-ED3814725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7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4075B-1DCB-F99F-80E5-CDFD65435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C9BDD-A1AF-535B-9054-977791D07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12B81-3705-9A2A-7F08-CD19100D5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8C7D4-B1E4-C3B0-F0CE-03B27C12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4ABB0-75F6-5AB4-AB69-FE7803CC8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8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D1F-081B-42F3-77D6-02CB495D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EA5D1-45C1-F6C3-7CC0-7777D9872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495FC-AC60-8277-719D-54F8A5118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D8BC3-AD57-D047-208D-3FEA7EEA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8FF40-873E-20AE-31DC-E04683239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73CA5-17BA-928B-C88E-A8673E5EF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9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466F6-EB66-8837-DBC4-5E4EEDA4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CBB99-56F0-6DB0-7617-989D4B1CF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8AD3F-2877-99A1-26FB-173DF62E4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B304EE-C7AB-4607-8F64-637683B6C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5F114D-8ABA-C061-BD6C-D31D8E36B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E14F62-4269-D222-BA22-575488D3A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A3F10-25CD-CA99-B4CF-079374A90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E838B-B2BF-63EF-BA01-BF8F5A3B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0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001BD-617C-D334-64C8-1064D1801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2689F-5EDB-E722-4466-87D29A8E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3DB03-F7EE-BBB9-B146-4CF5C21EA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2624-E8E1-9691-B1CD-7DCE2CE7C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4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3B138-744D-B1DF-DADC-62625D31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BE7B5E-AE1E-1583-0D06-FDB532366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7A99C-0370-6254-E0C2-C04E8073C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72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4D1E-DF2A-961B-E5CE-318B19AFF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F187C-E61F-6E63-2384-3951927F2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50CA-39C6-5FB8-3DC7-7D9B4CEA1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B0E12-2D24-B6D3-C6DB-A0422B95F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322D4-624B-151B-997F-03676194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09929F-99B7-C756-5C09-F151AD54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4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ACCA-F039-EA0E-6927-EBFC8BDD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BA9667-5547-3DD1-A417-05EF40E60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3CD47-8107-522A-C260-3A433C66F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17A95-1B22-1CFC-F182-C50381B2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BD6CE-46D2-59B1-F967-4A51C60D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F845A-8421-40AC-BCC9-1B95D60B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78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089328-0C13-7B1D-DCBF-7C7842E88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AF3D1-F821-181F-F77E-C45B72D3C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61E66-AAEB-D679-87EB-54435758C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DAAD76-A5D6-4362-8D47-77D067DDF242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41F95-19C1-6D0E-402D-906A484AB3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B5DA7-8F29-DF42-A469-1897F9E82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0C16D5-E42A-45BD-B405-F7FF61DFBB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4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ccpln.csod.com/ui/lms-learning-details/app/event/a0b16301-df55-414a-9b88-6fb8d0295974?isOnePlayer=tru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466E20-1F51-7C1B-D554-9B00B833B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2090" y="583345"/>
            <a:ext cx="8578698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8000" b="1" dirty="0">
                <a:solidFill>
                  <a:srgbClr val="FFFFFF"/>
                </a:solidFill>
              </a:rPr>
              <a:t>New Manager Program Review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DEC03-D1E5-4055-90C5-2FD7009FA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8953" y="4134511"/>
            <a:ext cx="8578699" cy="504825"/>
          </a:xfrm>
        </p:spPr>
        <p:txBody>
          <a:bodyPr>
            <a:normAutofit/>
          </a:bodyPr>
          <a:lstStyle/>
          <a:p>
            <a:pPr algn="r"/>
            <a:r>
              <a:rPr lang="en-US" sz="2600" dirty="0">
                <a:solidFill>
                  <a:srgbClr val="FFFFFF"/>
                </a:solidFill>
              </a:rPr>
              <a:t>Closing the Loop Through Meaningful Feedback</a:t>
            </a:r>
          </a:p>
          <a:p>
            <a:pPr algn="r"/>
            <a:endParaRPr lang="en-US" sz="2000" dirty="0">
              <a:solidFill>
                <a:srgbClr val="FFFFFF"/>
              </a:solidFill>
            </a:endParaRPr>
          </a:p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8CE9B83-3EED-9E40-5E27-4D8DD2876B29}"/>
              </a:ext>
            </a:extLst>
          </p:cNvPr>
          <p:cNvSpPr txBox="1">
            <a:spLocks/>
          </p:cNvSpPr>
          <p:nvPr/>
        </p:nvSpPr>
        <p:spPr>
          <a:xfrm>
            <a:off x="3103703" y="6258104"/>
            <a:ext cx="8578699" cy="504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700" dirty="0">
                <a:solidFill>
                  <a:srgbClr val="FFFFFF"/>
                </a:solidFill>
              </a:rPr>
              <a:t>Presenters: Patty Quinones, Jennifer Hinostroza, Annel Medina Tagarao, Krupa Patel</a:t>
            </a:r>
          </a:p>
          <a:p>
            <a:pPr algn="r"/>
            <a:endParaRPr lang="en-US" sz="2000" dirty="0">
              <a:solidFill>
                <a:srgbClr val="FFFFFF"/>
              </a:solidFill>
            </a:endParaRPr>
          </a:p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176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289DB3-CD97-33B2-FA26-CB5D77C4F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lowchart: Document 3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0B75D-C3F3-4AB3-F3C2-349A9CBB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Need Assistance?</a:t>
            </a:r>
          </a:p>
        </p:txBody>
      </p:sp>
      <p:graphicFrame>
        <p:nvGraphicFramePr>
          <p:cNvPr id="8" name="Table 7" descr="This table shows the list of resources on the website, pod training, officve hours, and email addresses.">
            <a:extLst>
              <a:ext uri="{FF2B5EF4-FFF2-40B4-BE49-F238E27FC236}">
                <a16:creationId xmlns:a16="http://schemas.microsoft.com/office/drawing/2014/main" id="{A0EB6442-DC94-82CE-DED4-88BA0FD9B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71429"/>
              </p:ext>
            </p:extLst>
          </p:nvPr>
        </p:nvGraphicFramePr>
        <p:xfrm>
          <a:off x="4466361" y="640080"/>
          <a:ext cx="6830681" cy="5879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709">
                  <a:extLst>
                    <a:ext uri="{9D8B030D-6E8A-4147-A177-3AD203B41FA5}">
                      <a16:colId xmlns:a16="http://schemas.microsoft.com/office/drawing/2014/main" val="2039523723"/>
                    </a:ext>
                  </a:extLst>
                </a:gridCol>
                <a:gridCol w="4936972">
                  <a:extLst>
                    <a:ext uri="{9D8B030D-6E8A-4147-A177-3AD203B41FA5}">
                      <a16:colId xmlns:a16="http://schemas.microsoft.com/office/drawing/2014/main" val="3936934619"/>
                    </a:ext>
                  </a:extLst>
                </a:gridCol>
              </a:tblGrid>
              <a:tr h="1218901">
                <a:tc>
                  <a:txBody>
                    <a:bodyPr/>
                    <a:lstStyle/>
                    <a:p>
                      <a:r>
                        <a:rPr lang="en-US" sz="2300" dirty="0"/>
                        <a:t>Training Available</a:t>
                      </a:r>
                    </a:p>
                  </a:txBody>
                  <a:tcPr marL="117202" marR="117202" marT="58601" marB="5860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chemeClr val="bg1">
                              <a:alpha val="80000"/>
                            </a:schemeClr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Mt. SAC POD New Program Review Process</a:t>
                      </a:r>
                      <a:endParaRPr lang="en-US" sz="2300" dirty="0">
                        <a:solidFill>
                          <a:schemeClr val="bg1">
                            <a:alpha val="8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300" dirty="0">
                        <a:solidFill>
                          <a:schemeClr val="bg1">
                            <a:alpha val="80000"/>
                          </a:schemeClr>
                        </a:solidFill>
                      </a:endParaRPr>
                    </a:p>
                    <a:p>
                      <a:endParaRPr lang="en-US" sz="2300" dirty="0"/>
                    </a:p>
                  </a:txBody>
                  <a:tcPr marL="117202" marR="117202" marT="58601" marB="58601"/>
                </a:tc>
                <a:extLst>
                  <a:ext uri="{0D108BD9-81ED-4DB2-BD59-A6C34878D82A}">
                    <a16:rowId xmlns:a16="http://schemas.microsoft.com/office/drawing/2014/main" val="503648146"/>
                  </a:ext>
                </a:extLst>
              </a:tr>
              <a:tr h="867295">
                <a:tc>
                  <a:txBody>
                    <a:bodyPr/>
                    <a:lstStyle/>
                    <a:p>
                      <a:r>
                        <a:rPr lang="en-US" sz="23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Website: </a:t>
                      </a:r>
                      <a:endParaRPr lang="en-US" sz="2300" dirty="0"/>
                    </a:p>
                  </a:txBody>
                  <a:tcPr marL="117202" marR="117202" marT="58601" marB="5860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mtsac.edu/program-review/</a:t>
                      </a:r>
                    </a:p>
                    <a:p>
                      <a:endParaRPr lang="en-US" sz="2300" dirty="0"/>
                    </a:p>
                  </a:txBody>
                  <a:tcPr marL="117202" marR="117202" marT="58601" marB="58601"/>
                </a:tc>
                <a:extLst>
                  <a:ext uri="{0D108BD9-81ED-4DB2-BD59-A6C34878D82A}">
                    <a16:rowId xmlns:a16="http://schemas.microsoft.com/office/drawing/2014/main" val="3432571381"/>
                  </a:ext>
                </a:extLst>
              </a:tr>
              <a:tr h="867295">
                <a:tc>
                  <a:txBody>
                    <a:bodyPr/>
                    <a:lstStyle/>
                    <a:p>
                      <a:r>
                        <a:rPr lang="en-US" sz="2300" dirty="0"/>
                        <a:t>Office Hours: </a:t>
                      </a:r>
                    </a:p>
                  </a:txBody>
                  <a:tcPr marL="117202" marR="117202" marT="58601" marB="58601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TBA Dates, times, and link are posted on the website. </a:t>
                      </a:r>
                    </a:p>
                  </a:txBody>
                  <a:tcPr marL="117202" marR="117202" marT="58601" marB="58601"/>
                </a:tc>
                <a:extLst>
                  <a:ext uri="{0D108BD9-81ED-4DB2-BD59-A6C34878D82A}">
                    <a16:rowId xmlns:a16="http://schemas.microsoft.com/office/drawing/2014/main" val="650314788"/>
                  </a:ext>
                </a:extLst>
              </a:tr>
              <a:tr h="2625326">
                <a:tc>
                  <a:txBody>
                    <a:bodyPr/>
                    <a:lstStyle/>
                    <a:p>
                      <a:r>
                        <a:rPr lang="en-US" sz="2300" dirty="0"/>
                        <a:t>Contact Us!</a:t>
                      </a:r>
                    </a:p>
                  </a:txBody>
                  <a:tcPr marL="117202" marR="117202" marT="58601" marB="58601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programreview@mtsac.edu</a:t>
                      </a:r>
                    </a:p>
                    <a:p>
                      <a:r>
                        <a:rPr lang="en-US" sz="2300"/>
                        <a:t>Patty Quiñones-pquinones</a:t>
                      </a:r>
                      <a:r>
                        <a:rPr lang="en-US" sz="2300" dirty="0"/>
                        <a:t>@mtsac.edu</a:t>
                      </a:r>
                    </a:p>
                    <a:p>
                      <a:r>
                        <a:rPr lang="en-US" sz="2300" dirty="0"/>
                        <a:t>Jennifer Hinostroza-jhinostroza@mtsac.edu</a:t>
                      </a:r>
                    </a:p>
                    <a:p>
                      <a:r>
                        <a:rPr lang="en-US" sz="2300" dirty="0"/>
                        <a:t>research@mtsac.edu</a:t>
                      </a:r>
                    </a:p>
                    <a:p>
                      <a:endParaRPr lang="en-US" sz="2300" dirty="0"/>
                    </a:p>
                  </a:txBody>
                  <a:tcPr marL="117202" marR="117202" marT="58601" marB="58601"/>
                </a:tc>
                <a:extLst>
                  <a:ext uri="{0D108BD9-81ED-4DB2-BD59-A6C34878D82A}">
                    <a16:rowId xmlns:a16="http://schemas.microsoft.com/office/drawing/2014/main" val="223452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10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11827D-1173-7A0B-22D9-10509031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 b="1" dirty="0">
                <a:solidFill>
                  <a:srgbClr val="FFFFFF"/>
                </a:solidFill>
              </a:rPr>
              <a:t>Purpose of Today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8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908D1-86B5-681B-856E-252FF407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Understand the new manager program review process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Review the new feedback form/rubric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How to complete the feedback form/rubric in Nuventive 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Answer any other questions you have about the process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32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7B40F8-A0F4-09B4-7F90-F78D11AAD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b="1" dirty="0"/>
              <a:t>What Has Changed?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Content Placeholder 2" descr="This visual describes the new timeline and deadlines for program review.">
            <a:extLst>
              <a:ext uri="{FF2B5EF4-FFF2-40B4-BE49-F238E27FC236}">
                <a16:creationId xmlns:a16="http://schemas.microsoft.com/office/drawing/2014/main" id="{5F72CECA-47E3-4E9F-220E-4A52A8A07A8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61528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084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56245-C287-3416-A3D2-A9169DE8C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5400" b="1" dirty="0"/>
              <a:t>Why This Matters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 descr="This table shows a list of the reasons for program review including improving quality, continuous improvement, Mt. SAC 2035 commitment alignment, and better planning for student outcomes">
            <a:extLst>
              <a:ext uri="{FF2B5EF4-FFF2-40B4-BE49-F238E27FC236}">
                <a16:creationId xmlns:a16="http://schemas.microsoft.com/office/drawing/2014/main" id="{E461A79F-617B-45B7-40BB-8CA9FCA01D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68489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872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6EB2FC-E68A-69FF-1284-D2334C545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9096"/>
            <a:ext cx="10509504" cy="1272930"/>
          </a:xfrm>
        </p:spPr>
        <p:txBody>
          <a:bodyPr anchor="b">
            <a:normAutofit/>
          </a:bodyPr>
          <a:lstStyle/>
          <a:p>
            <a:pPr algn="ctr"/>
            <a:r>
              <a:rPr lang="en-US" sz="5400" b="1" dirty="0"/>
              <a:t>Your Role as a Manager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02D5E-ECE5-F183-F187-D4355B49A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28416"/>
            <a:ext cx="10509504" cy="2715768"/>
          </a:xfrm>
        </p:spPr>
        <p:txBody>
          <a:bodyPr>
            <a:normAutofit/>
          </a:bodyPr>
          <a:lstStyle/>
          <a:p>
            <a:r>
              <a:rPr lang="en-US" sz="2200" dirty="0"/>
              <a:t>A reviewer of quality</a:t>
            </a:r>
          </a:p>
          <a:p>
            <a:r>
              <a:rPr lang="en-US" sz="2200" dirty="0"/>
              <a:t>A connector (data, goals, resources)</a:t>
            </a:r>
          </a:p>
          <a:p>
            <a:r>
              <a:rPr lang="en-US" sz="2200" dirty="0"/>
              <a:t>A coach providing actionable feedback.</a:t>
            </a:r>
          </a:p>
          <a:p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51911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90E1F-B20A-F250-EDF1-C68BD43B3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482" y="365125"/>
            <a:ext cx="10926318" cy="878459"/>
          </a:xfrm>
        </p:spPr>
        <p:txBody>
          <a:bodyPr/>
          <a:lstStyle/>
          <a:p>
            <a:pPr algn="ctr"/>
            <a:r>
              <a:rPr lang="en-US" b="1" dirty="0"/>
              <a:t>Manager Feedback Form/Rubric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703FD70-0470-8252-03BE-CA278365F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841443"/>
              </p:ext>
            </p:extLst>
          </p:nvPr>
        </p:nvGraphicFramePr>
        <p:xfrm>
          <a:off x="427482" y="1456435"/>
          <a:ext cx="11130535" cy="5246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2284">
                  <a:extLst>
                    <a:ext uri="{9D8B030D-6E8A-4147-A177-3AD203B41FA5}">
                      <a16:colId xmlns:a16="http://schemas.microsoft.com/office/drawing/2014/main" val="1162999591"/>
                    </a:ext>
                  </a:extLst>
                </a:gridCol>
                <a:gridCol w="1933060">
                  <a:extLst>
                    <a:ext uri="{9D8B030D-6E8A-4147-A177-3AD203B41FA5}">
                      <a16:colId xmlns:a16="http://schemas.microsoft.com/office/drawing/2014/main" val="3704042404"/>
                    </a:ext>
                  </a:extLst>
                </a:gridCol>
                <a:gridCol w="1601960">
                  <a:extLst>
                    <a:ext uri="{9D8B030D-6E8A-4147-A177-3AD203B41FA5}">
                      <a16:colId xmlns:a16="http://schemas.microsoft.com/office/drawing/2014/main" val="2814112971"/>
                    </a:ext>
                  </a:extLst>
                </a:gridCol>
                <a:gridCol w="1562426">
                  <a:extLst>
                    <a:ext uri="{9D8B030D-6E8A-4147-A177-3AD203B41FA5}">
                      <a16:colId xmlns:a16="http://schemas.microsoft.com/office/drawing/2014/main" val="1944972103"/>
                    </a:ext>
                  </a:extLst>
                </a:gridCol>
                <a:gridCol w="1633258">
                  <a:extLst>
                    <a:ext uri="{9D8B030D-6E8A-4147-A177-3AD203B41FA5}">
                      <a16:colId xmlns:a16="http://schemas.microsoft.com/office/drawing/2014/main" val="4186271368"/>
                    </a:ext>
                  </a:extLst>
                </a:gridCol>
                <a:gridCol w="1433940">
                  <a:extLst>
                    <a:ext uri="{9D8B030D-6E8A-4147-A177-3AD203B41FA5}">
                      <a16:colId xmlns:a16="http://schemas.microsoft.com/office/drawing/2014/main" val="3637651890"/>
                    </a:ext>
                  </a:extLst>
                </a:gridCol>
                <a:gridCol w="1603607">
                  <a:extLst>
                    <a:ext uri="{9D8B030D-6E8A-4147-A177-3AD203B41FA5}">
                      <a16:colId xmlns:a16="http://schemas.microsoft.com/office/drawing/2014/main" val="2197164204"/>
                    </a:ext>
                  </a:extLst>
                </a:gridCol>
              </a:tblGrid>
              <a:tr h="5516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Highly Developed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Developed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Emerging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Initial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Commendations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Recommendations</a:t>
                      </a:r>
                      <a:endParaRPr lang="en-US" sz="12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 anchor="ctr"/>
                </a:tc>
                <a:extLst>
                  <a:ext uri="{0D108BD9-81ED-4DB2-BD59-A6C34878D82A}">
                    <a16:rowId xmlns:a16="http://schemas.microsoft.com/office/drawing/2014/main" val="3688834569"/>
                  </a:ext>
                </a:extLst>
              </a:tr>
              <a:tr h="7642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Mt. SAC 2035 Alignment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Clear, explicit alignment to Mt. SAC 2035 goals &amp; commitments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General alignment to Mt. SAC 2035 goals &amp; commitments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Alignment mentioned but unclear or weak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No evident alignment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extLst>
                  <a:ext uri="{0D108BD9-81ED-4DB2-BD59-A6C34878D82A}">
                    <a16:rowId xmlns:a16="http://schemas.microsoft.com/office/drawing/2014/main" val="3170669275"/>
                  </a:ext>
                </a:extLst>
              </a:tr>
              <a:tr h="5708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Goals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Clear, measurable goals grounded in data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Clear goals with limited specificity or measurability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Broad or unclear goals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Goals not evident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extLst>
                  <a:ext uri="{0D108BD9-81ED-4DB2-BD59-A6C34878D82A}">
                    <a16:rowId xmlns:a16="http://schemas.microsoft.com/office/drawing/2014/main" val="99196138"/>
                  </a:ext>
                </a:extLst>
              </a:tr>
              <a:tr h="7642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Data &amp; Evidence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Relevant data clearly support goals and resource requests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Appropriate data included with general connections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Limited or weakly connected data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Data not evident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extLst>
                  <a:ext uri="{0D108BD9-81ED-4DB2-BD59-A6C34878D82A}">
                    <a16:rowId xmlns:a16="http://schemas.microsoft.com/office/drawing/2014/main" val="3256524350"/>
                  </a:ext>
                </a:extLst>
              </a:tr>
              <a:tr h="5708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Equity &amp; Access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Equity gaps identified with focused goals and/or planned actions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Equity gaps or considerations addressed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Equity mentioned without clear goals or planned actions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Equity not addressed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extLst>
                  <a:ext uri="{0D108BD9-81ED-4DB2-BD59-A6C34878D82A}">
                    <a16:rowId xmlns:a16="http://schemas.microsoft.com/office/drawing/2014/main" val="1857435258"/>
                  </a:ext>
                </a:extLst>
              </a:tr>
              <a:tr h="19249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Resource Request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Planned action(s) are clearly defined and the resource(s) requested directly support implementation; expected outcomes or student success impacts are clearly articulated and data-informed. 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 Planned action(s) are described and the resource(s) requested generally support implementation; expected outcomes or student success impacts are identified. 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Planned action(s) and resource request(s) connection is unclear; expected outcomes or student success impacts are vague.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 Planned action(s) and resource request(s) connection, expected outcomes, or student success impacts are missing. 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99" marR="63999" marT="0" marB="0"/>
                </a:tc>
                <a:extLst>
                  <a:ext uri="{0D108BD9-81ED-4DB2-BD59-A6C34878D82A}">
                    <a16:rowId xmlns:a16="http://schemas.microsoft.com/office/drawing/2014/main" val="1104072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31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FDFB7-31DA-355A-A5D1-8D528F833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b="1" dirty="0"/>
              <a:t>What Strong Looks Like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" name="Content Placeholder 2" descr="This visual describes the new timeline and deadlines for program review.">
            <a:extLst>
              <a:ext uri="{FF2B5EF4-FFF2-40B4-BE49-F238E27FC236}">
                <a16:creationId xmlns:a16="http://schemas.microsoft.com/office/drawing/2014/main" id="{1C76DBD2-F0F4-694B-82AF-A16B32D22D4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96065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7026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330D1-FED6-356E-8105-E3B2CC85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Quick Guide</a:t>
            </a:r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 descr="This is a quick guide to refer to Mt. SAC 2035 alignment, goals, data, equity, and resources. ">
            <a:extLst>
              <a:ext uri="{FF2B5EF4-FFF2-40B4-BE49-F238E27FC236}">
                <a16:creationId xmlns:a16="http://schemas.microsoft.com/office/drawing/2014/main" id="{CAD02820-A274-BE40-B78A-CE6D6DE11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5392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14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B8189-7A04-A1EA-BF6B-605BA933E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New Timeline &amp; Deadlines</a:t>
            </a:r>
          </a:p>
        </p:txBody>
      </p:sp>
      <p:graphicFrame>
        <p:nvGraphicFramePr>
          <p:cNvPr id="4" name="Content Placeholder 5" descr="This visual describes the new timeline and deadlines for program review.">
            <a:extLst>
              <a:ext uri="{FF2B5EF4-FFF2-40B4-BE49-F238E27FC236}">
                <a16:creationId xmlns:a16="http://schemas.microsoft.com/office/drawing/2014/main" id="{C618D17B-F545-2A00-7FDC-860872C5B0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5508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34355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857</Words>
  <Application>Microsoft Office PowerPoint</Application>
  <PresentationFormat>Widescreen</PresentationFormat>
  <Paragraphs>143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New Manager Program Review Process</vt:lpstr>
      <vt:lpstr>Purpose of Today</vt:lpstr>
      <vt:lpstr>What Has Changed?</vt:lpstr>
      <vt:lpstr>Why This Matters</vt:lpstr>
      <vt:lpstr>Your Role as a Manager</vt:lpstr>
      <vt:lpstr>Manager Feedback Form/Rubric</vt:lpstr>
      <vt:lpstr>What Strong Looks Like</vt:lpstr>
      <vt:lpstr>Quick Guide</vt:lpstr>
      <vt:lpstr>New Timeline &amp; Deadlines</vt:lpstr>
      <vt:lpstr>Need Assistance?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Quinones, Patricia</dc:creator>
  <cp:lastModifiedBy>Quinones, Patricia</cp:lastModifiedBy>
  <cp:revision>5</cp:revision>
  <dcterms:created xsi:type="dcterms:W3CDTF">2026-04-21T15:58:33Z</dcterms:created>
  <dcterms:modified xsi:type="dcterms:W3CDTF">2026-04-30T16:47:53Z</dcterms:modified>
</cp:coreProperties>
</file>