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handoutMasterIdLst>
    <p:handoutMasterId r:id="rId37"/>
  </p:handoutMasterIdLst>
  <p:sldIdLst>
    <p:sldId id="344" r:id="rId5"/>
    <p:sldId id="285" r:id="rId6"/>
    <p:sldId id="521" r:id="rId7"/>
    <p:sldId id="391" r:id="rId8"/>
    <p:sldId id="353" r:id="rId9"/>
    <p:sldId id="313" r:id="rId10"/>
    <p:sldId id="389" r:id="rId11"/>
    <p:sldId id="283" r:id="rId12"/>
    <p:sldId id="523" r:id="rId13"/>
    <p:sldId id="501" r:id="rId14"/>
    <p:sldId id="510" r:id="rId15"/>
    <p:sldId id="515" r:id="rId16"/>
    <p:sldId id="504" r:id="rId17"/>
    <p:sldId id="511" r:id="rId18"/>
    <p:sldId id="512" r:id="rId19"/>
    <p:sldId id="520" r:id="rId20"/>
    <p:sldId id="514" r:id="rId21"/>
    <p:sldId id="522" r:id="rId22"/>
    <p:sldId id="388" r:id="rId23"/>
    <p:sldId id="525" r:id="rId24"/>
    <p:sldId id="526" r:id="rId25"/>
    <p:sldId id="527" r:id="rId26"/>
    <p:sldId id="528" r:id="rId27"/>
    <p:sldId id="524" r:id="rId28"/>
    <p:sldId id="536" r:id="rId29"/>
    <p:sldId id="535" r:id="rId30"/>
    <p:sldId id="534" r:id="rId31"/>
    <p:sldId id="533" r:id="rId32"/>
    <p:sldId id="310" r:id="rId33"/>
    <p:sldId id="390" r:id="rId34"/>
    <p:sldId id="331" r:id="rId3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amantha Robertson" initials="SR" lastIdx="1" clrIdx="2"/>
  <p:cmAuthor id="4" name="Suarez, Pedro L." initials="SPL" lastIdx="2" clrIdx="3">
    <p:extLst>
      <p:ext uri="{19B8F6BF-5375-455C-9EA6-DF929625EA0E}">
        <p15:presenceInfo xmlns:p15="http://schemas.microsoft.com/office/powerpoint/2012/main" userId="S-1-5-21-3103666036-478339142-1459999382-567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E00"/>
    <a:srgbClr val="E2AC00"/>
    <a:srgbClr val="84282C"/>
    <a:srgbClr val="D7D7D7"/>
    <a:srgbClr val="B83B1D"/>
    <a:srgbClr val="D83B01"/>
    <a:srgbClr val="C8C8C8"/>
    <a:srgbClr val="DD462F"/>
    <a:srgbClr val="0078D7"/>
    <a:srgbClr val="9BC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60" autoAdjust="0"/>
  </p:normalViewPr>
  <p:slideViewPr>
    <p:cSldViewPr snapToGrid="0">
      <p:cViewPr varScale="1">
        <p:scale>
          <a:sx n="102" d="100"/>
          <a:sy n="102" d="100"/>
        </p:scale>
        <p:origin x="138" y="18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8" d="100"/>
          <a:sy n="58" d="100"/>
        </p:scale>
        <p:origin x="1230"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garao, Annel" userId="ad9b2f87-35bb-4527-b404-2225f225ac05" providerId="ADAL" clId="{13E6C7FB-27A7-4C22-A032-72CF9F3AEE23}"/>
    <pc:docChg chg="undo redo custSel modSld">
      <pc:chgData name="Tagarao, Annel" userId="ad9b2f87-35bb-4527-b404-2225f225ac05" providerId="ADAL" clId="{13E6C7FB-27A7-4C22-A032-72CF9F3AEE23}" dt="2026-03-13T22:01:30.736" v="515" actId="962"/>
      <pc:docMkLst>
        <pc:docMk/>
      </pc:docMkLst>
      <pc:sldChg chg="modSp mod">
        <pc:chgData name="Tagarao, Annel" userId="ad9b2f87-35bb-4527-b404-2225f225ac05" providerId="ADAL" clId="{13E6C7FB-27A7-4C22-A032-72CF9F3AEE23}" dt="2026-03-13T20:59:14.331" v="103" actId="962"/>
        <pc:sldMkLst>
          <pc:docMk/>
          <pc:sldMk cId="495610264" sldId="283"/>
        </pc:sldMkLst>
        <pc:spChg chg="ord">
          <ac:chgData name="Tagarao, Annel" userId="ad9b2f87-35bb-4527-b404-2225f225ac05" providerId="ADAL" clId="{13E6C7FB-27A7-4C22-A032-72CF9F3AEE23}" dt="2026-03-13T20:49:39.850" v="61" actId="13244"/>
          <ac:spMkLst>
            <pc:docMk/>
            <pc:sldMk cId="495610264" sldId="283"/>
            <ac:spMk id="2" creationId="{00000000-0000-0000-0000-000000000000}"/>
          </ac:spMkLst>
        </pc:spChg>
        <pc:spChg chg="mod">
          <ac:chgData name="Tagarao, Annel" userId="ad9b2f87-35bb-4527-b404-2225f225ac05" providerId="ADAL" clId="{13E6C7FB-27A7-4C22-A032-72CF9F3AEE23}" dt="2026-03-13T20:58:53.259" v="100" actId="962"/>
          <ac:spMkLst>
            <pc:docMk/>
            <pc:sldMk cId="495610264" sldId="283"/>
            <ac:spMk id="32" creationId="{E1555783-2F13-0DF0-F0D9-B34207542832}"/>
          </ac:spMkLst>
        </pc:spChg>
        <pc:spChg chg="mod">
          <ac:chgData name="Tagarao, Annel" userId="ad9b2f87-35bb-4527-b404-2225f225ac05" providerId="ADAL" clId="{13E6C7FB-27A7-4C22-A032-72CF9F3AEE23}" dt="2026-03-13T20:58:55.213" v="101" actId="962"/>
          <ac:spMkLst>
            <pc:docMk/>
            <pc:sldMk cId="495610264" sldId="283"/>
            <ac:spMk id="34" creationId="{31A18D8E-5320-AD37-F6BB-5FCCA2AEC116}"/>
          </ac:spMkLst>
        </pc:spChg>
        <pc:spChg chg="mod">
          <ac:chgData name="Tagarao, Annel" userId="ad9b2f87-35bb-4527-b404-2225f225ac05" providerId="ADAL" clId="{13E6C7FB-27A7-4C22-A032-72CF9F3AEE23}" dt="2026-03-13T20:59:14.331" v="103" actId="962"/>
          <ac:spMkLst>
            <pc:docMk/>
            <pc:sldMk cId="495610264" sldId="283"/>
            <ac:spMk id="42" creationId="{1DA4BF42-6FC7-DE34-4843-50FCBE72C435}"/>
          </ac:spMkLst>
        </pc:spChg>
        <pc:picChg chg="mod">
          <ac:chgData name="Tagarao, Annel" userId="ad9b2f87-35bb-4527-b404-2225f225ac05" providerId="ADAL" clId="{13E6C7FB-27A7-4C22-A032-72CF9F3AEE23}" dt="2026-03-13T20:58:18.124" v="97" actId="962"/>
          <ac:picMkLst>
            <pc:docMk/>
            <pc:sldMk cId="495610264" sldId="283"/>
            <ac:picMk id="8" creationId="{5806707C-4BC1-606B-65D4-80C1F40D079A}"/>
          </ac:picMkLst>
        </pc:picChg>
        <pc:cxnChg chg="mod">
          <ac:chgData name="Tagarao, Annel" userId="ad9b2f87-35bb-4527-b404-2225f225ac05" providerId="ADAL" clId="{13E6C7FB-27A7-4C22-A032-72CF9F3AEE23}" dt="2026-03-13T20:58:35.909" v="98" actId="962"/>
          <ac:cxnSpMkLst>
            <pc:docMk/>
            <pc:sldMk cId="495610264" sldId="283"/>
            <ac:cxnSpMk id="9" creationId="{DF747755-5AA3-733B-22B1-88205B49EBA6}"/>
          </ac:cxnSpMkLst>
        </pc:cxnChg>
        <pc:cxnChg chg="mod">
          <ac:chgData name="Tagarao, Annel" userId="ad9b2f87-35bb-4527-b404-2225f225ac05" providerId="ADAL" clId="{13E6C7FB-27A7-4C22-A032-72CF9F3AEE23}" dt="2026-03-13T20:58:51.577" v="99" actId="962"/>
          <ac:cxnSpMkLst>
            <pc:docMk/>
            <pc:sldMk cId="495610264" sldId="283"/>
            <ac:cxnSpMk id="12" creationId="{E12DF8A0-D0AB-AA01-6005-6946D7FBE25D}"/>
          </ac:cxnSpMkLst>
        </pc:cxnChg>
        <pc:cxnChg chg="mod">
          <ac:chgData name="Tagarao, Annel" userId="ad9b2f87-35bb-4527-b404-2225f225ac05" providerId="ADAL" clId="{13E6C7FB-27A7-4C22-A032-72CF9F3AEE23}" dt="2026-03-13T20:59:12.260" v="102" actId="962"/>
          <ac:cxnSpMkLst>
            <pc:docMk/>
            <pc:sldMk cId="495610264" sldId="283"/>
            <ac:cxnSpMk id="37" creationId="{C902C3D8-61BD-EE40-5BDE-DE760BDE0037}"/>
          </ac:cxnSpMkLst>
        </pc:cxnChg>
      </pc:sldChg>
      <pc:sldChg chg="modSp mod">
        <pc:chgData name="Tagarao, Annel" userId="ad9b2f87-35bb-4527-b404-2225f225ac05" providerId="ADAL" clId="{13E6C7FB-27A7-4C22-A032-72CF9F3AEE23}" dt="2026-03-13T20:50:16.965" v="64" actId="962"/>
        <pc:sldMkLst>
          <pc:docMk/>
          <pc:sldMk cId="697704996" sldId="285"/>
        </pc:sldMkLst>
        <pc:spChg chg="ord">
          <ac:chgData name="Tagarao, Annel" userId="ad9b2f87-35bb-4527-b404-2225f225ac05" providerId="ADAL" clId="{13E6C7FB-27A7-4C22-A032-72CF9F3AEE23}" dt="2026-03-13T20:50:12.431" v="63" actId="13244"/>
          <ac:spMkLst>
            <pc:docMk/>
            <pc:sldMk cId="697704996" sldId="285"/>
            <ac:spMk id="3" creationId="{00000000-0000-0000-0000-000000000000}"/>
          </ac:spMkLst>
        </pc:spChg>
        <pc:picChg chg="mod">
          <ac:chgData name="Tagarao, Annel" userId="ad9b2f87-35bb-4527-b404-2225f225ac05" providerId="ADAL" clId="{13E6C7FB-27A7-4C22-A032-72CF9F3AEE23}" dt="2026-03-13T20:50:16.965" v="64" actId="962"/>
          <ac:picMkLst>
            <pc:docMk/>
            <pc:sldMk cId="697704996" sldId="285"/>
            <ac:picMk id="10" creationId="{433C3311-249E-C374-CFA6-6072F99D7A45}"/>
          </ac:picMkLst>
        </pc:picChg>
      </pc:sldChg>
      <pc:sldChg chg="modSp mod">
        <pc:chgData name="Tagarao, Annel" userId="ad9b2f87-35bb-4527-b404-2225f225ac05" providerId="ADAL" clId="{13E6C7FB-27A7-4C22-A032-72CF9F3AEE23}" dt="2026-03-13T21:58:56.422" v="500" actId="962"/>
        <pc:sldMkLst>
          <pc:docMk/>
          <pc:sldMk cId="4092052057" sldId="310"/>
        </pc:sldMkLst>
        <pc:spChg chg="ord">
          <ac:chgData name="Tagarao, Annel" userId="ad9b2f87-35bb-4527-b404-2225f225ac05" providerId="ADAL" clId="{13E6C7FB-27A7-4C22-A032-72CF9F3AEE23}" dt="2026-03-13T21:47:46.595" v="455" actId="13244"/>
          <ac:spMkLst>
            <pc:docMk/>
            <pc:sldMk cId="4092052057" sldId="310"/>
            <ac:spMk id="2" creationId="{00000000-0000-0000-0000-000000000000}"/>
          </ac:spMkLst>
        </pc:spChg>
        <pc:spChg chg="ord">
          <ac:chgData name="Tagarao, Annel" userId="ad9b2f87-35bb-4527-b404-2225f225ac05" providerId="ADAL" clId="{13E6C7FB-27A7-4C22-A032-72CF9F3AEE23}" dt="2026-03-13T21:47:52.718" v="456" actId="13244"/>
          <ac:spMkLst>
            <pc:docMk/>
            <pc:sldMk cId="4092052057" sldId="310"/>
            <ac:spMk id="3" creationId="{00000000-0000-0000-0000-000000000000}"/>
          </ac:spMkLst>
        </pc:spChg>
        <pc:spChg chg="mod">
          <ac:chgData name="Tagarao, Annel" userId="ad9b2f87-35bb-4527-b404-2225f225ac05" providerId="ADAL" clId="{13E6C7FB-27A7-4C22-A032-72CF9F3AEE23}" dt="2026-03-13T21:48:24.533" v="459" actId="962"/>
          <ac:spMkLst>
            <pc:docMk/>
            <pc:sldMk cId="4092052057" sldId="310"/>
            <ac:spMk id="7" creationId="{00000000-0000-0000-0000-000000000000}"/>
          </ac:spMkLst>
        </pc:spChg>
        <pc:spChg chg="mod">
          <ac:chgData name="Tagarao, Annel" userId="ad9b2f87-35bb-4527-b404-2225f225ac05" providerId="ADAL" clId="{13E6C7FB-27A7-4C22-A032-72CF9F3AEE23}" dt="2026-03-13T21:48:05.338" v="457" actId="962"/>
          <ac:spMkLst>
            <pc:docMk/>
            <pc:sldMk cId="4092052057" sldId="310"/>
            <ac:spMk id="15" creationId="{00000000-0000-0000-0000-000000000000}"/>
          </ac:spMkLst>
        </pc:spChg>
        <pc:spChg chg="mod">
          <ac:chgData name="Tagarao, Annel" userId="ad9b2f87-35bb-4527-b404-2225f225ac05" providerId="ADAL" clId="{13E6C7FB-27A7-4C22-A032-72CF9F3AEE23}" dt="2026-03-13T21:48:16.873" v="458" actId="962"/>
          <ac:spMkLst>
            <pc:docMk/>
            <pc:sldMk cId="4092052057" sldId="310"/>
            <ac:spMk id="19" creationId="{0CB07FD6-7FBF-BC12-6E45-EA489076D266}"/>
          </ac:spMkLst>
        </pc:spChg>
        <pc:spChg chg="mod">
          <ac:chgData name="Tagarao, Annel" userId="ad9b2f87-35bb-4527-b404-2225f225ac05" providerId="ADAL" clId="{13E6C7FB-27A7-4C22-A032-72CF9F3AEE23}" dt="2026-03-13T21:48:29.134" v="460" actId="962"/>
          <ac:spMkLst>
            <pc:docMk/>
            <pc:sldMk cId="4092052057" sldId="310"/>
            <ac:spMk id="35" creationId="{D7A0DCA4-57D1-7D03-0C21-2B87A61B1064}"/>
          </ac:spMkLst>
        </pc:spChg>
        <pc:picChg chg="mod">
          <ac:chgData name="Tagarao, Annel" userId="ad9b2f87-35bb-4527-b404-2225f225ac05" providerId="ADAL" clId="{13E6C7FB-27A7-4C22-A032-72CF9F3AEE23}" dt="2026-03-13T21:48:58.416" v="461" actId="962"/>
          <ac:picMkLst>
            <pc:docMk/>
            <pc:sldMk cId="4092052057" sldId="310"/>
            <ac:picMk id="5" creationId="{82D4ACB7-8E9F-7793-D301-9B46378F022A}"/>
          </ac:picMkLst>
        </pc:picChg>
        <pc:cxnChg chg="mod">
          <ac:chgData name="Tagarao, Annel" userId="ad9b2f87-35bb-4527-b404-2225f225ac05" providerId="ADAL" clId="{13E6C7FB-27A7-4C22-A032-72CF9F3AEE23}" dt="2026-03-13T21:49:28.796" v="462" actId="962"/>
          <ac:cxnSpMkLst>
            <pc:docMk/>
            <pc:sldMk cId="4092052057" sldId="310"/>
            <ac:cxnSpMk id="10" creationId="{7C744432-C510-8AD3-D6D8-445C19BE6B2F}"/>
          </ac:cxnSpMkLst>
        </pc:cxnChg>
        <pc:cxnChg chg="mod">
          <ac:chgData name="Tagarao, Annel" userId="ad9b2f87-35bb-4527-b404-2225f225ac05" providerId="ADAL" clId="{13E6C7FB-27A7-4C22-A032-72CF9F3AEE23}" dt="2026-03-13T21:49:54.042" v="463" actId="962"/>
          <ac:cxnSpMkLst>
            <pc:docMk/>
            <pc:sldMk cId="4092052057" sldId="310"/>
            <ac:cxnSpMk id="12" creationId="{50B01D59-247D-EE01-9529-2B4FBBB41BA7}"/>
          </ac:cxnSpMkLst>
        </pc:cxnChg>
        <pc:cxnChg chg="mod">
          <ac:chgData name="Tagarao, Annel" userId="ad9b2f87-35bb-4527-b404-2225f225ac05" providerId="ADAL" clId="{13E6C7FB-27A7-4C22-A032-72CF9F3AEE23}" dt="2026-03-13T21:50:39.039" v="465" actId="962"/>
          <ac:cxnSpMkLst>
            <pc:docMk/>
            <pc:sldMk cId="4092052057" sldId="310"/>
            <ac:cxnSpMk id="16" creationId="{69E73F87-C774-32D2-9E3C-98BCC8D917F9}"/>
          </ac:cxnSpMkLst>
        </pc:cxnChg>
        <pc:cxnChg chg="mod ord">
          <ac:chgData name="Tagarao, Annel" userId="ad9b2f87-35bb-4527-b404-2225f225ac05" providerId="ADAL" clId="{13E6C7FB-27A7-4C22-A032-72CF9F3AEE23}" dt="2026-03-13T21:58:56.422" v="500" actId="962"/>
          <ac:cxnSpMkLst>
            <pc:docMk/>
            <pc:sldMk cId="4092052057" sldId="310"/>
            <ac:cxnSpMk id="22" creationId="{90F29050-D74F-7455-F0DD-AD7DF153A155}"/>
          </ac:cxnSpMkLst>
        </pc:cxnChg>
        <pc:cxnChg chg="mod">
          <ac:chgData name="Tagarao, Annel" userId="ad9b2f87-35bb-4527-b404-2225f225ac05" providerId="ADAL" clId="{13E6C7FB-27A7-4C22-A032-72CF9F3AEE23}" dt="2026-03-13T21:58:46.542" v="498" actId="962"/>
          <ac:cxnSpMkLst>
            <pc:docMk/>
            <pc:sldMk cId="4092052057" sldId="310"/>
            <ac:cxnSpMk id="26" creationId="{A8F68F73-D5ED-0CF3-05E5-35F6A7FBF193}"/>
          </ac:cxnSpMkLst>
        </pc:cxnChg>
      </pc:sldChg>
      <pc:sldChg chg="modSp mod">
        <pc:chgData name="Tagarao, Annel" userId="ad9b2f87-35bb-4527-b404-2225f225ac05" providerId="ADAL" clId="{13E6C7FB-27A7-4C22-A032-72CF9F3AEE23}" dt="2026-03-13T21:56:40.003" v="490" actId="962"/>
        <pc:sldMkLst>
          <pc:docMk/>
          <pc:sldMk cId="3161239133" sldId="313"/>
        </pc:sldMkLst>
        <pc:spChg chg="ord">
          <ac:chgData name="Tagarao, Annel" userId="ad9b2f87-35bb-4527-b404-2225f225ac05" providerId="ADAL" clId="{13E6C7FB-27A7-4C22-A032-72CF9F3AEE23}" dt="2026-03-13T20:37:55.439" v="35" actId="13244"/>
          <ac:spMkLst>
            <pc:docMk/>
            <pc:sldMk cId="3161239133" sldId="313"/>
            <ac:spMk id="2" creationId="{00000000-0000-0000-0000-000000000000}"/>
          </ac:spMkLst>
        </pc:spChg>
        <pc:spChg chg="ord">
          <ac:chgData name="Tagarao, Annel" userId="ad9b2f87-35bb-4527-b404-2225f225ac05" providerId="ADAL" clId="{13E6C7FB-27A7-4C22-A032-72CF9F3AEE23}" dt="2026-03-13T21:55:34.787" v="486" actId="13244"/>
          <ac:spMkLst>
            <pc:docMk/>
            <pc:sldMk cId="3161239133" sldId="313"/>
            <ac:spMk id="3" creationId="{00000000-0000-0000-0000-000000000000}"/>
          </ac:spMkLst>
        </pc:spChg>
        <pc:spChg chg="mod ord">
          <ac:chgData name="Tagarao, Annel" userId="ad9b2f87-35bb-4527-b404-2225f225ac05" providerId="ADAL" clId="{13E6C7FB-27A7-4C22-A032-72CF9F3AEE23}" dt="2026-03-13T21:55:30.696" v="485" actId="962"/>
          <ac:spMkLst>
            <pc:docMk/>
            <pc:sldMk cId="3161239133" sldId="313"/>
            <ac:spMk id="11" creationId="{68E88E49-1238-7A9A-BEBE-9B5EAAA44E4F}"/>
          </ac:spMkLst>
        </pc:spChg>
        <pc:picChg chg="mod">
          <ac:chgData name="Tagarao, Annel" userId="ad9b2f87-35bb-4527-b404-2225f225ac05" providerId="ADAL" clId="{13E6C7FB-27A7-4C22-A032-72CF9F3AEE23}" dt="2026-03-13T21:55:48.971" v="487" actId="962"/>
          <ac:picMkLst>
            <pc:docMk/>
            <pc:sldMk cId="3161239133" sldId="313"/>
            <ac:picMk id="5" creationId="{4E35BE8E-CCCA-C466-D17F-5887E42E2C6E}"/>
          </ac:picMkLst>
        </pc:picChg>
        <pc:cxnChg chg="mod ord">
          <ac:chgData name="Tagarao, Annel" userId="ad9b2f87-35bb-4527-b404-2225f225ac05" providerId="ADAL" clId="{13E6C7FB-27A7-4C22-A032-72CF9F3AEE23}" dt="2026-03-13T21:56:40.003" v="490" actId="962"/>
          <ac:cxnSpMkLst>
            <pc:docMk/>
            <pc:sldMk cId="3161239133" sldId="313"/>
            <ac:cxnSpMk id="12" creationId="{727144BD-9AFD-A9F9-A79D-18E58B0B1335}"/>
          </ac:cxnSpMkLst>
        </pc:cxnChg>
        <pc:cxnChg chg="mod ord">
          <ac:chgData name="Tagarao, Annel" userId="ad9b2f87-35bb-4527-b404-2225f225ac05" providerId="ADAL" clId="{13E6C7FB-27A7-4C22-A032-72CF9F3AEE23}" dt="2026-03-13T21:56:23.376" v="489" actId="962"/>
          <ac:cxnSpMkLst>
            <pc:docMk/>
            <pc:sldMk cId="3161239133" sldId="313"/>
            <ac:cxnSpMk id="13" creationId="{A91D6100-1ACC-F584-1806-3E8F5F1D9C1C}"/>
          </ac:cxnSpMkLst>
        </pc:cxnChg>
      </pc:sldChg>
      <pc:sldChg chg="modSp mod">
        <pc:chgData name="Tagarao, Annel" userId="ad9b2f87-35bb-4527-b404-2225f225ac05" providerId="ADAL" clId="{13E6C7FB-27A7-4C22-A032-72CF9F3AEE23}" dt="2026-03-13T21:54:18.936" v="484" actId="20577"/>
        <pc:sldMkLst>
          <pc:docMk/>
          <pc:sldMk cId="329015819" sldId="331"/>
        </pc:sldMkLst>
        <pc:spChg chg="mod ord">
          <ac:chgData name="Tagarao, Annel" userId="ad9b2f87-35bb-4527-b404-2225f225ac05" providerId="ADAL" clId="{13E6C7FB-27A7-4C22-A032-72CF9F3AEE23}" dt="2026-03-13T21:54:18.936" v="484" actId="20577"/>
          <ac:spMkLst>
            <pc:docMk/>
            <pc:sldMk cId="329015819" sldId="331"/>
            <ac:spMk id="4" creationId="{00000000-0000-0000-0000-000000000000}"/>
          </ac:spMkLst>
        </pc:spChg>
        <pc:spChg chg="ord">
          <ac:chgData name="Tagarao, Annel" userId="ad9b2f87-35bb-4527-b404-2225f225ac05" providerId="ADAL" clId="{13E6C7FB-27A7-4C22-A032-72CF9F3AEE23}" dt="2026-03-13T21:54:05.947" v="482" actId="13244"/>
          <ac:spMkLst>
            <pc:docMk/>
            <pc:sldMk cId="329015819" sldId="331"/>
            <ac:spMk id="10" creationId="{00000000-0000-0000-0000-000000000000}"/>
          </ac:spMkLst>
        </pc:spChg>
        <pc:spChg chg="ord">
          <ac:chgData name="Tagarao, Annel" userId="ad9b2f87-35bb-4527-b404-2225f225ac05" providerId="ADAL" clId="{13E6C7FB-27A7-4C22-A032-72CF9F3AEE23}" dt="2026-03-13T21:54:08.767" v="483" actId="13244"/>
          <ac:spMkLst>
            <pc:docMk/>
            <pc:sldMk cId="329015819" sldId="331"/>
            <ac:spMk id="11" creationId="{00000000-0000-0000-0000-000000000000}"/>
          </ac:spMkLst>
        </pc:spChg>
        <pc:spChg chg="mod">
          <ac:chgData name="Tagarao, Annel" userId="ad9b2f87-35bb-4527-b404-2225f225ac05" providerId="ADAL" clId="{13E6C7FB-27A7-4C22-A032-72CF9F3AEE23}" dt="2026-03-13T21:53:56.423" v="480" actId="962"/>
          <ac:spMkLst>
            <pc:docMk/>
            <pc:sldMk cId="329015819" sldId="331"/>
            <ac:spMk id="84" creationId="{00000000-0000-0000-0000-000000000000}"/>
          </ac:spMkLst>
        </pc:spChg>
      </pc:sldChg>
      <pc:sldChg chg="modSp mod">
        <pc:chgData name="Tagarao, Annel" userId="ad9b2f87-35bb-4527-b404-2225f225ac05" providerId="ADAL" clId="{13E6C7FB-27A7-4C22-A032-72CF9F3AEE23}" dt="2026-03-13T20:51:40.885" v="71" actId="962"/>
        <pc:sldMkLst>
          <pc:docMk/>
          <pc:sldMk cId="3746994718" sldId="353"/>
        </pc:sldMkLst>
        <pc:spChg chg="ord">
          <ac:chgData name="Tagarao, Annel" userId="ad9b2f87-35bb-4527-b404-2225f225ac05" providerId="ADAL" clId="{13E6C7FB-27A7-4C22-A032-72CF9F3AEE23}" dt="2026-03-13T19:09:59.870" v="32" actId="13244"/>
          <ac:spMkLst>
            <pc:docMk/>
            <pc:sldMk cId="3746994718" sldId="353"/>
            <ac:spMk id="3" creationId="{00000000-0000-0000-0000-000000000000}"/>
          </ac:spMkLst>
        </pc:spChg>
        <pc:spChg chg="mod">
          <ac:chgData name="Tagarao, Annel" userId="ad9b2f87-35bb-4527-b404-2225f225ac05" providerId="ADAL" clId="{13E6C7FB-27A7-4C22-A032-72CF9F3AEE23}" dt="2026-03-13T19:09:45.303" v="31" actId="962"/>
          <ac:spMkLst>
            <pc:docMk/>
            <pc:sldMk cId="3746994718" sldId="353"/>
            <ac:spMk id="8" creationId="{00000000-0000-0000-0000-000000000000}"/>
          </ac:spMkLst>
        </pc:spChg>
        <pc:picChg chg="mod">
          <ac:chgData name="Tagarao, Annel" userId="ad9b2f87-35bb-4527-b404-2225f225ac05" providerId="ADAL" clId="{13E6C7FB-27A7-4C22-A032-72CF9F3AEE23}" dt="2026-03-13T19:10:13.638" v="33" actId="962"/>
          <ac:picMkLst>
            <pc:docMk/>
            <pc:sldMk cId="3746994718" sldId="353"/>
            <ac:picMk id="9" creationId="{85C0A42E-1FB7-203F-950E-1E0AF098E01B}"/>
          </ac:picMkLst>
        </pc:picChg>
        <pc:picChg chg="mod">
          <ac:chgData name="Tagarao, Annel" userId="ad9b2f87-35bb-4527-b404-2225f225ac05" providerId="ADAL" clId="{13E6C7FB-27A7-4C22-A032-72CF9F3AEE23}" dt="2026-03-13T20:51:40.885" v="71" actId="962"/>
          <ac:picMkLst>
            <pc:docMk/>
            <pc:sldMk cId="3746994718" sldId="353"/>
            <ac:picMk id="12" creationId="{8E889B69-079F-57EE-E8E4-025C2C157DAF}"/>
          </ac:picMkLst>
        </pc:picChg>
      </pc:sldChg>
      <pc:sldChg chg="modSp mod">
        <pc:chgData name="Tagarao, Annel" userId="ad9b2f87-35bb-4527-b404-2225f225ac05" providerId="ADAL" clId="{13E6C7FB-27A7-4C22-A032-72CF9F3AEE23}" dt="2026-03-13T21:30:38.063" v="386" actId="14100"/>
        <pc:sldMkLst>
          <pc:docMk/>
          <pc:sldMk cId="672323948" sldId="388"/>
        </pc:sldMkLst>
        <pc:spChg chg="ord">
          <ac:chgData name="Tagarao, Annel" userId="ad9b2f87-35bb-4527-b404-2225f225ac05" providerId="ADAL" clId="{13E6C7FB-27A7-4C22-A032-72CF9F3AEE23}" dt="2026-03-13T21:29:13.249" v="382" actId="13244"/>
          <ac:spMkLst>
            <pc:docMk/>
            <pc:sldMk cId="672323948" sldId="388"/>
            <ac:spMk id="2" creationId="{00000000-0000-0000-0000-000000000000}"/>
          </ac:spMkLst>
        </pc:spChg>
        <pc:spChg chg="mod">
          <ac:chgData name="Tagarao, Annel" userId="ad9b2f87-35bb-4527-b404-2225f225ac05" providerId="ADAL" clId="{13E6C7FB-27A7-4C22-A032-72CF9F3AEE23}" dt="2026-03-13T21:28:57.361" v="381" actId="962"/>
          <ac:spMkLst>
            <pc:docMk/>
            <pc:sldMk cId="672323948" sldId="388"/>
            <ac:spMk id="17" creationId="{00000000-0000-0000-0000-000000000000}"/>
          </ac:spMkLst>
        </pc:spChg>
        <pc:spChg chg="ord">
          <ac:chgData name="Tagarao, Annel" userId="ad9b2f87-35bb-4527-b404-2225f225ac05" providerId="ADAL" clId="{13E6C7FB-27A7-4C22-A032-72CF9F3AEE23}" dt="2026-03-13T21:28:05.654" v="377" actId="13244"/>
          <ac:spMkLst>
            <pc:docMk/>
            <pc:sldMk cId="672323948" sldId="388"/>
            <ac:spMk id="24" creationId="{00000000-0000-0000-0000-000000000000}"/>
          </ac:spMkLst>
        </pc:spChg>
        <pc:picChg chg="mod">
          <ac:chgData name="Tagarao, Annel" userId="ad9b2f87-35bb-4527-b404-2225f225ac05" providerId="ADAL" clId="{13E6C7FB-27A7-4C22-A032-72CF9F3AEE23}" dt="2026-03-13T21:28:50.110" v="379" actId="962"/>
          <ac:picMkLst>
            <pc:docMk/>
            <pc:sldMk cId="672323948" sldId="388"/>
            <ac:picMk id="5" creationId="{2D916E79-54AF-45A8-C305-11E86B28F9D7}"/>
          </ac:picMkLst>
        </pc:picChg>
        <pc:cxnChg chg="mod ord">
          <ac:chgData name="Tagarao, Annel" userId="ad9b2f87-35bb-4527-b404-2225f225ac05" providerId="ADAL" clId="{13E6C7FB-27A7-4C22-A032-72CF9F3AEE23}" dt="2026-03-13T21:30:38.063" v="386" actId="14100"/>
          <ac:cxnSpMkLst>
            <pc:docMk/>
            <pc:sldMk cId="672323948" sldId="388"/>
            <ac:cxnSpMk id="8" creationId="{8D2CCEF8-6AE6-9604-C7D3-C604E512E283}"/>
          </ac:cxnSpMkLst>
        </pc:cxnChg>
        <pc:cxnChg chg="mod ord">
          <ac:chgData name="Tagarao, Annel" userId="ad9b2f87-35bb-4527-b404-2225f225ac05" providerId="ADAL" clId="{13E6C7FB-27A7-4C22-A032-72CF9F3AEE23}" dt="2026-03-13T21:29:49.100" v="383" actId="962"/>
          <ac:cxnSpMkLst>
            <pc:docMk/>
            <pc:sldMk cId="672323948" sldId="388"/>
            <ac:cxnSpMk id="28" creationId="{00000000-0000-0000-0000-000000000000}"/>
          </ac:cxnSpMkLst>
        </pc:cxnChg>
      </pc:sldChg>
      <pc:sldChg chg="modSp mod">
        <pc:chgData name="Tagarao, Annel" userId="ad9b2f87-35bb-4527-b404-2225f225ac05" providerId="ADAL" clId="{13E6C7FB-27A7-4C22-A032-72CF9F3AEE23}" dt="2026-03-13T20:57:53.898" v="96" actId="962"/>
        <pc:sldMkLst>
          <pc:docMk/>
          <pc:sldMk cId="3602055358" sldId="389"/>
        </pc:sldMkLst>
        <pc:spChg chg="mod ord">
          <ac:chgData name="Tagarao, Annel" userId="ad9b2f87-35bb-4527-b404-2225f225ac05" providerId="ADAL" clId="{13E6C7FB-27A7-4C22-A032-72CF9F3AEE23}" dt="2026-03-13T20:39:50.012" v="43" actId="1036"/>
          <ac:spMkLst>
            <pc:docMk/>
            <pc:sldMk cId="3602055358" sldId="389"/>
            <ac:spMk id="2" creationId="{00000000-0000-0000-0000-000000000000}"/>
          </ac:spMkLst>
        </pc:spChg>
        <pc:spChg chg="ord">
          <ac:chgData name="Tagarao, Annel" userId="ad9b2f87-35bb-4527-b404-2225f225ac05" providerId="ADAL" clId="{13E6C7FB-27A7-4C22-A032-72CF9F3AEE23}" dt="2026-03-13T20:39:29.319" v="41" actId="13244"/>
          <ac:spMkLst>
            <pc:docMk/>
            <pc:sldMk cId="3602055358" sldId="389"/>
            <ac:spMk id="3" creationId="{00000000-0000-0000-0000-000000000000}"/>
          </ac:spMkLst>
        </pc:spChg>
        <pc:spChg chg="mod">
          <ac:chgData name="Tagarao, Annel" userId="ad9b2f87-35bb-4527-b404-2225f225ac05" providerId="ADAL" clId="{13E6C7FB-27A7-4C22-A032-72CF9F3AEE23}" dt="2026-03-13T20:57:23.424" v="90" actId="962"/>
          <ac:spMkLst>
            <pc:docMk/>
            <pc:sldMk cId="3602055358" sldId="389"/>
            <ac:spMk id="5" creationId="{00000000-0000-0000-0000-000000000000}"/>
          </ac:spMkLst>
        </pc:spChg>
        <pc:spChg chg="mod">
          <ac:chgData name="Tagarao, Annel" userId="ad9b2f87-35bb-4527-b404-2225f225ac05" providerId="ADAL" clId="{13E6C7FB-27A7-4C22-A032-72CF9F3AEE23}" dt="2026-03-13T20:57:45.936" v="94" actId="962"/>
          <ac:spMkLst>
            <pc:docMk/>
            <pc:sldMk cId="3602055358" sldId="389"/>
            <ac:spMk id="15" creationId="{DCA273C5-B218-0D2F-CE45-663BDBF173E1}"/>
          </ac:spMkLst>
        </pc:spChg>
        <pc:spChg chg="mod">
          <ac:chgData name="Tagarao, Annel" userId="ad9b2f87-35bb-4527-b404-2225f225ac05" providerId="ADAL" clId="{13E6C7FB-27A7-4C22-A032-72CF9F3AEE23}" dt="2026-03-13T20:57:49.692" v="95" actId="962"/>
          <ac:spMkLst>
            <pc:docMk/>
            <pc:sldMk cId="3602055358" sldId="389"/>
            <ac:spMk id="16" creationId="{F56ED642-54F3-A63A-4BA9-1970CBC62787}"/>
          </ac:spMkLst>
        </pc:spChg>
        <pc:spChg chg="mod">
          <ac:chgData name="Tagarao, Annel" userId="ad9b2f87-35bb-4527-b404-2225f225ac05" providerId="ADAL" clId="{13E6C7FB-27A7-4C22-A032-72CF9F3AEE23}" dt="2026-03-13T20:56:27.646" v="88" actId="962"/>
          <ac:spMkLst>
            <pc:docMk/>
            <pc:sldMk cId="3602055358" sldId="389"/>
            <ac:spMk id="20" creationId="{B688A017-5A18-46F8-BE04-9B0155052211}"/>
          </ac:spMkLst>
        </pc:spChg>
        <pc:spChg chg="mod ord">
          <ac:chgData name="Tagarao, Annel" userId="ad9b2f87-35bb-4527-b404-2225f225ac05" providerId="ADAL" clId="{13E6C7FB-27A7-4C22-A032-72CF9F3AEE23}" dt="2026-03-13T20:57:38.748" v="93" actId="962"/>
          <ac:spMkLst>
            <pc:docMk/>
            <pc:sldMk cId="3602055358" sldId="389"/>
            <ac:spMk id="21" creationId="{96E47E44-6C3D-4F3C-BD31-915B10988087}"/>
          </ac:spMkLst>
        </pc:spChg>
        <pc:spChg chg="mod">
          <ac:chgData name="Tagarao, Annel" userId="ad9b2f87-35bb-4527-b404-2225f225ac05" providerId="ADAL" clId="{13E6C7FB-27A7-4C22-A032-72CF9F3AEE23}" dt="2026-03-13T20:57:35.437" v="92" actId="962"/>
          <ac:spMkLst>
            <pc:docMk/>
            <pc:sldMk cId="3602055358" sldId="389"/>
            <ac:spMk id="22" creationId="{C535750C-962F-4947-86E6-60ADE2B4ADBD}"/>
          </ac:spMkLst>
        </pc:spChg>
        <pc:spChg chg="mod ord">
          <ac:chgData name="Tagarao, Annel" userId="ad9b2f87-35bb-4527-b404-2225f225ac05" providerId="ADAL" clId="{13E6C7FB-27A7-4C22-A032-72CF9F3AEE23}" dt="2026-03-13T20:57:53.898" v="96" actId="962"/>
          <ac:spMkLst>
            <pc:docMk/>
            <pc:sldMk cId="3602055358" sldId="389"/>
            <ac:spMk id="36" creationId="{EFA2C905-320C-B387-1FEC-CA7E674CA428}"/>
          </ac:spMkLst>
        </pc:spChg>
        <pc:picChg chg="mod">
          <ac:chgData name="Tagarao, Annel" userId="ad9b2f87-35bb-4527-b404-2225f225ac05" providerId="ADAL" clId="{13E6C7FB-27A7-4C22-A032-72CF9F3AEE23}" dt="2026-03-13T20:53:33.132" v="76" actId="962"/>
          <ac:picMkLst>
            <pc:docMk/>
            <pc:sldMk cId="3602055358" sldId="389"/>
            <ac:picMk id="8" creationId="{9A526F93-B734-2917-AA70-58EF404DD881}"/>
          </ac:picMkLst>
        </pc:picChg>
        <pc:cxnChg chg="mod">
          <ac:chgData name="Tagarao, Annel" userId="ad9b2f87-35bb-4527-b404-2225f225ac05" providerId="ADAL" clId="{13E6C7FB-27A7-4C22-A032-72CF9F3AEE23}" dt="2026-03-13T20:57:21.152" v="89" actId="962"/>
          <ac:cxnSpMkLst>
            <pc:docMk/>
            <pc:sldMk cId="3602055358" sldId="389"/>
            <ac:cxnSpMk id="6" creationId="{00000000-0000-0000-0000-000000000000}"/>
          </ac:cxnSpMkLst>
        </pc:cxnChg>
        <pc:cxnChg chg="mod">
          <ac:chgData name="Tagarao, Annel" userId="ad9b2f87-35bb-4527-b404-2225f225ac05" providerId="ADAL" clId="{13E6C7FB-27A7-4C22-A032-72CF9F3AEE23}" dt="2026-03-13T20:57:31.134" v="91" actId="962"/>
          <ac:cxnSpMkLst>
            <pc:docMk/>
            <pc:sldMk cId="3602055358" sldId="389"/>
            <ac:cxnSpMk id="17" creationId="{550EEC93-07C6-4EF9-B42C-7DC8A2E6E2FB}"/>
          </ac:cxnSpMkLst>
        </pc:cxnChg>
        <pc:cxnChg chg="mod">
          <ac:chgData name="Tagarao, Annel" userId="ad9b2f87-35bb-4527-b404-2225f225ac05" providerId="ADAL" clId="{13E6C7FB-27A7-4C22-A032-72CF9F3AEE23}" dt="2026-03-13T20:47:11.765" v="52" actId="962"/>
          <ac:cxnSpMkLst>
            <pc:docMk/>
            <pc:sldMk cId="3602055358" sldId="389"/>
            <ac:cxnSpMk id="18" creationId="{EECA30A4-DFDD-4FD8-9287-AD935F9E9B99}"/>
          </ac:cxnSpMkLst>
        </pc:cxnChg>
        <pc:cxnChg chg="mod ord">
          <ac:chgData name="Tagarao, Annel" userId="ad9b2f87-35bb-4527-b404-2225f225ac05" providerId="ADAL" clId="{13E6C7FB-27A7-4C22-A032-72CF9F3AEE23}" dt="2026-03-13T20:55:26.946" v="83" actId="962"/>
          <ac:cxnSpMkLst>
            <pc:docMk/>
            <pc:sldMk cId="3602055358" sldId="389"/>
            <ac:cxnSpMk id="19" creationId="{C8386D7C-FDB5-4DCD-A08C-28D645D23199}"/>
          </ac:cxnSpMkLst>
        </pc:cxnChg>
        <pc:cxnChg chg="mod ord">
          <ac:chgData name="Tagarao, Annel" userId="ad9b2f87-35bb-4527-b404-2225f225ac05" providerId="ADAL" clId="{13E6C7FB-27A7-4C22-A032-72CF9F3AEE23}" dt="2026-03-13T20:55:42.858" v="85" actId="13244"/>
          <ac:cxnSpMkLst>
            <pc:docMk/>
            <pc:sldMk cId="3602055358" sldId="389"/>
            <ac:cxnSpMk id="25" creationId="{C07EEEAE-036D-E70B-41B8-7B7548F68763}"/>
          </ac:cxnSpMkLst>
        </pc:cxnChg>
        <pc:cxnChg chg="mod">
          <ac:chgData name="Tagarao, Annel" userId="ad9b2f87-35bb-4527-b404-2225f225ac05" providerId="ADAL" clId="{13E6C7FB-27A7-4C22-A032-72CF9F3AEE23}" dt="2026-03-13T20:47:33.653" v="53" actId="962"/>
          <ac:cxnSpMkLst>
            <pc:docMk/>
            <pc:sldMk cId="3602055358" sldId="389"/>
            <ac:cxnSpMk id="27" creationId="{4A79745D-F674-A13B-CEF3-1125E24F4678}"/>
          </ac:cxnSpMkLst>
        </pc:cxnChg>
        <pc:cxnChg chg="mod">
          <ac:chgData name="Tagarao, Annel" userId="ad9b2f87-35bb-4527-b404-2225f225ac05" providerId="ADAL" clId="{13E6C7FB-27A7-4C22-A032-72CF9F3AEE23}" dt="2026-03-13T20:54:28.824" v="79" actId="962"/>
          <ac:cxnSpMkLst>
            <pc:docMk/>
            <pc:sldMk cId="3602055358" sldId="389"/>
            <ac:cxnSpMk id="30" creationId="{13AD5700-3035-8564-A190-A66C539AE4F2}"/>
          </ac:cxnSpMkLst>
        </pc:cxnChg>
        <pc:cxnChg chg="mod">
          <ac:chgData name="Tagarao, Annel" userId="ad9b2f87-35bb-4527-b404-2225f225ac05" providerId="ADAL" clId="{13E6C7FB-27A7-4C22-A032-72CF9F3AEE23}" dt="2026-03-13T20:56:03.017" v="86" actId="962"/>
          <ac:cxnSpMkLst>
            <pc:docMk/>
            <pc:sldMk cId="3602055358" sldId="389"/>
            <ac:cxnSpMk id="33" creationId="{00814348-7EAB-0A84-4A7C-7AD79D9C02E4}"/>
          </ac:cxnSpMkLst>
        </pc:cxnChg>
      </pc:sldChg>
      <pc:sldChg chg="modSp mod">
        <pc:chgData name="Tagarao, Annel" userId="ad9b2f87-35bb-4527-b404-2225f225ac05" providerId="ADAL" clId="{13E6C7FB-27A7-4C22-A032-72CF9F3AEE23}" dt="2026-03-13T21:53:47.745" v="479" actId="962"/>
        <pc:sldMkLst>
          <pc:docMk/>
          <pc:sldMk cId="3569529917" sldId="390"/>
        </pc:sldMkLst>
        <pc:spChg chg="ord">
          <ac:chgData name="Tagarao, Annel" userId="ad9b2f87-35bb-4527-b404-2225f225ac05" providerId="ADAL" clId="{13E6C7FB-27A7-4C22-A032-72CF9F3AEE23}" dt="2026-03-13T21:51:15.030" v="467" actId="13244"/>
          <ac:spMkLst>
            <pc:docMk/>
            <pc:sldMk cId="3569529917" sldId="390"/>
            <ac:spMk id="2" creationId="{00000000-0000-0000-0000-000000000000}"/>
          </ac:spMkLst>
        </pc:spChg>
        <pc:spChg chg="ord">
          <ac:chgData name="Tagarao, Annel" userId="ad9b2f87-35bb-4527-b404-2225f225ac05" providerId="ADAL" clId="{13E6C7FB-27A7-4C22-A032-72CF9F3AEE23}" dt="2026-03-13T21:51:26.621" v="470" actId="13244"/>
          <ac:spMkLst>
            <pc:docMk/>
            <pc:sldMk cId="3569529917" sldId="390"/>
            <ac:spMk id="3" creationId="{00000000-0000-0000-0000-000000000000}"/>
          </ac:spMkLst>
        </pc:spChg>
        <pc:spChg chg="mod">
          <ac:chgData name="Tagarao, Annel" userId="ad9b2f87-35bb-4527-b404-2225f225ac05" providerId="ADAL" clId="{13E6C7FB-27A7-4C22-A032-72CF9F3AEE23}" dt="2026-03-13T21:51:33.674" v="471" actId="962"/>
          <ac:spMkLst>
            <pc:docMk/>
            <pc:sldMk cId="3569529917" sldId="390"/>
            <ac:spMk id="15" creationId="{00000000-0000-0000-0000-000000000000}"/>
          </ac:spMkLst>
        </pc:spChg>
        <pc:picChg chg="mod">
          <ac:chgData name="Tagarao, Annel" userId="ad9b2f87-35bb-4527-b404-2225f225ac05" providerId="ADAL" clId="{13E6C7FB-27A7-4C22-A032-72CF9F3AEE23}" dt="2026-03-13T21:53:22.974" v="476" actId="962"/>
          <ac:picMkLst>
            <pc:docMk/>
            <pc:sldMk cId="3569529917" sldId="390"/>
            <ac:picMk id="5" creationId="{20D155D0-C33E-5FEB-B8B8-586F4C4717B7}"/>
          </ac:picMkLst>
        </pc:picChg>
        <pc:cxnChg chg="mod">
          <ac:chgData name="Tagarao, Annel" userId="ad9b2f87-35bb-4527-b404-2225f225ac05" providerId="ADAL" clId="{13E6C7FB-27A7-4C22-A032-72CF9F3AEE23}" dt="2026-03-13T21:53:47.745" v="479" actId="962"/>
          <ac:cxnSpMkLst>
            <pc:docMk/>
            <pc:sldMk cId="3569529917" sldId="390"/>
            <ac:cxnSpMk id="9" creationId="{0100644B-E7DC-16AB-87CA-767C352F8018}"/>
          </ac:cxnSpMkLst>
        </pc:cxnChg>
        <pc:cxnChg chg="mod">
          <ac:chgData name="Tagarao, Annel" userId="ad9b2f87-35bb-4527-b404-2225f225ac05" providerId="ADAL" clId="{13E6C7FB-27A7-4C22-A032-72CF9F3AEE23}" dt="2026-03-13T21:53:38.075" v="478" actId="962"/>
          <ac:cxnSpMkLst>
            <pc:docMk/>
            <pc:sldMk cId="3569529917" sldId="390"/>
            <ac:cxnSpMk id="10" creationId="{BF535B43-7E3D-4BDC-8006-21CF96A84096}"/>
          </ac:cxnSpMkLst>
        </pc:cxnChg>
        <pc:cxnChg chg="mod ord">
          <ac:chgData name="Tagarao, Annel" userId="ad9b2f87-35bb-4527-b404-2225f225ac05" providerId="ADAL" clId="{13E6C7FB-27A7-4C22-A032-72CF9F3AEE23}" dt="2026-03-13T21:53:30.840" v="477" actId="962"/>
          <ac:cxnSpMkLst>
            <pc:docMk/>
            <pc:sldMk cId="3569529917" sldId="390"/>
            <ac:cxnSpMk id="17" creationId="{00000000-0000-0000-0000-000000000000}"/>
          </ac:cxnSpMkLst>
        </pc:cxnChg>
      </pc:sldChg>
      <pc:sldChg chg="modSp mod">
        <pc:chgData name="Tagarao, Annel" userId="ad9b2f87-35bb-4527-b404-2225f225ac05" providerId="ADAL" clId="{13E6C7FB-27A7-4C22-A032-72CF9F3AEE23}" dt="2026-03-13T20:51:12.281" v="70" actId="13244"/>
        <pc:sldMkLst>
          <pc:docMk/>
          <pc:sldMk cId="3966991138" sldId="391"/>
        </pc:sldMkLst>
        <pc:spChg chg="ord">
          <ac:chgData name="Tagarao, Annel" userId="ad9b2f87-35bb-4527-b404-2225f225ac05" providerId="ADAL" clId="{13E6C7FB-27A7-4C22-A032-72CF9F3AEE23}" dt="2026-03-13T20:51:12.281" v="70" actId="13244"/>
          <ac:spMkLst>
            <pc:docMk/>
            <pc:sldMk cId="3966991138" sldId="391"/>
            <ac:spMk id="3" creationId="{3BC7C05F-15A6-9D22-4954-4954E2CDE570}"/>
          </ac:spMkLst>
        </pc:spChg>
        <pc:picChg chg="mod">
          <ac:chgData name="Tagarao, Annel" userId="ad9b2f87-35bb-4527-b404-2225f225ac05" providerId="ADAL" clId="{13E6C7FB-27A7-4C22-A032-72CF9F3AEE23}" dt="2026-03-13T20:51:00.658" v="67" actId="962"/>
          <ac:picMkLst>
            <pc:docMk/>
            <pc:sldMk cId="3966991138" sldId="391"/>
            <ac:picMk id="5" creationId="{636D62A2-0377-A8E9-F74C-F95083CD72CD}"/>
          </ac:picMkLst>
        </pc:picChg>
        <pc:cxnChg chg="mod ord">
          <ac:chgData name="Tagarao, Annel" userId="ad9b2f87-35bb-4527-b404-2225f225ac05" providerId="ADAL" clId="{13E6C7FB-27A7-4C22-A032-72CF9F3AEE23}" dt="2026-03-13T20:51:11.043" v="69" actId="962"/>
          <ac:cxnSpMkLst>
            <pc:docMk/>
            <pc:sldMk cId="3966991138" sldId="391"/>
            <ac:cxnSpMk id="9" creationId="{3D86DF54-4FF9-3568-782B-6CED9F4D09B0}"/>
          </ac:cxnSpMkLst>
        </pc:cxnChg>
      </pc:sldChg>
      <pc:sldChg chg="addSp delSp modSp mod">
        <pc:chgData name="Tagarao, Annel" userId="ad9b2f87-35bb-4527-b404-2225f225ac05" providerId="ADAL" clId="{13E6C7FB-27A7-4C22-A032-72CF9F3AEE23}" dt="2026-03-13T21:58:23.209" v="497" actId="962"/>
        <pc:sldMkLst>
          <pc:docMk/>
          <pc:sldMk cId="1774445403" sldId="504"/>
        </pc:sldMkLst>
        <pc:spChg chg="ord">
          <ac:chgData name="Tagarao, Annel" userId="ad9b2f87-35bb-4527-b404-2225f225ac05" providerId="ADAL" clId="{13E6C7FB-27A7-4C22-A032-72CF9F3AEE23}" dt="2026-03-13T21:56:56.994" v="491" actId="13244"/>
          <ac:spMkLst>
            <pc:docMk/>
            <pc:sldMk cId="1774445403" sldId="504"/>
            <ac:spMk id="2" creationId="{00000000-0000-0000-0000-000000000000}"/>
          </ac:spMkLst>
        </pc:spChg>
        <pc:spChg chg="mod ord">
          <ac:chgData name="Tagarao, Annel" userId="ad9b2f87-35bb-4527-b404-2225f225ac05" providerId="ADAL" clId="{13E6C7FB-27A7-4C22-A032-72CF9F3AEE23}" dt="2026-03-13T21:57:44.044" v="496" actId="13244"/>
          <ac:spMkLst>
            <pc:docMk/>
            <pc:sldMk cId="1774445403" sldId="504"/>
            <ac:spMk id="5" creationId="{00000000-0000-0000-0000-000000000000}"/>
          </ac:spMkLst>
        </pc:spChg>
        <pc:picChg chg="add del mod ord">
          <ac:chgData name="Tagarao, Annel" userId="ad9b2f87-35bb-4527-b404-2225f225ac05" providerId="ADAL" clId="{13E6C7FB-27A7-4C22-A032-72CF9F3AEE23}" dt="2026-03-13T21:08:20.177" v="168" actId="478"/>
          <ac:picMkLst>
            <pc:docMk/>
            <pc:sldMk cId="1774445403" sldId="504"/>
            <ac:picMk id="6" creationId="{C47030BF-A21E-28A2-009E-ABE7DEB8BDD7}"/>
          </ac:picMkLst>
        </pc:picChg>
        <pc:picChg chg="del">
          <ac:chgData name="Tagarao, Annel" userId="ad9b2f87-35bb-4527-b404-2225f225ac05" providerId="ADAL" clId="{13E6C7FB-27A7-4C22-A032-72CF9F3AEE23}" dt="2026-03-13T21:05:37.996" v="118" actId="478"/>
          <ac:picMkLst>
            <pc:docMk/>
            <pc:sldMk cId="1774445403" sldId="504"/>
            <ac:picMk id="8" creationId="{AC5F2BBF-DD16-4CEF-9E0C-4E9F05EEA90D}"/>
          </ac:picMkLst>
        </pc:picChg>
        <pc:picChg chg="add mod ord">
          <ac:chgData name="Tagarao, Annel" userId="ad9b2f87-35bb-4527-b404-2225f225ac05" providerId="ADAL" clId="{13E6C7FB-27A7-4C22-A032-72CF9F3AEE23}" dt="2026-03-13T21:57:30.691" v="492" actId="962"/>
          <ac:picMkLst>
            <pc:docMk/>
            <pc:sldMk cId="1774445403" sldId="504"/>
            <ac:picMk id="10" creationId="{914DB9D3-EF9E-35C2-1AA2-C02764EC289E}"/>
          </ac:picMkLst>
        </pc:picChg>
        <pc:cxnChg chg="mod">
          <ac:chgData name="Tagarao, Annel" userId="ad9b2f87-35bb-4527-b404-2225f225ac05" providerId="ADAL" clId="{13E6C7FB-27A7-4C22-A032-72CF9F3AEE23}" dt="2026-03-13T21:58:23.209" v="497" actId="962"/>
          <ac:cxnSpMkLst>
            <pc:docMk/>
            <pc:sldMk cId="1774445403" sldId="504"/>
            <ac:cxnSpMk id="7" creationId="{D3DBAF5B-AA2B-4CD9-B563-BC502163E9EF}"/>
          </ac:cxnSpMkLst>
        </pc:cxnChg>
      </pc:sldChg>
      <pc:sldChg chg="addSp delSp modSp mod">
        <pc:chgData name="Tagarao, Annel" userId="ad9b2f87-35bb-4527-b404-2225f225ac05" providerId="ADAL" clId="{13E6C7FB-27A7-4C22-A032-72CF9F3AEE23}" dt="2026-03-13T22:01:30.736" v="515" actId="962"/>
        <pc:sldMkLst>
          <pc:docMk/>
          <pc:sldMk cId="755041886" sldId="511"/>
        </pc:sldMkLst>
        <pc:spChg chg="mod">
          <ac:chgData name="Tagarao, Annel" userId="ad9b2f87-35bb-4527-b404-2225f225ac05" providerId="ADAL" clId="{13E6C7FB-27A7-4C22-A032-72CF9F3AEE23}" dt="2026-03-13T22:00:47.655" v="513" actId="20577"/>
          <ac:spMkLst>
            <pc:docMk/>
            <pc:sldMk cId="755041886" sldId="511"/>
            <ac:spMk id="2" creationId="{00000000-0000-0000-0000-000000000000}"/>
          </ac:spMkLst>
        </pc:spChg>
        <pc:picChg chg="add mod ord">
          <ac:chgData name="Tagarao, Annel" userId="ad9b2f87-35bb-4527-b404-2225f225ac05" providerId="ADAL" clId="{13E6C7FB-27A7-4C22-A032-72CF9F3AEE23}" dt="2026-03-13T22:01:30.736" v="515" actId="962"/>
          <ac:picMkLst>
            <pc:docMk/>
            <pc:sldMk cId="755041886" sldId="511"/>
            <ac:picMk id="6" creationId="{377D00D4-2037-8028-CF70-98135C8F07AA}"/>
          </ac:picMkLst>
        </pc:picChg>
        <pc:picChg chg="del">
          <ac:chgData name="Tagarao, Annel" userId="ad9b2f87-35bb-4527-b404-2225f225ac05" providerId="ADAL" clId="{13E6C7FB-27A7-4C22-A032-72CF9F3AEE23}" dt="2026-03-13T21:07:17.440" v="138" actId="478"/>
          <ac:picMkLst>
            <pc:docMk/>
            <pc:sldMk cId="755041886" sldId="511"/>
            <ac:picMk id="9" creationId="{0A2E02FF-33E4-4180-B728-83A32EBB0A5C}"/>
          </ac:picMkLst>
        </pc:picChg>
      </pc:sldChg>
      <pc:sldChg chg="addSp delSp modSp mod">
        <pc:chgData name="Tagarao, Annel" userId="ad9b2f87-35bb-4527-b404-2225f225ac05" providerId="ADAL" clId="{13E6C7FB-27A7-4C22-A032-72CF9F3AEE23}" dt="2026-03-13T21:18:30.173" v="328" actId="962"/>
        <pc:sldMkLst>
          <pc:docMk/>
          <pc:sldMk cId="1599320557" sldId="512"/>
        </pc:sldMkLst>
        <pc:spChg chg="mod ord">
          <ac:chgData name="Tagarao, Annel" userId="ad9b2f87-35bb-4527-b404-2225f225ac05" providerId="ADAL" clId="{13E6C7FB-27A7-4C22-A032-72CF9F3AEE23}" dt="2026-03-13T21:16:57.535" v="319" actId="20577"/>
          <ac:spMkLst>
            <pc:docMk/>
            <pc:sldMk cId="1599320557" sldId="512"/>
            <ac:spMk id="2" creationId="{00000000-0000-0000-0000-000000000000}"/>
          </ac:spMkLst>
        </pc:spChg>
        <pc:spChg chg="ord">
          <ac:chgData name="Tagarao, Annel" userId="ad9b2f87-35bb-4527-b404-2225f225ac05" providerId="ADAL" clId="{13E6C7FB-27A7-4C22-A032-72CF9F3AEE23}" dt="2026-03-13T21:17:51.342" v="321" actId="13244"/>
          <ac:spMkLst>
            <pc:docMk/>
            <pc:sldMk cId="1599320557" sldId="512"/>
            <ac:spMk id="3" creationId="{00000000-0000-0000-0000-000000000000}"/>
          </ac:spMkLst>
        </pc:spChg>
        <pc:spChg chg="mod">
          <ac:chgData name="Tagarao, Annel" userId="ad9b2f87-35bb-4527-b404-2225f225ac05" providerId="ADAL" clId="{13E6C7FB-27A7-4C22-A032-72CF9F3AEE23}" dt="2026-03-13T21:18:30.173" v="328" actId="962"/>
          <ac:spMkLst>
            <pc:docMk/>
            <pc:sldMk cId="1599320557" sldId="512"/>
            <ac:spMk id="5" creationId="{00000000-0000-0000-0000-000000000000}"/>
          </ac:spMkLst>
        </pc:spChg>
        <pc:picChg chg="add mod ord">
          <ac:chgData name="Tagarao, Annel" userId="ad9b2f87-35bb-4527-b404-2225f225ac05" providerId="ADAL" clId="{13E6C7FB-27A7-4C22-A032-72CF9F3AEE23}" dt="2026-03-13T21:17:48.871" v="320" actId="962"/>
          <ac:picMkLst>
            <pc:docMk/>
            <pc:sldMk cId="1599320557" sldId="512"/>
            <ac:picMk id="6" creationId="{54846F1B-85A9-CF78-C82E-466D225FF6ED}"/>
          </ac:picMkLst>
        </pc:picChg>
        <pc:picChg chg="del">
          <ac:chgData name="Tagarao, Annel" userId="ad9b2f87-35bb-4527-b404-2225f225ac05" providerId="ADAL" clId="{13E6C7FB-27A7-4C22-A032-72CF9F3AEE23}" dt="2026-03-13T21:10:07.034" v="198" actId="478"/>
          <ac:picMkLst>
            <pc:docMk/>
            <pc:sldMk cId="1599320557" sldId="512"/>
            <ac:picMk id="8" creationId="{ACE7954E-A993-4BE4-916E-2DD8B4756090}"/>
          </ac:picMkLst>
        </pc:picChg>
        <pc:cxnChg chg="mod">
          <ac:chgData name="Tagarao, Annel" userId="ad9b2f87-35bb-4527-b404-2225f225ac05" providerId="ADAL" clId="{13E6C7FB-27A7-4C22-A032-72CF9F3AEE23}" dt="2026-03-13T21:18:15.060" v="326" actId="962"/>
          <ac:cxnSpMkLst>
            <pc:docMk/>
            <pc:sldMk cId="1599320557" sldId="512"/>
            <ac:cxnSpMk id="7" creationId="{D3DBAF5B-AA2B-4CD9-B563-BC502163E9EF}"/>
          </ac:cxnSpMkLst>
        </pc:cxnChg>
        <pc:cxnChg chg="mod">
          <ac:chgData name="Tagarao, Annel" userId="ad9b2f87-35bb-4527-b404-2225f225ac05" providerId="ADAL" clId="{13E6C7FB-27A7-4C22-A032-72CF9F3AEE23}" dt="2026-03-13T21:18:25.978" v="327" actId="962"/>
          <ac:cxnSpMkLst>
            <pc:docMk/>
            <pc:sldMk cId="1599320557" sldId="512"/>
            <ac:cxnSpMk id="9" creationId="{6A43D32B-A988-45C2-A635-0F345E5F3C85}"/>
          </ac:cxnSpMkLst>
        </pc:cxnChg>
      </pc:sldChg>
      <pc:sldChg chg="addSp delSp modSp mod">
        <pc:chgData name="Tagarao, Annel" userId="ad9b2f87-35bb-4527-b404-2225f225ac05" providerId="ADAL" clId="{13E6C7FB-27A7-4C22-A032-72CF9F3AEE23}" dt="2026-03-13T21:18:51.040" v="331" actId="962"/>
        <pc:sldMkLst>
          <pc:docMk/>
          <pc:sldMk cId="1842812705" sldId="520"/>
        </pc:sldMkLst>
        <pc:spChg chg="mod ord">
          <ac:chgData name="Tagarao, Annel" userId="ad9b2f87-35bb-4527-b404-2225f225ac05" providerId="ADAL" clId="{13E6C7FB-27A7-4C22-A032-72CF9F3AEE23}" dt="2026-03-13T21:14:28.739" v="294" actId="20577"/>
          <ac:spMkLst>
            <pc:docMk/>
            <pc:sldMk cId="1842812705" sldId="520"/>
            <ac:spMk id="2" creationId="{00000000-0000-0000-0000-000000000000}"/>
          </ac:spMkLst>
        </pc:spChg>
        <pc:spChg chg="ord">
          <ac:chgData name="Tagarao, Annel" userId="ad9b2f87-35bb-4527-b404-2225f225ac05" providerId="ADAL" clId="{13E6C7FB-27A7-4C22-A032-72CF9F3AEE23}" dt="2026-03-13T21:13:55.447" v="283" actId="13244"/>
          <ac:spMkLst>
            <pc:docMk/>
            <pc:sldMk cId="1842812705" sldId="520"/>
            <ac:spMk id="3" creationId="{00000000-0000-0000-0000-000000000000}"/>
          </ac:spMkLst>
        </pc:spChg>
        <pc:spChg chg="mod">
          <ac:chgData name="Tagarao, Annel" userId="ad9b2f87-35bb-4527-b404-2225f225ac05" providerId="ADAL" clId="{13E6C7FB-27A7-4C22-A032-72CF9F3AEE23}" dt="2026-03-13T21:15:14.012" v="299" actId="962"/>
          <ac:spMkLst>
            <pc:docMk/>
            <pc:sldMk cId="1842812705" sldId="520"/>
            <ac:spMk id="5" creationId="{00000000-0000-0000-0000-000000000000}"/>
          </ac:spMkLst>
        </pc:spChg>
        <pc:picChg chg="add mod ord">
          <ac:chgData name="Tagarao, Annel" userId="ad9b2f87-35bb-4527-b404-2225f225ac05" providerId="ADAL" clId="{13E6C7FB-27A7-4C22-A032-72CF9F3AEE23}" dt="2026-03-13T21:18:42.699" v="329" actId="962"/>
          <ac:picMkLst>
            <pc:docMk/>
            <pc:sldMk cId="1842812705" sldId="520"/>
            <ac:picMk id="6" creationId="{3600B8FA-5263-7048-5BCE-282FA95E7586}"/>
          </ac:picMkLst>
        </pc:picChg>
        <pc:picChg chg="del">
          <ac:chgData name="Tagarao, Annel" userId="ad9b2f87-35bb-4527-b404-2225f225ac05" providerId="ADAL" clId="{13E6C7FB-27A7-4C22-A032-72CF9F3AEE23}" dt="2026-03-13T21:12:48.002" v="239" actId="478"/>
          <ac:picMkLst>
            <pc:docMk/>
            <pc:sldMk cId="1842812705" sldId="520"/>
            <ac:picMk id="7" creationId="{28E6F104-F187-4103-9E94-83A23AF1D06E}"/>
          </ac:picMkLst>
        </pc:picChg>
        <pc:cxnChg chg="mod ord">
          <ac:chgData name="Tagarao, Annel" userId="ad9b2f87-35bb-4527-b404-2225f225ac05" providerId="ADAL" clId="{13E6C7FB-27A7-4C22-A032-72CF9F3AEE23}" dt="2026-03-13T21:18:47.810" v="330" actId="962"/>
          <ac:cxnSpMkLst>
            <pc:docMk/>
            <pc:sldMk cId="1842812705" sldId="520"/>
            <ac:cxnSpMk id="9" creationId="{6A43D32B-A988-45C2-A635-0F345E5F3C85}"/>
          </ac:cxnSpMkLst>
        </pc:cxnChg>
        <pc:cxnChg chg="mod ord">
          <ac:chgData name="Tagarao, Annel" userId="ad9b2f87-35bb-4527-b404-2225f225ac05" providerId="ADAL" clId="{13E6C7FB-27A7-4C22-A032-72CF9F3AEE23}" dt="2026-03-13T21:18:51.040" v="331" actId="962"/>
          <ac:cxnSpMkLst>
            <pc:docMk/>
            <pc:sldMk cId="1842812705" sldId="520"/>
            <ac:cxnSpMk id="12" creationId="{3CDD73CB-039B-4469-BCE8-CF6A64086AFC}"/>
          </ac:cxnSpMkLst>
        </pc:cxnChg>
      </pc:sldChg>
      <pc:sldChg chg="modSp mod">
        <pc:chgData name="Tagarao, Annel" userId="ad9b2f87-35bb-4527-b404-2225f225ac05" providerId="ADAL" clId="{13E6C7FB-27A7-4C22-A032-72CF9F3AEE23}" dt="2026-03-13T20:50:37.997" v="66" actId="962"/>
        <pc:sldMkLst>
          <pc:docMk/>
          <pc:sldMk cId="3228257222" sldId="521"/>
        </pc:sldMkLst>
        <pc:spChg chg="ord">
          <ac:chgData name="Tagarao, Annel" userId="ad9b2f87-35bb-4527-b404-2225f225ac05" providerId="ADAL" clId="{13E6C7FB-27A7-4C22-A032-72CF9F3AEE23}" dt="2026-03-13T19:07:03.094" v="25" actId="13244"/>
          <ac:spMkLst>
            <pc:docMk/>
            <pc:sldMk cId="3228257222" sldId="521"/>
            <ac:spMk id="3" creationId="{D951219A-624F-F5F3-7DA1-F13A4457EBEC}"/>
          </ac:spMkLst>
        </pc:spChg>
        <pc:spChg chg="mod">
          <ac:chgData name="Tagarao, Annel" userId="ad9b2f87-35bb-4527-b404-2225f225ac05" providerId="ADAL" clId="{13E6C7FB-27A7-4C22-A032-72CF9F3AEE23}" dt="2026-03-13T19:05:59.599" v="19" actId="962"/>
          <ac:spMkLst>
            <pc:docMk/>
            <pc:sldMk cId="3228257222" sldId="521"/>
            <ac:spMk id="9" creationId="{E36083EB-C485-B6D7-035F-98E61AD56B85}"/>
          </ac:spMkLst>
        </pc:spChg>
        <pc:spChg chg="ord">
          <ac:chgData name="Tagarao, Annel" userId="ad9b2f87-35bb-4527-b404-2225f225ac05" providerId="ADAL" clId="{13E6C7FB-27A7-4C22-A032-72CF9F3AEE23}" dt="2026-03-13T19:06:30.116" v="24" actId="13244"/>
          <ac:spMkLst>
            <pc:docMk/>
            <pc:sldMk cId="3228257222" sldId="521"/>
            <ac:spMk id="20" creationId="{FFA04D41-CF03-72BE-5B6D-81C16235BA7C}"/>
          </ac:spMkLst>
        </pc:spChg>
        <pc:spChg chg="mod">
          <ac:chgData name="Tagarao, Annel" userId="ad9b2f87-35bb-4527-b404-2225f225ac05" providerId="ADAL" clId="{13E6C7FB-27A7-4C22-A032-72CF9F3AEE23}" dt="2026-03-13T19:06:02.182" v="20" actId="962"/>
          <ac:spMkLst>
            <pc:docMk/>
            <pc:sldMk cId="3228257222" sldId="521"/>
            <ac:spMk id="43" creationId="{BF6C7ECD-3D4C-B4CE-E98B-B415BB0529D1}"/>
          </ac:spMkLst>
        </pc:spChg>
        <pc:spChg chg="mod">
          <ac:chgData name="Tagarao, Annel" userId="ad9b2f87-35bb-4527-b404-2225f225ac05" providerId="ADAL" clId="{13E6C7FB-27A7-4C22-A032-72CF9F3AEE23}" dt="2026-03-13T19:06:04.376" v="21" actId="962"/>
          <ac:spMkLst>
            <pc:docMk/>
            <pc:sldMk cId="3228257222" sldId="521"/>
            <ac:spMk id="45" creationId="{78243A26-1BA2-C06C-4460-0DC46544B0B0}"/>
          </ac:spMkLst>
        </pc:spChg>
        <pc:spChg chg="mod">
          <ac:chgData name="Tagarao, Annel" userId="ad9b2f87-35bb-4527-b404-2225f225ac05" providerId="ADAL" clId="{13E6C7FB-27A7-4C22-A032-72CF9F3AEE23}" dt="2026-03-13T19:06:06.682" v="22" actId="962"/>
          <ac:spMkLst>
            <pc:docMk/>
            <pc:sldMk cId="3228257222" sldId="521"/>
            <ac:spMk id="46" creationId="{0EEF85C9-18A0-B309-A7CC-55255C156228}"/>
          </ac:spMkLst>
        </pc:spChg>
        <pc:spChg chg="mod">
          <ac:chgData name="Tagarao, Annel" userId="ad9b2f87-35bb-4527-b404-2225f225ac05" providerId="ADAL" clId="{13E6C7FB-27A7-4C22-A032-72CF9F3AEE23}" dt="2026-03-13T19:06:08.958" v="23" actId="962"/>
          <ac:spMkLst>
            <pc:docMk/>
            <pc:sldMk cId="3228257222" sldId="521"/>
            <ac:spMk id="47" creationId="{67F396AC-BD89-CE55-2DF1-4D9F2680E19C}"/>
          </ac:spMkLst>
        </pc:spChg>
        <pc:spChg chg="mod">
          <ac:chgData name="Tagarao, Annel" userId="ad9b2f87-35bb-4527-b404-2225f225ac05" providerId="ADAL" clId="{13E6C7FB-27A7-4C22-A032-72CF9F3AEE23}" dt="2026-03-13T19:05:55.611" v="18" actId="962"/>
          <ac:spMkLst>
            <pc:docMk/>
            <pc:sldMk cId="3228257222" sldId="521"/>
            <ac:spMk id="88" creationId="{EA2AC5CE-8545-91D9-315D-F1D2712E8199}"/>
          </ac:spMkLst>
        </pc:spChg>
        <pc:picChg chg="mod ord">
          <ac:chgData name="Tagarao, Annel" userId="ad9b2f87-35bb-4527-b404-2225f225ac05" providerId="ADAL" clId="{13E6C7FB-27A7-4C22-A032-72CF9F3AEE23}" dt="2026-03-13T20:50:37.997" v="66" actId="962"/>
          <ac:picMkLst>
            <pc:docMk/>
            <pc:sldMk cId="3228257222" sldId="521"/>
            <ac:picMk id="8" creationId="{C14DEE46-1257-0D93-972F-F24655023012}"/>
          </ac:picMkLst>
        </pc:picChg>
        <pc:cxnChg chg="mod">
          <ac:chgData name="Tagarao, Annel" userId="ad9b2f87-35bb-4527-b404-2225f225ac05" providerId="ADAL" clId="{13E6C7FB-27A7-4C22-A032-72CF9F3AEE23}" dt="2026-03-13T19:07:25.033" v="27" actId="962"/>
          <ac:cxnSpMkLst>
            <pc:docMk/>
            <pc:sldMk cId="3228257222" sldId="521"/>
            <ac:cxnSpMk id="26" creationId="{6692C795-F841-9769-52C3-FD272AB80320}"/>
          </ac:cxnSpMkLst>
        </pc:cxnChg>
        <pc:cxnChg chg="mod">
          <ac:chgData name="Tagarao, Annel" userId="ad9b2f87-35bb-4527-b404-2225f225ac05" providerId="ADAL" clId="{13E6C7FB-27A7-4C22-A032-72CF9F3AEE23}" dt="2026-03-13T19:07:22.636" v="26" actId="962"/>
          <ac:cxnSpMkLst>
            <pc:docMk/>
            <pc:sldMk cId="3228257222" sldId="521"/>
            <ac:cxnSpMk id="49" creationId="{E6696A57-156F-487C-9CFC-23CC00A38C58}"/>
          </ac:cxnSpMkLst>
        </pc:cxnChg>
      </pc:sldChg>
      <pc:sldChg chg="modSp mod">
        <pc:chgData name="Tagarao, Annel" userId="ad9b2f87-35bb-4527-b404-2225f225ac05" providerId="ADAL" clId="{13E6C7FB-27A7-4C22-A032-72CF9F3AEE23}" dt="2026-03-13T21:27:52.956" v="376" actId="962"/>
        <pc:sldMkLst>
          <pc:docMk/>
          <pc:sldMk cId="4101220623" sldId="522"/>
        </pc:sldMkLst>
        <pc:spChg chg="ord">
          <ac:chgData name="Tagarao, Annel" userId="ad9b2f87-35bb-4527-b404-2225f225ac05" providerId="ADAL" clId="{13E6C7FB-27A7-4C22-A032-72CF9F3AEE23}" dt="2026-03-13T21:19:10.743" v="332" actId="13244"/>
          <ac:spMkLst>
            <pc:docMk/>
            <pc:sldMk cId="4101220623" sldId="522"/>
            <ac:spMk id="2" creationId="{CA0D2A8E-D01A-34C5-BD58-C1C7617030AC}"/>
          </ac:spMkLst>
        </pc:spChg>
        <pc:spChg chg="ord">
          <ac:chgData name="Tagarao, Annel" userId="ad9b2f87-35bb-4527-b404-2225f225ac05" providerId="ADAL" clId="{13E6C7FB-27A7-4C22-A032-72CF9F3AEE23}" dt="2026-03-13T21:19:49.643" v="335" actId="13244"/>
          <ac:spMkLst>
            <pc:docMk/>
            <pc:sldMk cId="4101220623" sldId="522"/>
            <ac:spMk id="3" creationId="{EA067CB6-BC71-7744-0C3C-6B2E711AE3C5}"/>
          </ac:spMkLst>
        </pc:spChg>
        <pc:spChg chg="mod">
          <ac:chgData name="Tagarao, Annel" userId="ad9b2f87-35bb-4527-b404-2225f225ac05" providerId="ADAL" clId="{13E6C7FB-27A7-4C22-A032-72CF9F3AEE23}" dt="2026-03-13T21:20:02.335" v="336" actId="962"/>
          <ac:spMkLst>
            <pc:docMk/>
            <pc:sldMk cId="4101220623" sldId="522"/>
            <ac:spMk id="5" creationId="{8C3FCF6D-BFB2-6890-51F3-E0F0753CF903}"/>
          </ac:spMkLst>
        </pc:spChg>
        <pc:spChg chg="mod">
          <ac:chgData name="Tagarao, Annel" userId="ad9b2f87-35bb-4527-b404-2225f225ac05" providerId="ADAL" clId="{13E6C7FB-27A7-4C22-A032-72CF9F3AEE23}" dt="2026-03-13T21:22:37.886" v="350" actId="962"/>
          <ac:spMkLst>
            <pc:docMk/>
            <pc:sldMk cId="4101220623" sldId="522"/>
            <ac:spMk id="15" creationId="{F8781915-D7A5-6882-1AB2-AA82DDD3155F}"/>
          </ac:spMkLst>
        </pc:spChg>
        <pc:spChg chg="mod">
          <ac:chgData name="Tagarao, Annel" userId="ad9b2f87-35bb-4527-b404-2225f225ac05" providerId="ADAL" clId="{13E6C7FB-27A7-4C22-A032-72CF9F3AEE23}" dt="2026-03-13T21:22:38.444" v="351" actId="962"/>
          <ac:spMkLst>
            <pc:docMk/>
            <pc:sldMk cId="4101220623" sldId="522"/>
            <ac:spMk id="16" creationId="{FA2CBAB8-60B8-4270-55FF-7CD2651EE71A}"/>
          </ac:spMkLst>
        </pc:spChg>
        <pc:spChg chg="mod">
          <ac:chgData name="Tagarao, Annel" userId="ad9b2f87-35bb-4527-b404-2225f225ac05" providerId="ADAL" clId="{13E6C7FB-27A7-4C22-A032-72CF9F3AEE23}" dt="2026-03-13T21:22:36.883" v="349" actId="962"/>
          <ac:spMkLst>
            <pc:docMk/>
            <pc:sldMk cId="4101220623" sldId="522"/>
            <ac:spMk id="20" creationId="{AB47618C-D7A4-0932-CF9F-945214AB1276}"/>
          </ac:spMkLst>
        </pc:spChg>
        <pc:spChg chg="mod">
          <ac:chgData name="Tagarao, Annel" userId="ad9b2f87-35bb-4527-b404-2225f225ac05" providerId="ADAL" clId="{13E6C7FB-27A7-4C22-A032-72CF9F3AEE23}" dt="2026-03-13T21:22:41.519" v="354" actId="962"/>
          <ac:spMkLst>
            <pc:docMk/>
            <pc:sldMk cId="4101220623" sldId="522"/>
            <ac:spMk id="21" creationId="{A1AE58E0-B0BB-AE80-C49D-82BFBB21A44C}"/>
          </ac:spMkLst>
        </pc:spChg>
        <pc:spChg chg="mod">
          <ac:chgData name="Tagarao, Annel" userId="ad9b2f87-35bb-4527-b404-2225f225ac05" providerId="ADAL" clId="{13E6C7FB-27A7-4C22-A032-72CF9F3AEE23}" dt="2026-03-13T21:22:36.371" v="348" actId="962"/>
          <ac:spMkLst>
            <pc:docMk/>
            <pc:sldMk cId="4101220623" sldId="522"/>
            <ac:spMk id="22" creationId="{80D4ED36-393A-3EE5-481A-454B58773590}"/>
          </ac:spMkLst>
        </pc:spChg>
        <pc:spChg chg="mod">
          <ac:chgData name="Tagarao, Annel" userId="ad9b2f87-35bb-4527-b404-2225f225ac05" providerId="ADAL" clId="{13E6C7FB-27A7-4C22-A032-72CF9F3AEE23}" dt="2026-03-13T21:22:40.150" v="353" actId="962"/>
          <ac:spMkLst>
            <pc:docMk/>
            <pc:sldMk cId="4101220623" sldId="522"/>
            <ac:spMk id="29" creationId="{262F95C7-B35E-8718-B992-37F469E8066F}"/>
          </ac:spMkLst>
        </pc:spChg>
        <pc:spChg chg="mod">
          <ac:chgData name="Tagarao, Annel" userId="ad9b2f87-35bb-4527-b404-2225f225ac05" providerId="ADAL" clId="{13E6C7FB-27A7-4C22-A032-72CF9F3AEE23}" dt="2026-03-13T21:22:39.181" v="352" actId="962"/>
          <ac:spMkLst>
            <pc:docMk/>
            <pc:sldMk cId="4101220623" sldId="522"/>
            <ac:spMk id="36" creationId="{70BE7D12-8BE7-03ED-5786-8D9DA8BD2A85}"/>
          </ac:spMkLst>
        </pc:spChg>
        <pc:picChg chg="mod">
          <ac:chgData name="Tagarao, Annel" userId="ad9b2f87-35bb-4527-b404-2225f225ac05" providerId="ADAL" clId="{13E6C7FB-27A7-4C22-A032-72CF9F3AEE23}" dt="2026-03-13T21:19:43.480" v="333" actId="962"/>
          <ac:picMkLst>
            <pc:docMk/>
            <pc:sldMk cId="4101220623" sldId="522"/>
            <ac:picMk id="8" creationId="{F5C7467E-072C-AC4E-68F9-E6C93D52DD6D}"/>
          </ac:picMkLst>
        </pc:picChg>
        <pc:cxnChg chg="mod ord">
          <ac:chgData name="Tagarao, Annel" userId="ad9b2f87-35bb-4527-b404-2225f225ac05" providerId="ADAL" clId="{13E6C7FB-27A7-4C22-A032-72CF9F3AEE23}" dt="2026-03-13T21:25:21.506" v="364" actId="962"/>
          <ac:cxnSpMkLst>
            <pc:docMk/>
            <pc:sldMk cId="4101220623" sldId="522"/>
            <ac:cxnSpMk id="6" creationId="{38166B3F-F129-5732-9E01-CD90286CB806}"/>
          </ac:cxnSpMkLst>
        </pc:cxnChg>
        <pc:cxnChg chg="mod ord">
          <ac:chgData name="Tagarao, Annel" userId="ad9b2f87-35bb-4527-b404-2225f225ac05" providerId="ADAL" clId="{13E6C7FB-27A7-4C22-A032-72CF9F3AEE23}" dt="2026-03-13T21:25:30.445" v="365" actId="962"/>
          <ac:cxnSpMkLst>
            <pc:docMk/>
            <pc:sldMk cId="4101220623" sldId="522"/>
            <ac:cxnSpMk id="17" creationId="{6759A998-A28B-17E2-D8C4-75175AB85309}"/>
          </ac:cxnSpMkLst>
        </pc:cxnChg>
        <pc:cxnChg chg="mod ord">
          <ac:chgData name="Tagarao, Annel" userId="ad9b2f87-35bb-4527-b404-2225f225ac05" providerId="ADAL" clId="{13E6C7FB-27A7-4C22-A032-72CF9F3AEE23}" dt="2026-03-13T21:27:17.388" v="375" actId="962"/>
          <ac:cxnSpMkLst>
            <pc:docMk/>
            <pc:sldMk cId="4101220623" sldId="522"/>
            <ac:cxnSpMk id="18" creationId="{37D2B508-D9DD-2FFD-8D0B-77A013766174}"/>
          </ac:cxnSpMkLst>
        </pc:cxnChg>
        <pc:cxnChg chg="mod ord">
          <ac:chgData name="Tagarao, Annel" userId="ad9b2f87-35bb-4527-b404-2225f225ac05" providerId="ADAL" clId="{13E6C7FB-27A7-4C22-A032-72CF9F3AEE23}" dt="2026-03-13T21:25:54.747" v="368" actId="962"/>
          <ac:cxnSpMkLst>
            <pc:docMk/>
            <pc:sldMk cId="4101220623" sldId="522"/>
            <ac:cxnSpMk id="19" creationId="{0DBF843C-35D8-3163-7574-67274DDD4302}"/>
          </ac:cxnSpMkLst>
        </pc:cxnChg>
        <pc:cxnChg chg="mod ord">
          <ac:chgData name="Tagarao, Annel" userId="ad9b2f87-35bb-4527-b404-2225f225ac05" providerId="ADAL" clId="{13E6C7FB-27A7-4C22-A032-72CF9F3AEE23}" dt="2026-03-13T21:25:33.331" v="366" actId="962"/>
          <ac:cxnSpMkLst>
            <pc:docMk/>
            <pc:sldMk cId="4101220623" sldId="522"/>
            <ac:cxnSpMk id="27" creationId="{5874249A-DD75-93CC-6EEB-E6E2F3BA8869}"/>
          </ac:cxnSpMkLst>
        </pc:cxnChg>
        <pc:cxnChg chg="mod">
          <ac:chgData name="Tagarao, Annel" userId="ad9b2f87-35bb-4527-b404-2225f225ac05" providerId="ADAL" clId="{13E6C7FB-27A7-4C22-A032-72CF9F3AEE23}" dt="2026-03-13T21:26:56.403" v="374" actId="962"/>
          <ac:cxnSpMkLst>
            <pc:docMk/>
            <pc:sldMk cId="4101220623" sldId="522"/>
            <ac:cxnSpMk id="28" creationId="{6081B84D-00BF-3D0F-6D3C-48A9ECA35509}"/>
          </ac:cxnSpMkLst>
        </pc:cxnChg>
        <pc:cxnChg chg="mod ord">
          <ac:chgData name="Tagarao, Annel" userId="ad9b2f87-35bb-4527-b404-2225f225ac05" providerId="ADAL" clId="{13E6C7FB-27A7-4C22-A032-72CF9F3AEE23}" dt="2026-03-13T21:25:36.466" v="367" actId="962"/>
          <ac:cxnSpMkLst>
            <pc:docMk/>
            <pc:sldMk cId="4101220623" sldId="522"/>
            <ac:cxnSpMk id="30" creationId="{4AEA8692-3341-2E7F-BD35-F8E1A8A0ED19}"/>
          </ac:cxnSpMkLst>
        </pc:cxnChg>
        <pc:cxnChg chg="mod ord">
          <ac:chgData name="Tagarao, Annel" userId="ad9b2f87-35bb-4527-b404-2225f225ac05" providerId="ADAL" clId="{13E6C7FB-27A7-4C22-A032-72CF9F3AEE23}" dt="2026-03-13T21:27:52.956" v="376" actId="962"/>
          <ac:cxnSpMkLst>
            <pc:docMk/>
            <pc:sldMk cId="4101220623" sldId="522"/>
            <ac:cxnSpMk id="33" creationId="{12B033A3-536B-068E-AE71-10A8B4128D52}"/>
          </ac:cxnSpMkLst>
        </pc:cxnChg>
      </pc:sldChg>
      <pc:sldChg chg="modSp mod">
        <pc:chgData name="Tagarao, Annel" userId="ad9b2f87-35bb-4527-b404-2225f225ac05" providerId="ADAL" clId="{13E6C7FB-27A7-4C22-A032-72CF9F3AEE23}" dt="2026-03-13T22:00:06.799" v="502" actId="962"/>
        <pc:sldMkLst>
          <pc:docMk/>
          <pc:sldMk cId="527629240" sldId="523"/>
        </pc:sldMkLst>
        <pc:spChg chg="mod">
          <ac:chgData name="Tagarao, Annel" userId="ad9b2f87-35bb-4527-b404-2225f225ac05" providerId="ADAL" clId="{13E6C7FB-27A7-4C22-A032-72CF9F3AEE23}" dt="2026-03-13T21:00:00.375" v="106" actId="962"/>
          <ac:spMkLst>
            <pc:docMk/>
            <pc:sldMk cId="527629240" sldId="523"/>
            <ac:spMk id="20" creationId="{7A828F6B-0DE9-512C-9B4C-D132EA0C39B3}"/>
          </ac:spMkLst>
        </pc:spChg>
        <pc:spChg chg="mod">
          <ac:chgData name="Tagarao, Annel" userId="ad9b2f87-35bb-4527-b404-2225f225ac05" providerId="ADAL" clId="{13E6C7FB-27A7-4C22-A032-72CF9F3AEE23}" dt="2026-03-13T21:01:57.659" v="114" actId="962"/>
          <ac:spMkLst>
            <pc:docMk/>
            <pc:sldMk cId="527629240" sldId="523"/>
            <ac:spMk id="21" creationId="{8128FFBE-2714-7391-8336-CC1D7D2B5AA8}"/>
          </ac:spMkLst>
        </pc:spChg>
        <pc:spChg chg="mod">
          <ac:chgData name="Tagarao, Annel" userId="ad9b2f87-35bb-4527-b404-2225f225ac05" providerId="ADAL" clId="{13E6C7FB-27A7-4C22-A032-72CF9F3AEE23}" dt="2026-03-13T21:00:34.693" v="108" actId="962"/>
          <ac:spMkLst>
            <pc:docMk/>
            <pc:sldMk cId="527629240" sldId="523"/>
            <ac:spMk id="22" creationId="{F0D8593D-15F0-8C61-E0EB-34E75D881391}"/>
          </ac:spMkLst>
        </pc:spChg>
        <pc:spChg chg="mod">
          <ac:chgData name="Tagarao, Annel" userId="ad9b2f87-35bb-4527-b404-2225f225ac05" providerId="ADAL" clId="{13E6C7FB-27A7-4C22-A032-72CF9F3AEE23}" dt="2026-03-13T21:02:29.079" v="116" actId="962"/>
          <ac:spMkLst>
            <pc:docMk/>
            <pc:sldMk cId="527629240" sldId="523"/>
            <ac:spMk id="23" creationId="{23956592-D6F5-BD3A-0B81-E4078B2A3ACC}"/>
          </ac:spMkLst>
        </pc:spChg>
        <pc:spChg chg="ord">
          <ac:chgData name="Tagarao, Annel" userId="ad9b2f87-35bb-4527-b404-2225f225ac05" providerId="ADAL" clId="{13E6C7FB-27A7-4C22-A032-72CF9F3AEE23}" dt="2026-03-13T20:59:21.776" v="104" actId="13244"/>
          <ac:spMkLst>
            <pc:docMk/>
            <pc:sldMk cId="527629240" sldId="523"/>
            <ac:spMk id="24" creationId="{040F392B-D402-F8E9-31F7-3ECEB59D6B9B}"/>
          </ac:spMkLst>
        </pc:spChg>
        <pc:picChg chg="mod">
          <ac:chgData name="Tagarao, Annel" userId="ad9b2f87-35bb-4527-b404-2225f225ac05" providerId="ADAL" clId="{13E6C7FB-27A7-4C22-A032-72CF9F3AEE23}" dt="2026-03-13T22:00:06.799" v="502" actId="962"/>
          <ac:picMkLst>
            <pc:docMk/>
            <pc:sldMk cId="527629240" sldId="523"/>
            <ac:picMk id="4" creationId="{670C65E3-1A59-CCCD-223D-22010042C541}"/>
          </ac:picMkLst>
        </pc:picChg>
        <pc:cxnChg chg="mod">
          <ac:chgData name="Tagarao, Annel" userId="ad9b2f87-35bb-4527-b404-2225f225ac05" providerId="ADAL" clId="{13E6C7FB-27A7-4C22-A032-72CF9F3AEE23}" dt="2026-03-13T21:01:37.107" v="112" actId="962"/>
          <ac:cxnSpMkLst>
            <pc:docMk/>
            <pc:sldMk cId="527629240" sldId="523"/>
            <ac:cxnSpMk id="18" creationId="{0CB4F189-9245-0E2E-103B-5C366391661E}"/>
          </ac:cxnSpMkLst>
        </pc:cxnChg>
        <pc:cxnChg chg="mod">
          <ac:chgData name="Tagarao, Annel" userId="ad9b2f87-35bb-4527-b404-2225f225ac05" providerId="ADAL" clId="{13E6C7FB-27A7-4C22-A032-72CF9F3AEE23}" dt="2026-03-13T21:01:24.612" v="111" actId="962"/>
          <ac:cxnSpMkLst>
            <pc:docMk/>
            <pc:sldMk cId="527629240" sldId="523"/>
            <ac:cxnSpMk id="28" creationId="{6F96A180-7787-70C4-9815-801147820995}"/>
          </ac:cxnSpMkLst>
        </pc:cxnChg>
        <pc:cxnChg chg="mod">
          <ac:chgData name="Tagarao, Annel" userId="ad9b2f87-35bb-4527-b404-2225f225ac05" providerId="ADAL" clId="{13E6C7FB-27A7-4C22-A032-72CF9F3AEE23}" dt="2026-03-13T21:01:55.054" v="113" actId="962"/>
          <ac:cxnSpMkLst>
            <pc:docMk/>
            <pc:sldMk cId="527629240" sldId="523"/>
            <ac:cxnSpMk id="29" creationId="{5F5CE686-7042-CE63-5BBB-F84B76B3DD97}"/>
          </ac:cxnSpMkLst>
        </pc:cxnChg>
        <pc:cxnChg chg="mod">
          <ac:chgData name="Tagarao, Annel" userId="ad9b2f87-35bb-4527-b404-2225f225ac05" providerId="ADAL" clId="{13E6C7FB-27A7-4C22-A032-72CF9F3AEE23}" dt="2026-03-13T21:02:32.260" v="117" actId="962"/>
          <ac:cxnSpMkLst>
            <pc:docMk/>
            <pc:sldMk cId="527629240" sldId="523"/>
            <ac:cxnSpMk id="30" creationId="{38C29908-1F4E-8E78-9AC8-20B22F827608}"/>
          </ac:cxnSpMkLst>
        </pc:cxnChg>
      </pc:sldChg>
      <pc:sldChg chg="modSp mod">
        <pc:chgData name="Tagarao, Annel" userId="ad9b2f87-35bb-4527-b404-2225f225ac05" providerId="ADAL" clId="{13E6C7FB-27A7-4C22-A032-72CF9F3AEE23}" dt="2026-03-13T21:40:12.190" v="427" actId="13244"/>
        <pc:sldMkLst>
          <pc:docMk/>
          <pc:sldMk cId="3538667055" sldId="524"/>
        </pc:sldMkLst>
        <pc:spChg chg="ord">
          <ac:chgData name="Tagarao, Annel" userId="ad9b2f87-35bb-4527-b404-2225f225ac05" providerId="ADAL" clId="{13E6C7FB-27A7-4C22-A032-72CF9F3AEE23}" dt="2026-03-13T21:39:03.488" v="421" actId="13244"/>
          <ac:spMkLst>
            <pc:docMk/>
            <pc:sldMk cId="3538667055" sldId="524"/>
            <ac:spMk id="2" creationId="{18BAD157-872C-B72A-49D7-4AD68CCEB80F}"/>
          </ac:spMkLst>
        </pc:spChg>
        <pc:spChg chg="mod ord">
          <ac:chgData name="Tagarao, Annel" userId="ad9b2f87-35bb-4527-b404-2225f225ac05" providerId="ADAL" clId="{13E6C7FB-27A7-4C22-A032-72CF9F3AEE23}" dt="2026-03-13T21:40:12.190" v="427" actId="13244"/>
          <ac:spMkLst>
            <pc:docMk/>
            <pc:sldMk cId="3538667055" sldId="524"/>
            <ac:spMk id="17" creationId="{D33EAF3E-F13C-9CD4-4B9E-A946F1560037}"/>
          </ac:spMkLst>
        </pc:spChg>
        <pc:spChg chg="ord">
          <ac:chgData name="Tagarao, Annel" userId="ad9b2f87-35bb-4527-b404-2225f225ac05" providerId="ADAL" clId="{13E6C7FB-27A7-4C22-A032-72CF9F3AEE23}" dt="2026-03-13T21:38:57.100" v="420" actId="13244"/>
          <ac:spMkLst>
            <pc:docMk/>
            <pc:sldMk cId="3538667055" sldId="524"/>
            <ac:spMk id="24" creationId="{537507D3-D02A-C816-B838-024A9D077145}"/>
          </ac:spMkLst>
        </pc:spChg>
        <pc:picChg chg="mod">
          <ac:chgData name="Tagarao, Annel" userId="ad9b2f87-35bb-4527-b404-2225f225ac05" providerId="ADAL" clId="{13E6C7FB-27A7-4C22-A032-72CF9F3AEE23}" dt="2026-03-13T21:39:28.947" v="423" actId="962"/>
          <ac:picMkLst>
            <pc:docMk/>
            <pc:sldMk cId="3538667055" sldId="524"/>
            <ac:picMk id="4" creationId="{D9BA4AA8-3604-6FB8-CF4E-44A3B4DCA0DB}"/>
          </ac:picMkLst>
        </pc:picChg>
        <pc:cxnChg chg="mod">
          <ac:chgData name="Tagarao, Annel" userId="ad9b2f87-35bb-4527-b404-2225f225ac05" providerId="ADAL" clId="{13E6C7FB-27A7-4C22-A032-72CF9F3AEE23}" dt="2026-03-13T21:40:08.545" v="425" actId="962"/>
          <ac:cxnSpMkLst>
            <pc:docMk/>
            <pc:sldMk cId="3538667055" sldId="524"/>
            <ac:cxnSpMk id="8" creationId="{136CB887-95B6-52BE-773A-368B0266222E}"/>
          </ac:cxnSpMkLst>
        </pc:cxnChg>
        <pc:cxnChg chg="mod">
          <ac:chgData name="Tagarao, Annel" userId="ad9b2f87-35bb-4527-b404-2225f225ac05" providerId="ADAL" clId="{13E6C7FB-27A7-4C22-A032-72CF9F3AEE23}" dt="2026-03-13T21:39:48.536" v="424" actId="962"/>
          <ac:cxnSpMkLst>
            <pc:docMk/>
            <pc:sldMk cId="3538667055" sldId="524"/>
            <ac:cxnSpMk id="28" creationId="{36AEFFE1-B9DA-33F4-23D4-E2CA439400D8}"/>
          </ac:cxnSpMkLst>
        </pc:cxnChg>
      </pc:sldChg>
      <pc:sldChg chg="modSp mod">
        <pc:chgData name="Tagarao, Annel" userId="ad9b2f87-35bb-4527-b404-2225f225ac05" providerId="ADAL" clId="{13E6C7FB-27A7-4C22-A032-72CF9F3AEE23}" dt="2026-03-13T21:33:22.766" v="398" actId="13244"/>
        <pc:sldMkLst>
          <pc:docMk/>
          <pc:sldMk cId="1467859637" sldId="525"/>
        </pc:sldMkLst>
        <pc:spChg chg="ord">
          <ac:chgData name="Tagarao, Annel" userId="ad9b2f87-35bb-4527-b404-2225f225ac05" providerId="ADAL" clId="{13E6C7FB-27A7-4C22-A032-72CF9F3AEE23}" dt="2026-03-13T21:30:45.841" v="387" actId="13244"/>
          <ac:spMkLst>
            <pc:docMk/>
            <pc:sldMk cId="1467859637" sldId="525"/>
            <ac:spMk id="2" creationId="{06645EDD-F46A-20C9-B660-1BEDFA738886}"/>
          </ac:spMkLst>
        </pc:spChg>
        <pc:spChg chg="ord">
          <ac:chgData name="Tagarao, Annel" userId="ad9b2f87-35bb-4527-b404-2225f225ac05" providerId="ADAL" clId="{13E6C7FB-27A7-4C22-A032-72CF9F3AEE23}" dt="2026-03-13T21:31:39.361" v="391" actId="13244"/>
          <ac:spMkLst>
            <pc:docMk/>
            <pc:sldMk cId="1467859637" sldId="525"/>
            <ac:spMk id="3" creationId="{BF79B469-6408-A789-6BCA-FAF77FEC7A2E}"/>
          </ac:spMkLst>
        </pc:spChg>
        <pc:spChg chg="mod ord">
          <ac:chgData name="Tagarao, Annel" userId="ad9b2f87-35bb-4527-b404-2225f225ac05" providerId="ADAL" clId="{13E6C7FB-27A7-4C22-A032-72CF9F3AEE23}" dt="2026-03-13T21:33:09.808" v="396" actId="13244"/>
          <ac:spMkLst>
            <pc:docMk/>
            <pc:sldMk cId="1467859637" sldId="525"/>
            <ac:spMk id="5" creationId="{11F35A7D-CA6E-EF1C-2D28-2C02186B8179}"/>
          </ac:spMkLst>
        </pc:spChg>
        <pc:spChg chg="mod ord">
          <ac:chgData name="Tagarao, Annel" userId="ad9b2f87-35bb-4527-b404-2225f225ac05" providerId="ADAL" clId="{13E6C7FB-27A7-4C22-A032-72CF9F3AEE23}" dt="2026-03-13T21:33:22.766" v="398" actId="13244"/>
          <ac:spMkLst>
            <pc:docMk/>
            <pc:sldMk cId="1467859637" sldId="525"/>
            <ac:spMk id="15" creationId="{E372EC70-32E8-C5F8-59F1-50E15C137AAC}"/>
          </ac:spMkLst>
        </pc:spChg>
        <pc:picChg chg="mod">
          <ac:chgData name="Tagarao, Annel" userId="ad9b2f87-35bb-4527-b404-2225f225ac05" providerId="ADAL" clId="{13E6C7FB-27A7-4C22-A032-72CF9F3AEE23}" dt="2026-03-13T21:31:20.157" v="388" actId="962"/>
          <ac:picMkLst>
            <pc:docMk/>
            <pc:sldMk cId="1467859637" sldId="525"/>
            <ac:picMk id="7" creationId="{FD8B5DC6-340D-DA38-F60C-151B9CD5D03F}"/>
          </ac:picMkLst>
        </pc:picChg>
        <pc:cxnChg chg="mod">
          <ac:chgData name="Tagarao, Annel" userId="ad9b2f87-35bb-4527-b404-2225f225ac05" providerId="ADAL" clId="{13E6C7FB-27A7-4C22-A032-72CF9F3AEE23}" dt="2026-03-13T21:32:39.041" v="393" actId="962"/>
          <ac:cxnSpMkLst>
            <pc:docMk/>
            <pc:sldMk cId="1467859637" sldId="525"/>
            <ac:cxnSpMk id="6" creationId="{0743EC16-E10A-E18B-C94D-F80AE383B264}"/>
          </ac:cxnSpMkLst>
        </pc:cxnChg>
        <pc:cxnChg chg="mod ord">
          <ac:chgData name="Tagarao, Annel" userId="ad9b2f87-35bb-4527-b404-2225f225ac05" providerId="ADAL" clId="{13E6C7FB-27A7-4C22-A032-72CF9F3AEE23}" dt="2026-03-13T21:33:18.167" v="397" actId="13244"/>
          <ac:cxnSpMkLst>
            <pc:docMk/>
            <pc:sldMk cId="1467859637" sldId="525"/>
            <ac:cxnSpMk id="17" creationId="{77FAAE26-65F9-0CD8-2576-C9731F78FF36}"/>
          </ac:cxnSpMkLst>
        </pc:cxnChg>
      </pc:sldChg>
      <pc:sldChg chg="modSp mod">
        <pc:chgData name="Tagarao, Annel" userId="ad9b2f87-35bb-4527-b404-2225f225ac05" providerId="ADAL" clId="{13E6C7FB-27A7-4C22-A032-72CF9F3AEE23}" dt="2026-03-13T21:35:46.025" v="406" actId="962"/>
        <pc:sldMkLst>
          <pc:docMk/>
          <pc:sldMk cId="2361294641" sldId="526"/>
        </pc:sldMkLst>
        <pc:spChg chg="ord">
          <ac:chgData name="Tagarao, Annel" userId="ad9b2f87-35bb-4527-b404-2225f225ac05" providerId="ADAL" clId="{13E6C7FB-27A7-4C22-A032-72CF9F3AEE23}" dt="2026-03-13T21:33:31.561" v="399" actId="13244"/>
          <ac:spMkLst>
            <pc:docMk/>
            <pc:sldMk cId="2361294641" sldId="526"/>
            <ac:spMk id="2" creationId="{BBEC1640-7137-1054-9880-D30EBD0A1EA8}"/>
          </ac:spMkLst>
        </pc:spChg>
        <pc:spChg chg="ord">
          <ac:chgData name="Tagarao, Annel" userId="ad9b2f87-35bb-4527-b404-2225f225ac05" providerId="ADAL" clId="{13E6C7FB-27A7-4C22-A032-72CF9F3AEE23}" dt="2026-03-13T21:34:17.323" v="403" actId="13244"/>
          <ac:spMkLst>
            <pc:docMk/>
            <pc:sldMk cId="2361294641" sldId="526"/>
            <ac:spMk id="3" creationId="{DD6BB364-5436-433E-439A-3DEF230B4C46}"/>
          </ac:spMkLst>
        </pc:spChg>
        <pc:spChg chg="mod">
          <ac:chgData name="Tagarao, Annel" userId="ad9b2f87-35bb-4527-b404-2225f225ac05" providerId="ADAL" clId="{13E6C7FB-27A7-4C22-A032-72CF9F3AEE23}" dt="2026-03-13T21:34:20.408" v="404" actId="962"/>
          <ac:spMkLst>
            <pc:docMk/>
            <pc:sldMk cId="2361294641" sldId="526"/>
            <ac:spMk id="5" creationId="{48C3DE67-EA0B-0EB1-D21C-3B062B657397}"/>
          </ac:spMkLst>
        </pc:spChg>
        <pc:picChg chg="mod">
          <ac:chgData name="Tagarao, Annel" userId="ad9b2f87-35bb-4527-b404-2225f225ac05" providerId="ADAL" clId="{13E6C7FB-27A7-4C22-A032-72CF9F3AEE23}" dt="2026-03-13T21:34:13.525" v="401" actId="962"/>
          <ac:picMkLst>
            <pc:docMk/>
            <pc:sldMk cId="2361294641" sldId="526"/>
            <ac:picMk id="8" creationId="{E922A0C1-5386-DAD6-58A8-24F0462C8872}"/>
          </ac:picMkLst>
        </pc:picChg>
        <pc:cxnChg chg="mod ord">
          <ac:chgData name="Tagarao, Annel" userId="ad9b2f87-35bb-4527-b404-2225f225ac05" providerId="ADAL" clId="{13E6C7FB-27A7-4C22-A032-72CF9F3AEE23}" dt="2026-03-13T21:35:46.025" v="406" actId="962"/>
          <ac:cxnSpMkLst>
            <pc:docMk/>
            <pc:sldMk cId="2361294641" sldId="526"/>
            <ac:cxnSpMk id="6" creationId="{5FD32837-D7D2-5B94-C6B8-A5BA9BBEDA7E}"/>
          </ac:cxnSpMkLst>
        </pc:cxnChg>
      </pc:sldChg>
      <pc:sldChg chg="modSp mod">
        <pc:chgData name="Tagarao, Annel" userId="ad9b2f87-35bb-4527-b404-2225f225ac05" providerId="ADAL" clId="{13E6C7FB-27A7-4C22-A032-72CF9F3AEE23}" dt="2026-03-13T21:37:25.733" v="413" actId="962"/>
        <pc:sldMkLst>
          <pc:docMk/>
          <pc:sldMk cId="2029726756" sldId="527"/>
        </pc:sldMkLst>
        <pc:spChg chg="ord">
          <ac:chgData name="Tagarao, Annel" userId="ad9b2f87-35bb-4527-b404-2225f225ac05" providerId="ADAL" clId="{13E6C7FB-27A7-4C22-A032-72CF9F3AEE23}" dt="2026-03-13T21:35:52.084" v="407" actId="13244"/>
          <ac:spMkLst>
            <pc:docMk/>
            <pc:sldMk cId="2029726756" sldId="527"/>
            <ac:spMk id="2" creationId="{31371AE3-61CD-C8BA-0B63-ABFBB9543C56}"/>
          </ac:spMkLst>
        </pc:spChg>
        <pc:spChg chg="ord">
          <ac:chgData name="Tagarao, Annel" userId="ad9b2f87-35bb-4527-b404-2225f225ac05" providerId="ADAL" clId="{13E6C7FB-27A7-4C22-A032-72CF9F3AEE23}" dt="2026-03-13T21:36:49.455" v="410" actId="13244"/>
          <ac:spMkLst>
            <pc:docMk/>
            <pc:sldMk cId="2029726756" sldId="527"/>
            <ac:spMk id="3" creationId="{998D5B64-5464-4EB9-912E-77015B770C49}"/>
          </ac:spMkLst>
        </pc:spChg>
        <pc:spChg chg="mod">
          <ac:chgData name="Tagarao, Annel" userId="ad9b2f87-35bb-4527-b404-2225f225ac05" providerId="ADAL" clId="{13E6C7FB-27A7-4C22-A032-72CF9F3AEE23}" dt="2026-03-13T21:37:16.144" v="412" actId="962"/>
          <ac:spMkLst>
            <pc:docMk/>
            <pc:sldMk cId="2029726756" sldId="527"/>
            <ac:spMk id="5" creationId="{9E418095-7F96-8604-5125-066193C277D0}"/>
          </ac:spMkLst>
        </pc:spChg>
        <pc:picChg chg="mod">
          <ac:chgData name="Tagarao, Annel" userId="ad9b2f87-35bb-4527-b404-2225f225ac05" providerId="ADAL" clId="{13E6C7FB-27A7-4C22-A032-72CF9F3AEE23}" dt="2026-03-13T21:36:39.553" v="408" actId="962"/>
          <ac:picMkLst>
            <pc:docMk/>
            <pc:sldMk cId="2029726756" sldId="527"/>
            <ac:picMk id="7" creationId="{77D11867-BE25-67D9-6EFC-7BA5B76458D6}"/>
          </ac:picMkLst>
        </pc:picChg>
        <pc:cxnChg chg="mod">
          <ac:chgData name="Tagarao, Annel" userId="ad9b2f87-35bb-4527-b404-2225f225ac05" providerId="ADAL" clId="{13E6C7FB-27A7-4C22-A032-72CF9F3AEE23}" dt="2026-03-13T21:37:25.733" v="413" actId="962"/>
          <ac:cxnSpMkLst>
            <pc:docMk/>
            <pc:sldMk cId="2029726756" sldId="527"/>
            <ac:cxnSpMk id="6" creationId="{0254DF07-567D-13EE-02DD-171C4E4D8402}"/>
          </ac:cxnSpMkLst>
        </pc:cxnChg>
        <pc:cxnChg chg="mod">
          <ac:chgData name="Tagarao, Annel" userId="ad9b2f87-35bb-4527-b404-2225f225ac05" providerId="ADAL" clId="{13E6C7FB-27A7-4C22-A032-72CF9F3AEE23}" dt="2026-03-13T21:37:14.240" v="411" actId="962"/>
          <ac:cxnSpMkLst>
            <pc:docMk/>
            <pc:sldMk cId="2029726756" sldId="527"/>
            <ac:cxnSpMk id="9" creationId="{0294AAD8-B938-0A52-3882-7B0D1C5F3085}"/>
          </ac:cxnSpMkLst>
        </pc:cxnChg>
      </pc:sldChg>
      <pc:sldChg chg="modSp mod">
        <pc:chgData name="Tagarao, Annel" userId="ad9b2f87-35bb-4527-b404-2225f225ac05" providerId="ADAL" clId="{13E6C7FB-27A7-4C22-A032-72CF9F3AEE23}" dt="2026-03-13T21:38:47.632" v="419" actId="962"/>
        <pc:sldMkLst>
          <pc:docMk/>
          <pc:sldMk cId="289648874" sldId="528"/>
        </pc:sldMkLst>
        <pc:spChg chg="ord">
          <ac:chgData name="Tagarao, Annel" userId="ad9b2f87-35bb-4527-b404-2225f225ac05" providerId="ADAL" clId="{13E6C7FB-27A7-4C22-A032-72CF9F3AEE23}" dt="2026-03-13T21:37:35.883" v="414" actId="13244"/>
          <ac:spMkLst>
            <pc:docMk/>
            <pc:sldMk cId="289648874" sldId="528"/>
            <ac:spMk id="2" creationId="{90A8DC0B-C9AE-8319-8A05-4189DD0AB35A}"/>
          </ac:spMkLst>
        </pc:spChg>
        <pc:spChg chg="ord">
          <ac:chgData name="Tagarao, Annel" userId="ad9b2f87-35bb-4527-b404-2225f225ac05" providerId="ADAL" clId="{13E6C7FB-27A7-4C22-A032-72CF9F3AEE23}" dt="2026-03-13T21:38:24.330" v="417" actId="13244"/>
          <ac:spMkLst>
            <pc:docMk/>
            <pc:sldMk cId="289648874" sldId="528"/>
            <ac:spMk id="3" creationId="{EEAD3DDB-7BB6-963A-D29E-6FDBDB49D94B}"/>
          </ac:spMkLst>
        </pc:spChg>
        <pc:spChg chg="mod">
          <ac:chgData name="Tagarao, Annel" userId="ad9b2f87-35bb-4527-b404-2225f225ac05" providerId="ADAL" clId="{13E6C7FB-27A7-4C22-A032-72CF9F3AEE23}" dt="2026-03-13T21:38:47.632" v="419" actId="962"/>
          <ac:spMkLst>
            <pc:docMk/>
            <pc:sldMk cId="289648874" sldId="528"/>
            <ac:spMk id="5" creationId="{39E0A8A4-1D44-7F21-B43D-63E7B33ECAD8}"/>
          </ac:spMkLst>
        </pc:spChg>
        <pc:picChg chg="mod">
          <ac:chgData name="Tagarao, Annel" userId="ad9b2f87-35bb-4527-b404-2225f225ac05" providerId="ADAL" clId="{13E6C7FB-27A7-4C22-A032-72CF9F3AEE23}" dt="2026-03-13T21:38:07.546" v="415" actId="962"/>
          <ac:picMkLst>
            <pc:docMk/>
            <pc:sldMk cId="289648874" sldId="528"/>
            <ac:picMk id="8" creationId="{5971179C-29A0-55BA-7ACD-6DF526F60E20}"/>
          </ac:picMkLst>
        </pc:picChg>
        <pc:cxnChg chg="mod">
          <ac:chgData name="Tagarao, Annel" userId="ad9b2f87-35bb-4527-b404-2225f225ac05" providerId="ADAL" clId="{13E6C7FB-27A7-4C22-A032-72CF9F3AEE23}" dt="2026-03-13T21:38:22.548" v="416" actId="962"/>
          <ac:cxnSpMkLst>
            <pc:docMk/>
            <pc:sldMk cId="289648874" sldId="528"/>
            <ac:cxnSpMk id="6" creationId="{CE757FCD-EE8E-C32D-A12F-CA9F0AEFCF1D}"/>
          </ac:cxnSpMkLst>
        </pc:cxnChg>
        <pc:cxnChg chg="mod">
          <ac:chgData name="Tagarao, Annel" userId="ad9b2f87-35bb-4527-b404-2225f225ac05" providerId="ADAL" clId="{13E6C7FB-27A7-4C22-A032-72CF9F3AEE23}" dt="2026-03-13T21:38:45.585" v="418" actId="962"/>
          <ac:cxnSpMkLst>
            <pc:docMk/>
            <pc:sldMk cId="289648874" sldId="528"/>
            <ac:cxnSpMk id="9" creationId="{B6C5F68D-2516-E867-7460-A2C28622A1FC}"/>
          </ac:cxnSpMkLst>
        </pc:cxnChg>
      </pc:sldChg>
      <pc:sldChg chg="modSp mod">
        <pc:chgData name="Tagarao, Annel" userId="ad9b2f87-35bb-4527-b404-2225f225ac05" providerId="ADAL" clId="{13E6C7FB-27A7-4C22-A032-72CF9F3AEE23}" dt="2026-03-13T21:47:26.581" v="454" actId="962"/>
        <pc:sldMkLst>
          <pc:docMk/>
          <pc:sldMk cId="708778975" sldId="533"/>
        </pc:sldMkLst>
        <pc:spChg chg="ord">
          <ac:chgData name="Tagarao, Annel" userId="ad9b2f87-35bb-4527-b404-2225f225ac05" providerId="ADAL" clId="{13E6C7FB-27A7-4C22-A032-72CF9F3AEE23}" dt="2026-03-13T21:45:53.559" v="447" actId="13244"/>
          <ac:spMkLst>
            <pc:docMk/>
            <pc:sldMk cId="708778975" sldId="533"/>
            <ac:spMk id="2" creationId="{88128E56-3A1D-BF0A-2BD3-9C087804FB6B}"/>
          </ac:spMkLst>
        </pc:spChg>
        <pc:spChg chg="ord">
          <ac:chgData name="Tagarao, Annel" userId="ad9b2f87-35bb-4527-b404-2225f225ac05" providerId="ADAL" clId="{13E6C7FB-27A7-4C22-A032-72CF9F3AEE23}" dt="2026-03-13T21:45:57.551" v="448" actId="13244"/>
          <ac:spMkLst>
            <pc:docMk/>
            <pc:sldMk cId="708778975" sldId="533"/>
            <ac:spMk id="3" creationId="{DC7DE0AA-BF12-F49A-FE4F-36FFD9B2215A}"/>
          </ac:spMkLst>
        </pc:spChg>
        <pc:spChg chg="mod">
          <ac:chgData name="Tagarao, Annel" userId="ad9b2f87-35bb-4527-b404-2225f225ac05" providerId="ADAL" clId="{13E6C7FB-27A7-4C22-A032-72CF9F3AEE23}" dt="2026-03-13T21:46:03.236" v="449" actId="962"/>
          <ac:spMkLst>
            <pc:docMk/>
            <pc:sldMk cId="708778975" sldId="533"/>
            <ac:spMk id="5" creationId="{E7F4C344-9791-B67C-1E87-DD5726F9DBCD}"/>
          </ac:spMkLst>
        </pc:spChg>
        <pc:picChg chg="mod">
          <ac:chgData name="Tagarao, Annel" userId="ad9b2f87-35bb-4527-b404-2225f225ac05" providerId="ADAL" clId="{13E6C7FB-27A7-4C22-A032-72CF9F3AEE23}" dt="2026-03-13T21:46:35.874" v="450" actId="962"/>
          <ac:picMkLst>
            <pc:docMk/>
            <pc:sldMk cId="708778975" sldId="533"/>
            <ac:picMk id="4" creationId="{6A56479C-511B-D653-134C-087C27638296}"/>
          </ac:picMkLst>
        </pc:picChg>
        <pc:cxnChg chg="mod">
          <ac:chgData name="Tagarao, Annel" userId="ad9b2f87-35bb-4527-b404-2225f225ac05" providerId="ADAL" clId="{13E6C7FB-27A7-4C22-A032-72CF9F3AEE23}" dt="2026-03-13T21:46:58.171" v="451" actId="962"/>
          <ac:cxnSpMkLst>
            <pc:docMk/>
            <pc:sldMk cId="708778975" sldId="533"/>
            <ac:cxnSpMk id="6" creationId="{EF12D942-B667-F0FD-90A0-C819AF3130CC}"/>
          </ac:cxnSpMkLst>
        </pc:cxnChg>
        <pc:cxnChg chg="mod ord">
          <ac:chgData name="Tagarao, Annel" userId="ad9b2f87-35bb-4527-b404-2225f225ac05" providerId="ADAL" clId="{13E6C7FB-27A7-4C22-A032-72CF9F3AEE23}" dt="2026-03-13T21:47:26.581" v="454" actId="962"/>
          <ac:cxnSpMkLst>
            <pc:docMk/>
            <pc:sldMk cId="708778975" sldId="533"/>
            <ac:cxnSpMk id="9" creationId="{59626242-E659-053F-35BF-C81315015B3F}"/>
          </ac:cxnSpMkLst>
        </pc:cxnChg>
      </pc:sldChg>
      <pc:sldChg chg="modSp mod">
        <pc:chgData name="Tagarao, Annel" userId="ad9b2f87-35bb-4527-b404-2225f225ac05" providerId="ADAL" clId="{13E6C7FB-27A7-4C22-A032-72CF9F3AEE23}" dt="2026-03-13T21:45:49.430" v="446" actId="962"/>
        <pc:sldMkLst>
          <pc:docMk/>
          <pc:sldMk cId="866088191" sldId="534"/>
        </pc:sldMkLst>
        <pc:spChg chg="ord">
          <ac:chgData name="Tagarao, Annel" userId="ad9b2f87-35bb-4527-b404-2225f225ac05" providerId="ADAL" clId="{13E6C7FB-27A7-4C22-A032-72CF9F3AEE23}" dt="2026-03-13T21:44:08.309" v="439" actId="13244"/>
          <ac:spMkLst>
            <pc:docMk/>
            <pc:sldMk cId="866088191" sldId="534"/>
            <ac:spMk id="2" creationId="{450D254B-ACF9-9576-1FBC-F0652B3A0138}"/>
          </ac:spMkLst>
        </pc:spChg>
        <pc:spChg chg="ord">
          <ac:chgData name="Tagarao, Annel" userId="ad9b2f87-35bb-4527-b404-2225f225ac05" providerId="ADAL" clId="{13E6C7FB-27A7-4C22-A032-72CF9F3AEE23}" dt="2026-03-13T21:44:30.651" v="442" actId="13244"/>
          <ac:spMkLst>
            <pc:docMk/>
            <pc:sldMk cId="866088191" sldId="534"/>
            <ac:spMk id="3" creationId="{45CC4144-A45F-D401-60DE-523C7EE810FE}"/>
          </ac:spMkLst>
        </pc:spChg>
        <pc:spChg chg="mod">
          <ac:chgData name="Tagarao, Annel" userId="ad9b2f87-35bb-4527-b404-2225f225ac05" providerId="ADAL" clId="{13E6C7FB-27A7-4C22-A032-72CF9F3AEE23}" dt="2026-03-13T21:44:36.600" v="443" actId="962"/>
          <ac:spMkLst>
            <pc:docMk/>
            <pc:sldMk cId="866088191" sldId="534"/>
            <ac:spMk id="5" creationId="{6EE1438E-A2D3-1056-CE4E-74753A2F3DF4}"/>
          </ac:spMkLst>
        </pc:spChg>
        <pc:picChg chg="mod">
          <ac:chgData name="Tagarao, Annel" userId="ad9b2f87-35bb-4527-b404-2225f225ac05" providerId="ADAL" clId="{13E6C7FB-27A7-4C22-A032-72CF9F3AEE23}" dt="2026-03-13T21:44:28.152" v="440" actId="962"/>
          <ac:picMkLst>
            <pc:docMk/>
            <pc:sldMk cId="866088191" sldId="534"/>
            <ac:picMk id="4" creationId="{F73E561F-A5D0-08CB-5834-07D732B6A54A}"/>
          </ac:picMkLst>
        </pc:picChg>
        <pc:cxnChg chg="mod ord">
          <ac:chgData name="Tagarao, Annel" userId="ad9b2f87-35bb-4527-b404-2225f225ac05" providerId="ADAL" clId="{13E6C7FB-27A7-4C22-A032-72CF9F3AEE23}" dt="2026-03-13T21:44:53.672" v="445" actId="962"/>
          <ac:cxnSpMkLst>
            <pc:docMk/>
            <pc:sldMk cId="866088191" sldId="534"/>
            <ac:cxnSpMk id="6" creationId="{240CA695-4302-25A3-127C-F8B0230BB99D}"/>
          </ac:cxnSpMkLst>
        </pc:cxnChg>
        <pc:cxnChg chg="mod">
          <ac:chgData name="Tagarao, Annel" userId="ad9b2f87-35bb-4527-b404-2225f225ac05" providerId="ADAL" clId="{13E6C7FB-27A7-4C22-A032-72CF9F3AEE23}" dt="2026-03-13T21:45:49.430" v="446" actId="962"/>
          <ac:cxnSpMkLst>
            <pc:docMk/>
            <pc:sldMk cId="866088191" sldId="534"/>
            <ac:cxnSpMk id="9" creationId="{FF356E68-7E95-3F79-5899-5A978B55BA32}"/>
          </ac:cxnSpMkLst>
        </pc:cxnChg>
      </pc:sldChg>
      <pc:sldChg chg="modSp mod">
        <pc:chgData name="Tagarao, Annel" userId="ad9b2f87-35bb-4527-b404-2225f225ac05" providerId="ADAL" clId="{13E6C7FB-27A7-4C22-A032-72CF9F3AEE23}" dt="2026-03-13T21:43:54.327" v="438" actId="962"/>
        <pc:sldMkLst>
          <pc:docMk/>
          <pc:sldMk cId="2754419215" sldId="535"/>
        </pc:sldMkLst>
        <pc:spChg chg="ord">
          <ac:chgData name="Tagarao, Annel" userId="ad9b2f87-35bb-4527-b404-2225f225ac05" providerId="ADAL" clId="{13E6C7FB-27A7-4C22-A032-72CF9F3AEE23}" dt="2026-03-13T21:42:52.060" v="435" actId="13244"/>
          <ac:spMkLst>
            <pc:docMk/>
            <pc:sldMk cId="2754419215" sldId="535"/>
            <ac:spMk id="2" creationId="{5A4652F0-ED36-F561-0668-90FD0B825F7D}"/>
          </ac:spMkLst>
        </pc:spChg>
        <pc:spChg chg="mod">
          <ac:chgData name="Tagarao, Annel" userId="ad9b2f87-35bb-4527-b404-2225f225ac05" providerId="ADAL" clId="{13E6C7FB-27A7-4C22-A032-72CF9F3AEE23}" dt="2026-03-13T21:43:54.327" v="438" actId="962"/>
          <ac:spMkLst>
            <pc:docMk/>
            <pc:sldMk cId="2754419215" sldId="535"/>
            <ac:spMk id="5" creationId="{40F56411-F4B2-4338-57B1-D2A077CF8D06}"/>
          </ac:spMkLst>
        </pc:spChg>
        <pc:picChg chg="mod">
          <ac:chgData name="Tagarao, Annel" userId="ad9b2f87-35bb-4527-b404-2225f225ac05" providerId="ADAL" clId="{13E6C7FB-27A7-4C22-A032-72CF9F3AEE23}" dt="2026-03-13T21:43:24.115" v="436" actId="962"/>
          <ac:picMkLst>
            <pc:docMk/>
            <pc:sldMk cId="2754419215" sldId="535"/>
            <ac:picMk id="7" creationId="{27E92A66-E970-E5CF-58C6-304A85E3EDC8}"/>
          </ac:picMkLst>
        </pc:picChg>
        <pc:cxnChg chg="mod">
          <ac:chgData name="Tagarao, Annel" userId="ad9b2f87-35bb-4527-b404-2225f225ac05" providerId="ADAL" clId="{13E6C7FB-27A7-4C22-A032-72CF9F3AEE23}" dt="2026-03-13T21:43:51.827" v="437" actId="962"/>
          <ac:cxnSpMkLst>
            <pc:docMk/>
            <pc:sldMk cId="2754419215" sldId="535"/>
            <ac:cxnSpMk id="6" creationId="{12652D5E-88E7-CA0C-51C4-B4BA2ABBDEBA}"/>
          </ac:cxnSpMkLst>
        </pc:cxnChg>
      </pc:sldChg>
      <pc:sldChg chg="modSp mod">
        <pc:chgData name="Tagarao, Annel" userId="ad9b2f87-35bb-4527-b404-2225f225ac05" providerId="ADAL" clId="{13E6C7FB-27A7-4C22-A032-72CF9F3AEE23}" dt="2026-03-13T21:42:45.957" v="434" actId="962"/>
        <pc:sldMkLst>
          <pc:docMk/>
          <pc:sldMk cId="2109706405" sldId="536"/>
        </pc:sldMkLst>
        <pc:spChg chg="ord">
          <ac:chgData name="Tagarao, Annel" userId="ad9b2f87-35bb-4527-b404-2225f225ac05" providerId="ADAL" clId="{13E6C7FB-27A7-4C22-A032-72CF9F3AEE23}" dt="2026-03-13T21:40:21.966" v="428" actId="13244"/>
          <ac:spMkLst>
            <pc:docMk/>
            <pc:sldMk cId="2109706405" sldId="536"/>
            <ac:spMk id="2" creationId="{CC37FD25-84AC-660B-8737-643BDE4D04A1}"/>
          </ac:spMkLst>
        </pc:spChg>
        <pc:spChg chg="ord">
          <ac:chgData name="Tagarao, Annel" userId="ad9b2f87-35bb-4527-b404-2225f225ac05" providerId="ADAL" clId="{13E6C7FB-27A7-4C22-A032-72CF9F3AEE23}" dt="2026-03-13T21:40:28.464" v="429" actId="13244"/>
          <ac:spMkLst>
            <pc:docMk/>
            <pc:sldMk cId="2109706405" sldId="536"/>
            <ac:spMk id="3" creationId="{38727966-1CEB-4344-A439-3E9AD9945A39}"/>
          </ac:spMkLst>
        </pc:spChg>
        <pc:spChg chg="mod">
          <ac:chgData name="Tagarao, Annel" userId="ad9b2f87-35bb-4527-b404-2225f225ac05" providerId="ADAL" clId="{13E6C7FB-27A7-4C22-A032-72CF9F3AEE23}" dt="2026-03-13T21:40:50.335" v="431" actId="962"/>
          <ac:spMkLst>
            <pc:docMk/>
            <pc:sldMk cId="2109706405" sldId="536"/>
            <ac:spMk id="5" creationId="{2CDBA53D-842C-FF19-3E05-076EEBA2D9F2}"/>
          </ac:spMkLst>
        </pc:spChg>
        <pc:spChg chg="mod">
          <ac:chgData name="Tagarao, Annel" userId="ad9b2f87-35bb-4527-b404-2225f225ac05" providerId="ADAL" clId="{13E6C7FB-27A7-4C22-A032-72CF9F3AEE23}" dt="2026-03-13T21:40:48.101" v="430" actId="962"/>
          <ac:spMkLst>
            <pc:docMk/>
            <pc:sldMk cId="2109706405" sldId="536"/>
            <ac:spMk id="15" creationId="{F5F519CB-F166-98D0-E951-920F0CE5484B}"/>
          </ac:spMkLst>
        </pc:spChg>
        <pc:picChg chg="mod">
          <ac:chgData name="Tagarao, Annel" userId="ad9b2f87-35bb-4527-b404-2225f225ac05" providerId="ADAL" clId="{13E6C7FB-27A7-4C22-A032-72CF9F3AEE23}" dt="2026-03-13T21:41:13.713" v="432" actId="962"/>
          <ac:picMkLst>
            <pc:docMk/>
            <pc:sldMk cId="2109706405" sldId="536"/>
            <ac:picMk id="4" creationId="{BF828F9E-B9EB-F22F-A1E2-094584D393AF}"/>
          </ac:picMkLst>
        </pc:picChg>
        <pc:cxnChg chg="mod">
          <ac:chgData name="Tagarao, Annel" userId="ad9b2f87-35bb-4527-b404-2225f225ac05" providerId="ADAL" clId="{13E6C7FB-27A7-4C22-A032-72CF9F3AEE23}" dt="2026-03-13T21:42:17.143" v="433" actId="962"/>
          <ac:cxnSpMkLst>
            <pc:docMk/>
            <pc:sldMk cId="2109706405" sldId="536"/>
            <ac:cxnSpMk id="6" creationId="{FB0E368E-C6E4-81E3-8A1D-8A3F5D756F8C}"/>
          </ac:cxnSpMkLst>
        </pc:cxnChg>
        <pc:cxnChg chg="mod">
          <ac:chgData name="Tagarao, Annel" userId="ad9b2f87-35bb-4527-b404-2225f225ac05" providerId="ADAL" clId="{13E6C7FB-27A7-4C22-A032-72CF9F3AEE23}" dt="2026-03-13T21:42:45.957" v="434" actId="962"/>
          <ac:cxnSpMkLst>
            <pc:docMk/>
            <pc:sldMk cId="2109706405" sldId="536"/>
            <ac:cxnSpMk id="17" creationId="{E8ECFE12-E87D-0758-EDE6-C1CC9BDC884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80680FBE-A8DF-4758-9AC4-3A9E1039168F}" type="datetimeFigureOut">
              <a:rPr lang="en-US" smtClean="0"/>
              <a:t>3/13/2026</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EC13577B-6902-467D-A26C-08A0DD5E4E03}" type="datetimeFigureOut">
              <a:rPr lang="en-US" smtClean="0"/>
              <a:t>3/13/2026</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2190385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2688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57C22-38A8-3F1E-7CCE-526563CB07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E624B-E2CF-99B6-71E7-DFF4581144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51E973-7632-CE4A-D802-3D966F9C7F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E2EE46-F82F-D502-9F72-C2293F8A8697}"/>
              </a:ext>
            </a:extLst>
          </p:cNvPr>
          <p:cNvSpPr>
            <a:spLocks noGrp="1"/>
          </p:cNvSpPr>
          <p:nvPr>
            <p:ph type="sldNum" sz="quarter" idx="10"/>
          </p:nvPr>
        </p:nvSpPr>
        <p:spPr/>
        <p:txBody>
          <a:bodyPr/>
          <a:lstStyle/>
          <a:p>
            <a:fld id="{DF61EA0F-A667-4B49-8422-0062BC55E249}" type="slidenum">
              <a:rPr lang="en-US" smtClean="0"/>
              <a:t>18</a:t>
            </a:fld>
            <a:endParaRPr lang="en-US" dirty="0"/>
          </a:p>
        </p:txBody>
      </p:sp>
    </p:spTree>
    <p:extLst>
      <p:ext uri="{BB962C8B-B14F-4D97-AF65-F5344CB8AC3E}">
        <p14:creationId xmlns:p14="http://schemas.microsoft.com/office/powerpoint/2010/main" val="3908551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19</a:t>
            </a:fld>
            <a:endParaRPr lang="en-US" dirty="0"/>
          </a:p>
        </p:txBody>
      </p:sp>
    </p:spTree>
    <p:extLst>
      <p:ext uri="{BB962C8B-B14F-4D97-AF65-F5344CB8AC3E}">
        <p14:creationId xmlns:p14="http://schemas.microsoft.com/office/powerpoint/2010/main" val="56917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C1901-1DAD-88AD-1DE0-23AB9C4573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77454-703F-273C-24F4-1D7397DE7D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AC10D-AFE2-AD37-2CDA-225EAB4F19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B8DFB0-85B7-1655-4627-EBA476B7E64B}"/>
              </a:ext>
            </a:extLst>
          </p:cNvPr>
          <p:cNvSpPr>
            <a:spLocks noGrp="1"/>
          </p:cNvSpPr>
          <p:nvPr>
            <p:ph type="sldNum" sz="quarter" idx="10"/>
          </p:nvPr>
        </p:nvSpPr>
        <p:spPr/>
        <p:txBody>
          <a:bodyPr/>
          <a:lstStyle/>
          <a:p>
            <a:fld id="{DF61EA0F-A667-4B49-8422-0062BC55E249}" type="slidenum">
              <a:rPr lang="en-US" smtClean="0"/>
              <a:t>20</a:t>
            </a:fld>
            <a:endParaRPr lang="en-US" dirty="0"/>
          </a:p>
        </p:txBody>
      </p:sp>
    </p:spTree>
    <p:extLst>
      <p:ext uri="{BB962C8B-B14F-4D97-AF65-F5344CB8AC3E}">
        <p14:creationId xmlns:p14="http://schemas.microsoft.com/office/powerpoint/2010/main" val="188349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BD46F-24D3-F18B-2929-79441CA00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77B2B-A443-59D5-5DC7-6B6DDEB63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8A0A4-D5B9-B526-BB75-3E38CC3E57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B953A5-EE71-C705-A025-033476E3E2C5}"/>
              </a:ext>
            </a:extLst>
          </p:cNvPr>
          <p:cNvSpPr>
            <a:spLocks noGrp="1"/>
          </p:cNvSpPr>
          <p:nvPr>
            <p:ph type="sldNum" sz="quarter" idx="10"/>
          </p:nvPr>
        </p:nvSpPr>
        <p:spPr/>
        <p:txBody>
          <a:bodyPr/>
          <a:lstStyle/>
          <a:p>
            <a:fld id="{DF61EA0F-A667-4B49-8422-0062BC55E249}" type="slidenum">
              <a:rPr lang="en-US" smtClean="0"/>
              <a:t>21</a:t>
            </a:fld>
            <a:endParaRPr lang="en-US" dirty="0"/>
          </a:p>
        </p:txBody>
      </p:sp>
    </p:spTree>
    <p:extLst>
      <p:ext uri="{BB962C8B-B14F-4D97-AF65-F5344CB8AC3E}">
        <p14:creationId xmlns:p14="http://schemas.microsoft.com/office/powerpoint/2010/main" val="529200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4A0C3-AE03-63EB-CA1D-2E031B24A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D34BB-5AF6-4A16-601B-1BC8371E5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5A073-57AE-8FE8-EDE8-543F07D01E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05B0B5-5117-55FF-D0AE-7F29398FF5F8}"/>
              </a:ext>
            </a:extLst>
          </p:cNvPr>
          <p:cNvSpPr>
            <a:spLocks noGrp="1"/>
          </p:cNvSpPr>
          <p:nvPr>
            <p:ph type="sldNum" sz="quarter" idx="10"/>
          </p:nvPr>
        </p:nvSpPr>
        <p:spPr/>
        <p:txBody>
          <a:bodyPr/>
          <a:lstStyle/>
          <a:p>
            <a:fld id="{DF61EA0F-A667-4B49-8422-0062BC55E249}" type="slidenum">
              <a:rPr lang="en-US" smtClean="0"/>
              <a:t>22</a:t>
            </a:fld>
            <a:endParaRPr lang="en-US" dirty="0"/>
          </a:p>
        </p:txBody>
      </p:sp>
    </p:spTree>
    <p:extLst>
      <p:ext uri="{BB962C8B-B14F-4D97-AF65-F5344CB8AC3E}">
        <p14:creationId xmlns:p14="http://schemas.microsoft.com/office/powerpoint/2010/main" val="3332266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5DD15-6A8F-5746-3A0C-1FD8E5383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753D3F-9D40-679F-32D9-21197CA9F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3BC270-EF3E-CCB0-8540-665E0F58DE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EC4B4B-C35A-DD8E-A88E-67E9EFC619F6}"/>
              </a:ext>
            </a:extLst>
          </p:cNvPr>
          <p:cNvSpPr>
            <a:spLocks noGrp="1"/>
          </p:cNvSpPr>
          <p:nvPr>
            <p:ph type="sldNum" sz="quarter" idx="10"/>
          </p:nvPr>
        </p:nvSpPr>
        <p:spPr/>
        <p:txBody>
          <a:bodyPr/>
          <a:lstStyle/>
          <a:p>
            <a:fld id="{DF61EA0F-A667-4B49-8422-0062BC55E249}" type="slidenum">
              <a:rPr lang="en-US" smtClean="0"/>
              <a:t>23</a:t>
            </a:fld>
            <a:endParaRPr lang="en-US" dirty="0"/>
          </a:p>
        </p:txBody>
      </p:sp>
    </p:spTree>
    <p:extLst>
      <p:ext uri="{BB962C8B-B14F-4D97-AF65-F5344CB8AC3E}">
        <p14:creationId xmlns:p14="http://schemas.microsoft.com/office/powerpoint/2010/main" val="286104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B36B6-E281-1CAA-7520-359B84569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3E7B9-8E5A-DC5E-B8D9-5EB95D7E7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5C2BC-908F-5E89-1582-BE48199F07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591AD1-B51B-9C89-03AD-782989B0CD50}"/>
              </a:ext>
            </a:extLst>
          </p:cNvPr>
          <p:cNvSpPr>
            <a:spLocks noGrp="1"/>
          </p:cNvSpPr>
          <p:nvPr>
            <p:ph type="sldNum" sz="quarter" idx="10"/>
          </p:nvPr>
        </p:nvSpPr>
        <p:spPr/>
        <p:txBody>
          <a:bodyPr/>
          <a:lstStyle/>
          <a:p>
            <a:fld id="{DF61EA0F-A667-4B49-8422-0062BC55E249}" type="slidenum">
              <a:rPr lang="en-US" smtClean="0"/>
              <a:t>24</a:t>
            </a:fld>
            <a:endParaRPr lang="en-US" dirty="0"/>
          </a:p>
        </p:txBody>
      </p:sp>
    </p:spTree>
    <p:extLst>
      <p:ext uri="{BB962C8B-B14F-4D97-AF65-F5344CB8AC3E}">
        <p14:creationId xmlns:p14="http://schemas.microsoft.com/office/powerpoint/2010/main" val="3767163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85477-6B1A-93C0-8C66-8FCA07D04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00270-EED0-7C56-A0B0-17E556E04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914FC2-87EC-156A-E013-B5465C6C44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0A5D7B-618E-DA0E-8E62-5F79C447BDFA}"/>
              </a:ext>
            </a:extLst>
          </p:cNvPr>
          <p:cNvSpPr>
            <a:spLocks noGrp="1"/>
          </p:cNvSpPr>
          <p:nvPr>
            <p:ph type="sldNum" sz="quarter" idx="10"/>
          </p:nvPr>
        </p:nvSpPr>
        <p:spPr/>
        <p:txBody>
          <a:bodyPr/>
          <a:lstStyle/>
          <a:p>
            <a:fld id="{DF61EA0F-A667-4B49-8422-0062BC55E249}" type="slidenum">
              <a:rPr lang="en-US" smtClean="0"/>
              <a:t>25</a:t>
            </a:fld>
            <a:endParaRPr lang="en-US" dirty="0"/>
          </a:p>
        </p:txBody>
      </p:sp>
    </p:spTree>
    <p:extLst>
      <p:ext uri="{BB962C8B-B14F-4D97-AF65-F5344CB8AC3E}">
        <p14:creationId xmlns:p14="http://schemas.microsoft.com/office/powerpoint/2010/main" val="3703281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E6904-2603-EC88-80FD-B065E1453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4857E-3E23-F099-676D-A29E6D9090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63C80-A131-D29B-BC6F-B3BF38DB55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74409A-A6D2-4E41-5E1F-5E343ABD3659}"/>
              </a:ext>
            </a:extLst>
          </p:cNvPr>
          <p:cNvSpPr>
            <a:spLocks noGrp="1"/>
          </p:cNvSpPr>
          <p:nvPr>
            <p:ph type="sldNum" sz="quarter" idx="10"/>
          </p:nvPr>
        </p:nvSpPr>
        <p:spPr/>
        <p:txBody>
          <a:bodyPr/>
          <a:lstStyle/>
          <a:p>
            <a:fld id="{DF61EA0F-A667-4B49-8422-0062BC55E249}" type="slidenum">
              <a:rPr lang="en-US" smtClean="0"/>
              <a:t>26</a:t>
            </a:fld>
            <a:endParaRPr lang="en-US" dirty="0"/>
          </a:p>
        </p:txBody>
      </p:sp>
    </p:spTree>
    <p:extLst>
      <p:ext uri="{BB962C8B-B14F-4D97-AF65-F5344CB8AC3E}">
        <p14:creationId xmlns:p14="http://schemas.microsoft.com/office/powerpoint/2010/main" val="11663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1889749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F239D-6CBE-9A35-189F-7A26439D4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D723F-56B0-EEA9-2FD4-1DC13B0DF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94201-65E4-93FC-4507-0CEA2A6CA7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49773B-A534-000E-23B8-0544A2801FA7}"/>
              </a:ext>
            </a:extLst>
          </p:cNvPr>
          <p:cNvSpPr>
            <a:spLocks noGrp="1"/>
          </p:cNvSpPr>
          <p:nvPr>
            <p:ph type="sldNum" sz="quarter" idx="10"/>
          </p:nvPr>
        </p:nvSpPr>
        <p:spPr/>
        <p:txBody>
          <a:bodyPr/>
          <a:lstStyle/>
          <a:p>
            <a:fld id="{DF61EA0F-A667-4B49-8422-0062BC55E249}" type="slidenum">
              <a:rPr lang="en-US" smtClean="0"/>
              <a:t>27</a:t>
            </a:fld>
            <a:endParaRPr lang="en-US" dirty="0"/>
          </a:p>
        </p:txBody>
      </p:sp>
    </p:spTree>
    <p:extLst>
      <p:ext uri="{BB962C8B-B14F-4D97-AF65-F5344CB8AC3E}">
        <p14:creationId xmlns:p14="http://schemas.microsoft.com/office/powerpoint/2010/main" val="733734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EA61D-EBA8-8EBB-DEBC-02B15D365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135E0-725D-DAE2-D460-F4A7033B0B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F25E84-159E-A8EE-B717-0083D1C67E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F9478F-595D-BA0A-1F0B-40FF9BB6DA96}"/>
              </a:ext>
            </a:extLst>
          </p:cNvPr>
          <p:cNvSpPr>
            <a:spLocks noGrp="1"/>
          </p:cNvSpPr>
          <p:nvPr>
            <p:ph type="sldNum" sz="quarter" idx="10"/>
          </p:nvPr>
        </p:nvSpPr>
        <p:spPr/>
        <p:txBody>
          <a:bodyPr/>
          <a:lstStyle/>
          <a:p>
            <a:fld id="{DF61EA0F-A667-4B49-8422-0062BC55E249}" type="slidenum">
              <a:rPr lang="en-US" smtClean="0"/>
              <a:t>28</a:t>
            </a:fld>
            <a:endParaRPr lang="en-US" dirty="0"/>
          </a:p>
        </p:txBody>
      </p:sp>
    </p:spTree>
    <p:extLst>
      <p:ext uri="{BB962C8B-B14F-4D97-AF65-F5344CB8AC3E}">
        <p14:creationId xmlns:p14="http://schemas.microsoft.com/office/powerpoint/2010/main" val="3832796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29</a:t>
            </a:fld>
            <a:endParaRPr lang="en-US" dirty="0"/>
          </a:p>
        </p:txBody>
      </p:sp>
    </p:spTree>
    <p:extLst>
      <p:ext uri="{BB962C8B-B14F-4D97-AF65-F5344CB8AC3E}">
        <p14:creationId xmlns:p14="http://schemas.microsoft.com/office/powerpoint/2010/main" val="3116147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30</a:t>
            </a:fld>
            <a:endParaRPr lang="en-US" dirty="0"/>
          </a:p>
        </p:txBody>
      </p:sp>
    </p:spTree>
    <p:extLst>
      <p:ext uri="{BB962C8B-B14F-4D97-AF65-F5344CB8AC3E}">
        <p14:creationId xmlns:p14="http://schemas.microsoft.com/office/powerpoint/2010/main" val="809608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31</a:t>
            </a:fld>
            <a:endParaRPr lang="en-US" dirty="0"/>
          </a:p>
        </p:txBody>
      </p:sp>
    </p:spTree>
    <p:extLst>
      <p:ext uri="{BB962C8B-B14F-4D97-AF65-F5344CB8AC3E}">
        <p14:creationId xmlns:p14="http://schemas.microsoft.com/office/powerpoint/2010/main" val="282407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8958D-F83E-0775-024A-8488DCCB3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D66F7-68D8-A14D-AC06-E9062B3E93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7E4B48-C95D-3A03-96AD-64C3B5B2A6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D58295-05D7-7744-BCB5-EB30F0D6915D}"/>
              </a:ext>
            </a:extLst>
          </p:cNvPr>
          <p:cNvSpPr>
            <a:spLocks noGrp="1"/>
          </p:cNvSpPr>
          <p:nvPr>
            <p:ph type="sldNum" sz="quarter" idx="10"/>
          </p:nvPr>
        </p:nvSpPr>
        <p:spPr/>
        <p:txBody>
          <a:bodyPr/>
          <a:lstStyle/>
          <a:p>
            <a:fld id="{DF61EA0F-A667-4B49-8422-0062BC55E249}" type="slidenum">
              <a:rPr lang="en-US" smtClean="0"/>
              <a:t>3</a:t>
            </a:fld>
            <a:endParaRPr lang="en-US" dirty="0"/>
          </a:p>
        </p:txBody>
      </p:sp>
    </p:spTree>
    <p:extLst>
      <p:ext uri="{BB962C8B-B14F-4D97-AF65-F5344CB8AC3E}">
        <p14:creationId xmlns:p14="http://schemas.microsoft.com/office/powerpoint/2010/main" val="1844172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94870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2177506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45130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2366319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DA05C-3E5C-15A0-B11F-3B98C816B5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5A073-93D9-B9FF-D2F6-7A08C9672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E5A2A3-FE1D-3E33-9BDB-C46CA08267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EFF88D-2105-1B7F-087C-C17A7FB28A0E}"/>
              </a:ext>
            </a:extLst>
          </p:cNvPr>
          <p:cNvSpPr>
            <a:spLocks noGrp="1"/>
          </p:cNvSpPr>
          <p:nvPr>
            <p:ph type="sldNum" sz="quarter" idx="10"/>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3219575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3231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wide view of the Mt. San Antonio College campus with snowy hills in the background.&#10;" title="Landscape of Mt. San Antonio College"/>
          <p:cNvPicPr>
            <a:picLocks noChangeAspect="1"/>
          </p:cNvPicPr>
          <p:nvPr userDrawn="1"/>
        </p:nvPicPr>
        <p:blipFill rotWithShape="1">
          <a:blip r:embed="rId2">
            <a:extLst>
              <a:ext uri="{28A0092B-C50C-407E-A947-70E740481C1C}">
                <a14:useLocalDpi xmlns:a14="http://schemas.microsoft.com/office/drawing/2010/main" val="0"/>
              </a:ext>
            </a:extLst>
          </a:blip>
          <a:srcRect b="16149"/>
          <a:stretch/>
        </p:blipFill>
        <p:spPr>
          <a:xfrm>
            <a:off x="-76200" y="0"/>
            <a:ext cx="12268200" cy="6858000"/>
          </a:xfrm>
          <a:prstGeom prst="rect">
            <a:avLst/>
          </a:prstGeom>
        </p:spPr>
      </p:pic>
      <p:sp>
        <p:nvSpPr>
          <p:cNvPr id="6" name="Rectangle 5"/>
          <p:cNvSpPr/>
          <p:nvPr userDrawn="1"/>
        </p:nvSpPr>
        <p:spPr bwMode="auto">
          <a:xfrm>
            <a:off x="1251312" y="4459349"/>
            <a:ext cx="10940687" cy="2009648"/>
          </a:xfrm>
          <a:prstGeom prst="rect">
            <a:avLst/>
          </a:prstGeom>
          <a:solidFill>
            <a:schemeClr val="accent2">
              <a:lumMod val="75000"/>
            </a:schemeClr>
          </a:solidFill>
          <a:ln>
            <a:noFill/>
          </a:ln>
        </p:spPr>
        <p:txBody>
          <a:bodyPr lIns="91425" tIns="91425" rIns="91425" bIns="91425" anchor="ctr" anchorCtr="0">
            <a:noAutofit/>
          </a:bodyPr>
          <a:lstStyle/>
          <a:p>
            <a:pPr lvl="0">
              <a:spcBef>
                <a:spcPts val="0"/>
              </a:spcBef>
              <a:buNone/>
            </a:pPr>
            <a:endParaRPr lang="en-US" dirty="0">
              <a:solidFill>
                <a:schemeClr val="tx1"/>
              </a:solidFill>
            </a:endParaRPr>
          </a:p>
        </p:txBody>
      </p:sp>
      <p:sp>
        <p:nvSpPr>
          <p:cNvPr id="8" name="Title 1"/>
          <p:cNvSpPr>
            <a:spLocks noGrp="1"/>
          </p:cNvSpPr>
          <p:nvPr>
            <p:ph type="title"/>
          </p:nvPr>
        </p:nvSpPr>
        <p:spPr>
          <a:xfrm>
            <a:off x="3556000" y="4742044"/>
            <a:ext cx="8080373" cy="1111495"/>
          </a:xfrm>
          <a:noFill/>
        </p:spPr>
        <p:txBody>
          <a:bodyPr>
            <a:normAutofit/>
          </a:bodyPr>
          <a:lstStyle>
            <a:lvl1pPr algn="l">
              <a:defRPr sz="4400">
                <a:solidFill>
                  <a:schemeClr val="bg1"/>
                </a:solidFill>
                <a:latin typeface="+mj-lt"/>
              </a:defRPr>
            </a:lvl1pPr>
          </a:lstStyle>
          <a:p>
            <a:r>
              <a:rPr lang="en-US" dirty="0"/>
              <a:t>Click to edit Master title style</a:t>
            </a:r>
          </a:p>
        </p:txBody>
      </p:sp>
      <p:pic>
        <p:nvPicPr>
          <p:cNvPr id="3" name="Picture 2" descr="The logo features the words Mt. San Antonio College, Mt. SAC, hills and a torch." title="Mt. San Antonio Colle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4233" y="4814416"/>
            <a:ext cx="1940560" cy="1375871"/>
          </a:xfrm>
          <a:prstGeom prst="rect">
            <a:avLst/>
          </a:prstGeom>
        </p:spPr>
      </p:pic>
      <p:sp>
        <p:nvSpPr>
          <p:cNvPr id="7" name="Text Placeholder 2"/>
          <p:cNvSpPr>
            <a:spLocks noGrp="1"/>
          </p:cNvSpPr>
          <p:nvPr>
            <p:ph type="body" idx="1"/>
          </p:nvPr>
        </p:nvSpPr>
        <p:spPr>
          <a:xfrm>
            <a:off x="3566160" y="5427663"/>
            <a:ext cx="808037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5DA907-BFD3-49E2-B4CA-D28C3110B17D}" type="datetime1">
              <a:rPr lang="en-US" smtClean="0"/>
              <a:t>3/13/2026</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4E4EFAB-AE02-4809-8285-EDC44B9E34E2}" type="slidenum">
              <a:rPr lang="en-US" smtClean="0"/>
              <a:t>‹#›</a:t>
            </a:fld>
            <a:endParaRPr lang="en-US" dirty="0"/>
          </a:p>
        </p:txBody>
      </p:sp>
    </p:spTree>
    <p:extLst>
      <p:ext uri="{BB962C8B-B14F-4D97-AF65-F5344CB8AC3E}">
        <p14:creationId xmlns:p14="http://schemas.microsoft.com/office/powerpoint/2010/main" val="387375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2256" y="365125"/>
            <a:ext cx="64008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52600" y="365125"/>
            <a:ext cx="916305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5C126-60B3-47F8-9743-CD99BBC2BA6F}" type="datetime1">
              <a:rPr lang="en-US" smtClean="0"/>
              <a:t>3/13/2026</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dirty="0"/>
          </a:p>
        </p:txBody>
      </p:sp>
    </p:spTree>
    <p:extLst>
      <p:ext uri="{BB962C8B-B14F-4D97-AF65-F5344CB8AC3E}">
        <p14:creationId xmlns:p14="http://schemas.microsoft.com/office/powerpoint/2010/main" val="420707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3"/>
          </p:nvPr>
        </p:nvSpPr>
        <p:spPr>
          <a:xfrm>
            <a:off x="1752600" y="1444752"/>
            <a:ext cx="10076688" cy="43891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5A95815-345B-450C-ABB0-59F17AAF06BC}" type="datetime1">
              <a:rPr lang="en-US" smtClean="0"/>
              <a:t>3/13/2026</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1709738"/>
            <a:ext cx="10079736" cy="2852737"/>
          </a:xfrm>
        </p:spPr>
        <p:txBody>
          <a:bodyPr anchor="b">
            <a:normAutofit/>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1752600" y="4589463"/>
            <a:ext cx="1007973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678DCE-CE00-4BC2-B083-F4E4A6089851}" type="datetime1">
              <a:rPr lang="en-US" smtClean="0"/>
              <a:t>3/13/2026</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dirty="0"/>
          </a:p>
        </p:txBody>
      </p:sp>
    </p:spTree>
    <p:extLst>
      <p:ext uri="{BB962C8B-B14F-4D97-AF65-F5344CB8AC3E}">
        <p14:creationId xmlns:p14="http://schemas.microsoft.com/office/powerpoint/2010/main" val="210938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52600" y="1501775"/>
            <a:ext cx="47434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86600" y="1501775"/>
            <a:ext cx="47434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23F327-DBFE-4B63-A290-64463BB06941}" type="datetime1">
              <a:rPr lang="en-US" smtClean="0"/>
              <a:t>3/13/2026</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dirty="0"/>
          </a:p>
        </p:txBody>
      </p:sp>
    </p:spTree>
    <p:extLst>
      <p:ext uri="{BB962C8B-B14F-4D97-AF65-F5344CB8AC3E}">
        <p14:creationId xmlns:p14="http://schemas.microsoft.com/office/powerpoint/2010/main" val="351951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1414463"/>
            <a:ext cx="4702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752600" y="2238375"/>
            <a:ext cx="470217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07004" y="1414463"/>
            <a:ext cx="47253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07004" y="2238375"/>
            <a:ext cx="472533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38DCBA-18A7-4B26-BCA3-F0C93DBD0D04}" type="datetime1">
              <a:rPr lang="en-US" smtClean="0"/>
              <a:t>3/13/2026</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dirty="0"/>
          </a:p>
        </p:txBody>
      </p:sp>
      <p:sp>
        <p:nvSpPr>
          <p:cNvPr id="10" name="Title 9"/>
          <p:cNvSpPr>
            <a:spLocks noGrp="1"/>
          </p:cNvSpPr>
          <p:nvPr>
            <p:ph type="title"/>
          </p:nvPr>
        </p:nvSpPr>
        <p:spPr>
          <a:xfrm>
            <a:off x="521208" y="448056"/>
            <a:ext cx="11311128" cy="640080"/>
          </a:xfrm>
        </p:spPr>
        <p:txBody>
          <a:bodyPr/>
          <a:lstStyle/>
          <a:p>
            <a:r>
              <a:rPr lang="en-US"/>
              <a:t>Click to edit Master title style</a:t>
            </a:r>
          </a:p>
        </p:txBody>
      </p:sp>
    </p:spTree>
    <p:extLst>
      <p:ext uri="{BB962C8B-B14F-4D97-AF65-F5344CB8AC3E}">
        <p14:creationId xmlns:p14="http://schemas.microsoft.com/office/powerpoint/2010/main" val="132874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1904886-E09C-4E54-888E-9996D0E331DD}" type="datetime1">
              <a:rPr lang="en-US" smtClean="0"/>
              <a:t>3/13/2026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3574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E77ED-3705-4549-9B84-F88C7ADFA4D2}" type="datetime1">
              <a:rPr lang="en-US" smtClean="0"/>
              <a:t>3/13/2026</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4E4EFAB-AE02-4809-8285-EDC44B9E34E2}" type="slidenum">
              <a:rPr lang="en-US" smtClean="0"/>
              <a:t>‹#›</a:t>
            </a:fld>
            <a:endParaRPr lang="en-US" dirty="0"/>
          </a:p>
        </p:txBody>
      </p:sp>
    </p:spTree>
    <p:extLst>
      <p:ext uri="{BB962C8B-B14F-4D97-AF65-F5344CB8AC3E}">
        <p14:creationId xmlns:p14="http://schemas.microsoft.com/office/powerpoint/2010/main" val="193004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650" y="457200"/>
            <a:ext cx="394335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210300" y="987425"/>
            <a:ext cx="56220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71650" y="2171700"/>
            <a:ext cx="3943350" cy="3697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57612A-A686-42DD-A66E-EE246F29E575}" type="datetime1">
              <a:rPr lang="en-US" smtClean="0"/>
              <a:t>3/13/2026</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dirty="0"/>
          </a:p>
        </p:txBody>
      </p:sp>
    </p:spTree>
    <p:extLst>
      <p:ext uri="{BB962C8B-B14F-4D97-AF65-F5344CB8AC3E}">
        <p14:creationId xmlns:p14="http://schemas.microsoft.com/office/powerpoint/2010/main" val="270997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3936" y="457200"/>
            <a:ext cx="3941064" cy="1600200"/>
          </a:xfrm>
        </p:spPr>
        <p:txBody>
          <a:bodyPr anchor="b"/>
          <a:lstStyle>
            <a:lvl1pPr>
              <a:defRPr sz="32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08776" y="987425"/>
            <a:ext cx="56235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73936" y="2176272"/>
            <a:ext cx="3941064" cy="3694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CA8963-C911-433D-8DB7-892202FAB7E8}" type="datetime1">
              <a:rPr lang="en-US" smtClean="0"/>
              <a:t>3/13/2026</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dirty="0"/>
          </a:p>
        </p:txBody>
      </p:sp>
    </p:spTree>
    <p:extLst>
      <p:ext uri="{BB962C8B-B14F-4D97-AF65-F5344CB8AC3E}">
        <p14:creationId xmlns:p14="http://schemas.microsoft.com/office/powerpoint/2010/main" val="69298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eekaboo view of the Mt. SAC campus with rolling hills and snowcapped mountain in the background" title="Landscape of Campus"/>
          <p:cNvPicPr>
            <a:picLocks noChangeAspect="1"/>
          </p:cNvPicPr>
          <p:nvPr userDrawn="1"/>
        </p:nvPicPr>
        <p:blipFill rotWithShape="1">
          <a:blip r:embed="rId13">
            <a:extLst>
              <a:ext uri="{28A0092B-C50C-407E-A947-70E740481C1C}">
                <a14:useLocalDpi xmlns:a14="http://schemas.microsoft.com/office/drawing/2010/main" val="0"/>
              </a:ext>
            </a:extLst>
          </a:blip>
          <a:srcRect l="37431" t="-136" r="49163" b="7881"/>
          <a:stretch/>
        </p:blipFill>
        <p:spPr>
          <a:xfrm>
            <a:off x="-8636" y="-10160"/>
            <a:ext cx="1503680" cy="6898640"/>
          </a:xfrm>
          <a:prstGeom prst="rect">
            <a:avLst/>
          </a:prstGeom>
        </p:spPr>
      </p:pic>
      <p:sp>
        <p:nvSpPr>
          <p:cNvPr id="7" name="Rectangle 6"/>
          <p:cNvSpPr/>
          <p:nvPr userDrawn="1"/>
        </p:nvSpPr>
        <p:spPr>
          <a:xfrm>
            <a:off x="0" y="0"/>
            <a:ext cx="1549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2" name="Title Placeholder 1"/>
          <p:cNvSpPr>
            <a:spLocks noGrp="1"/>
          </p:cNvSpPr>
          <p:nvPr>
            <p:ph type="title"/>
          </p:nvPr>
        </p:nvSpPr>
        <p:spPr>
          <a:xfrm>
            <a:off x="521208" y="448056"/>
            <a:ext cx="11311128" cy="640080"/>
          </a:xfrm>
          <a:prstGeom prst="rect">
            <a:avLst/>
          </a:prstGeom>
          <a:solidFill>
            <a:schemeClr val="accent2">
              <a:lumMod val="75000"/>
            </a:scheme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4" name="Date Placeholder 3"/>
          <p:cNvSpPr>
            <a:spLocks noGrp="1"/>
          </p:cNvSpPr>
          <p:nvPr>
            <p:ph type="dt" sz="half" idx="2"/>
          </p:nvPr>
        </p:nvSpPr>
        <p:spPr>
          <a:xfrm>
            <a:off x="1755648" y="6356352"/>
            <a:ext cx="3276600" cy="365125"/>
          </a:xfrm>
          <a:prstGeom prst="rect">
            <a:avLst/>
          </a:prstGeom>
        </p:spPr>
        <p:txBody>
          <a:bodyPr vert="horz" lIns="91440" tIns="45720" rIns="91440" bIns="45720" rtlCol="0" anchor="ctr"/>
          <a:lstStyle>
            <a:lvl1pPr algn="l">
              <a:defRPr sz="1100">
                <a:solidFill>
                  <a:schemeClr val="tx1"/>
                </a:solidFill>
              </a:defRPr>
            </a:lvl1pPr>
          </a:lstStyle>
          <a:p>
            <a:fld id="{D0403EA6-EB48-4390-B870-7D8E4A85664A}" type="datetime1">
              <a:rPr lang="en-US" smtClean="0"/>
              <a:t>3/13/2026</a:t>
            </a:fld>
            <a:endParaRPr lang="en-US" dirty="0"/>
          </a:p>
        </p:txBody>
      </p:sp>
      <p:sp>
        <p:nvSpPr>
          <p:cNvPr id="5" name="Footer Placeholder 4"/>
          <p:cNvSpPr>
            <a:spLocks noGrp="1"/>
          </p:cNvSpPr>
          <p:nvPr>
            <p:ph type="ftr" sz="quarter" idx="3"/>
          </p:nvPr>
        </p:nvSpPr>
        <p:spPr>
          <a:xfrm>
            <a:off x="5346192" y="6356352"/>
            <a:ext cx="2895600" cy="365125"/>
          </a:xfrm>
          <a:prstGeom prst="rect">
            <a:avLst/>
          </a:prstGeom>
        </p:spPr>
        <p:txBody>
          <a:bodyPr vert="horz" lIns="91440" tIns="45720" rIns="91440" bIns="45720" rtlCol="0" anchor="ctr"/>
          <a:lstStyle>
            <a:lvl1pPr algn="ctr">
              <a:defRPr sz="1100">
                <a:solidFill>
                  <a:schemeClr val="tx1"/>
                </a:solidFill>
              </a:defRPr>
            </a:lvl1pPr>
          </a:lstStyle>
          <a:p>
            <a:r>
              <a:rPr lang="en-US" dirty="0"/>
              <a:t>Add a footer</a:t>
            </a:r>
          </a:p>
        </p:txBody>
      </p:sp>
      <p:sp>
        <p:nvSpPr>
          <p:cNvPr id="6" name="Slide Number Placeholder 5"/>
          <p:cNvSpPr>
            <a:spLocks noGrp="1"/>
          </p:cNvSpPr>
          <p:nvPr>
            <p:ph type="sldNum" sz="quarter" idx="4"/>
          </p:nvPr>
        </p:nvSpPr>
        <p:spPr>
          <a:xfrm>
            <a:off x="8555736" y="6356352"/>
            <a:ext cx="3276600" cy="365125"/>
          </a:xfrm>
          <a:prstGeom prst="rect">
            <a:avLst/>
          </a:prstGeom>
        </p:spPr>
        <p:txBody>
          <a:bodyPr vert="horz" lIns="91440" tIns="45720" rIns="91440" bIns="45720" rtlCol="0" anchor="ctr"/>
          <a:lstStyle>
            <a:lvl1pPr algn="r">
              <a:defRPr sz="1100">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78" r:id="rId5"/>
    <p:sldLayoutId id="2147483672"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pquinones@mtsac.edu"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hyperlink" Target="mailto:psuarez7@mtsac.edu" TargetMode="External"/><Relationship Id="rId4" Type="http://schemas.openxmlformats.org/officeDocument/2006/relationships/hyperlink" Target="mailto:jhinostroza@mtsac.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235569" y="4561490"/>
            <a:ext cx="8956431" cy="1526271"/>
          </a:xfrm>
        </p:spPr>
        <p:txBody>
          <a:bodyPr>
            <a:normAutofit/>
          </a:bodyPr>
          <a:lstStyle/>
          <a:p>
            <a:r>
              <a:rPr lang="en-US" sz="6000" b="1" dirty="0">
                <a:latin typeface="Calibri" panose="020F0502020204030204" pitchFamily="34" charset="0"/>
              </a:rPr>
              <a:t>Navigating Program Review </a:t>
            </a:r>
            <a:endParaRPr lang="en-US" sz="4800" dirty="0">
              <a:solidFill>
                <a:schemeClr val="bg1"/>
              </a:solidFill>
              <a:latin typeface="Calibri" panose="020F0502020204030204" pitchFamily="34" charset="0"/>
            </a:endParaRPr>
          </a:p>
        </p:txBody>
      </p:sp>
      <p:sp>
        <p:nvSpPr>
          <p:cNvPr id="4" name="Text Placeholder 2"/>
          <p:cNvSpPr>
            <a:spLocks noGrp="1"/>
          </p:cNvSpPr>
          <p:nvPr>
            <p:ph type="body" idx="1"/>
          </p:nvPr>
        </p:nvSpPr>
        <p:spPr>
          <a:xfrm>
            <a:off x="10404482" y="5936525"/>
            <a:ext cx="1482718" cy="457200"/>
          </a:xfrm>
        </p:spPr>
        <p:txBody>
          <a:bodyPr anchor="b">
            <a:normAutofit fontScale="92500"/>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b="0" dirty="0"/>
              <a:t>User Guide</a:t>
            </a:r>
          </a:p>
        </p:txBody>
      </p:sp>
    </p:spTree>
    <p:extLst>
      <p:ext uri="{BB962C8B-B14F-4D97-AF65-F5344CB8AC3E}">
        <p14:creationId xmlns:p14="http://schemas.microsoft.com/office/powerpoint/2010/main" val="393818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black">
          <a:xfrm>
            <a:off x="3965170" y="4495801"/>
            <a:ext cx="7406641" cy="19134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Data Review</a:t>
            </a:r>
            <a:endParaRPr kumimoji="0" lang="en-US" sz="48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19719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530646-E547-40CB-B333-418BAF66F25C}"/>
              </a:ext>
            </a:extLst>
          </p:cNvPr>
          <p:cNvSpPr>
            <a:spLocks noGrp="1"/>
          </p:cNvSpPr>
          <p:nvPr>
            <p:ph type="title"/>
          </p:nvPr>
        </p:nvSpPr>
        <p:spPr>
          <a:xfrm>
            <a:off x="521208" y="131381"/>
            <a:ext cx="11311128" cy="640080"/>
          </a:xfrm>
        </p:spPr>
        <p:txBody>
          <a:bodyPr/>
          <a:lstStyle/>
          <a:p>
            <a:pPr algn="ctr"/>
            <a:r>
              <a:rPr lang="en-US" b="1" dirty="0"/>
              <a:t>Key Dashboards include:</a:t>
            </a:r>
          </a:p>
        </p:txBody>
      </p:sp>
      <p:pic>
        <p:nvPicPr>
          <p:cNvPr id="10" name="Picture 9" descr="Icon" title="Icon">
            <a:extLst>
              <a:ext uri="{FF2B5EF4-FFF2-40B4-BE49-F238E27FC236}">
                <a16:creationId xmlns:a16="http://schemas.microsoft.com/office/drawing/2014/main" id="{842626C3-4DF0-4A0A-A9B6-E9B9F29212F3}"/>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
                    </a14:imgEffect>
                  </a14:imgLayer>
                </a14:imgProps>
              </a:ext>
            </a:extLst>
          </a:blip>
          <a:stretch>
            <a:fillRect/>
          </a:stretch>
        </p:blipFill>
        <p:spPr>
          <a:xfrm>
            <a:off x="1589323" y="2134014"/>
            <a:ext cx="2491892" cy="2865368"/>
          </a:xfrm>
          <a:prstGeom prst="rect">
            <a:avLst/>
          </a:prstGeom>
          <a:solidFill>
            <a:srgbClr val="84282C"/>
          </a:solidFill>
          <a:effectLst/>
        </p:spPr>
      </p:pic>
      <p:sp>
        <p:nvSpPr>
          <p:cNvPr id="11" name="TextBox 10">
            <a:extLst>
              <a:ext uri="{FF2B5EF4-FFF2-40B4-BE49-F238E27FC236}">
                <a16:creationId xmlns:a16="http://schemas.microsoft.com/office/drawing/2014/main" id="{45F3A6AC-74AD-4307-9E41-A523E6C4BC52}"/>
              </a:ext>
            </a:extLst>
          </p:cNvPr>
          <p:cNvSpPr txBox="1"/>
          <p:nvPr/>
        </p:nvSpPr>
        <p:spPr>
          <a:xfrm>
            <a:off x="4081215" y="961392"/>
            <a:ext cx="7714867" cy="4388894"/>
          </a:xfrm>
          <a:prstGeom prst="rect">
            <a:avLst/>
          </a:prstGeom>
          <a:solidFill>
            <a:srgbClr val="84282C"/>
          </a:solidFill>
        </p:spPr>
        <p:txBody>
          <a:bodyPr wrap="square" lIns="91440" tIns="45720" rIns="91440" bIns="45720" anchor="t">
            <a:spAutoFit/>
          </a:bodyPr>
          <a:lstStyle/>
          <a:p>
            <a:pPr marL="342900" marR="0" lvl="0" indent="-342900" algn="l" defTabSz="914400" rtl="0" eaLnBrk="1" fontAlgn="auto" latinLnBrk="0" hangingPunct="1">
              <a:lnSpc>
                <a:spcPct val="100000"/>
              </a:lnSpc>
              <a:spcBef>
                <a:spcPct val="20000"/>
              </a:spcBef>
              <a:spcAft>
                <a:spcPts val="600"/>
              </a:spcAft>
              <a:buClrTx/>
              <a:buSzPct val="114999"/>
              <a:buFont typeface="Arial"/>
              <a:buChar char="•"/>
              <a:tabLst/>
              <a:defRPr/>
            </a:pPr>
            <a:r>
              <a:rPr lang="en-US" sz="2400" b="1" dirty="0">
                <a:solidFill>
                  <a:prstClr val="white"/>
                </a:solidFill>
                <a:latin typeface="Calibri" panose="020F0502020204030204"/>
                <a:cs typeface="Calibri"/>
              </a:rPr>
              <a:t>Data for the last five academic years</a:t>
            </a:r>
          </a:p>
          <a:p>
            <a:pPr marL="342900" marR="0" lvl="0" indent="-342900" algn="l" defTabSz="914400" rtl="0" eaLnBrk="1" fontAlgn="auto" latinLnBrk="0" hangingPunct="1">
              <a:lnSpc>
                <a:spcPct val="100000"/>
              </a:lnSpc>
              <a:spcBef>
                <a:spcPct val="20000"/>
              </a:spcBef>
              <a:spcAft>
                <a:spcPts val="600"/>
              </a:spcAft>
              <a:buClrTx/>
              <a:buSzPct val="114999"/>
              <a:buFont typeface="Arial"/>
              <a:buChar char="•"/>
              <a:tabLst/>
              <a:defRPr/>
            </a:pPr>
            <a:r>
              <a:rPr lang="en-US" sz="2400" b="1" dirty="0">
                <a:solidFill>
                  <a:prstClr val="white"/>
                </a:solidFill>
                <a:latin typeface="Calibri" panose="020F0502020204030204"/>
                <a:cs typeface="Calibri"/>
              </a:rPr>
              <a:t>How are our courses doing? Course success and retention, enrollment and fill rates</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342900" marR="0" lvl="0" indent="-342900" algn="l" defTabSz="914400" rtl="0" eaLnBrk="1" fontAlgn="auto" latinLnBrk="0" hangingPunct="1">
              <a:lnSpc>
                <a:spcPct val="100000"/>
              </a:lnSpc>
              <a:spcBef>
                <a:spcPct val="20000"/>
              </a:spcBef>
              <a:spcAft>
                <a:spcPts val="600"/>
              </a:spcAft>
              <a:buClrTx/>
              <a:buSzPct val="114999"/>
              <a:buFont typeface="Arial"/>
              <a:buChar char="•"/>
              <a:tabLst/>
              <a:defRPr/>
            </a:pPr>
            <a:r>
              <a:rPr lang="en-US" sz="2400" b="1" dirty="0">
                <a:solidFill>
                  <a:prstClr val="white"/>
                </a:solidFill>
                <a:latin typeface="Calibri" panose="020F0502020204030204"/>
                <a:cs typeface="Calibri"/>
              </a:rPr>
              <a:t>How are our students doing?  S</a:t>
            </a:r>
            <a:r>
              <a:rPr kumimoji="0" lang="en-US" sz="2400" b="1" i="0" u="none" strike="noStrike" kern="1200" cap="none" spc="0" normalizeH="0" baseline="0" noProof="0" dirty="0" err="1">
                <a:ln>
                  <a:noFill/>
                </a:ln>
                <a:solidFill>
                  <a:prstClr val="white"/>
                </a:solidFill>
                <a:effectLst/>
                <a:uLnTx/>
                <a:uFillTx/>
                <a:latin typeface="Calibri" panose="020F0502020204030204"/>
                <a:ea typeface="+mn-ea"/>
                <a:cs typeface="Calibri"/>
              </a:rPr>
              <a:t>uccess</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Calibri"/>
              </a:rPr>
              <a:t> and retention rates by demographics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342900" lvl="0" indent="-342900">
              <a:spcBef>
                <a:spcPct val="20000"/>
              </a:spcBef>
              <a:spcAft>
                <a:spcPts val="600"/>
              </a:spcAft>
              <a:buSzPct val="114999"/>
              <a:buFont typeface="Arial"/>
              <a:buChar char="•"/>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How</a:t>
            </a:r>
            <a:r>
              <a:rPr lang="en-US" sz="2400" b="1" dirty="0">
                <a:solidFill>
                  <a:prstClr val="white"/>
                </a:solidFill>
                <a:latin typeface="Calibri" panose="020F0502020204030204"/>
              </a:rPr>
              <a:t> many students are completing our programs?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Number of degrees and certificates awarded by Division and Program (ethnicity and gender).</a:t>
            </a:r>
          </a:p>
          <a:p>
            <a:pPr marL="342900" lvl="0" indent="-342900">
              <a:spcBef>
                <a:spcPct val="20000"/>
              </a:spcBef>
              <a:spcAft>
                <a:spcPts val="600"/>
              </a:spcAft>
              <a:buSzPct val="114999"/>
              <a:buFont typeface="Arial"/>
              <a:buChar char="•"/>
              <a:defRPr/>
            </a:pPr>
            <a:r>
              <a:rPr lang="en-US" sz="2400" b="1" dirty="0">
                <a:solidFill>
                  <a:prstClr val="white"/>
                </a:solidFill>
                <a:cs typeface="Calibri"/>
              </a:rPr>
              <a:t>How are students in specific student programs doing? (formerly SEAP Dashboards)</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833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Helpful Definitions</a:t>
            </a:r>
          </a:p>
        </p:txBody>
      </p:sp>
      <p:sp>
        <p:nvSpPr>
          <p:cNvPr id="8" name="Content Placeholder 2">
            <a:extLst>
              <a:ext uri="{FF2B5EF4-FFF2-40B4-BE49-F238E27FC236}">
                <a16:creationId xmlns:a16="http://schemas.microsoft.com/office/drawing/2014/main" id="{473603B0-E87F-4049-888E-DD7223A360FB}"/>
              </a:ext>
            </a:extLst>
          </p:cNvPr>
          <p:cNvSpPr txBox="1">
            <a:spLocks/>
          </p:cNvSpPr>
          <p:nvPr/>
        </p:nvSpPr>
        <p:spPr>
          <a:xfrm>
            <a:off x="1635155" y="1174415"/>
            <a:ext cx="10076688" cy="5683451"/>
          </a:xfrm>
          <a:prstGeom prst="rect">
            <a:avLst/>
          </a:prstGeom>
        </p:spPr>
        <p:txBody>
          <a:bodyPr lIns="91440" tIns="45720" rIns="91440" bIns="45720" anchor="t"/>
          <a:lst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pPr marL="285750" marR="0" lvl="0" indent="-285750" algn="l" defTabSz="914400" rtl="0" eaLnBrk="1" fontAlgn="auto" latinLnBrk="0" hangingPunct="1">
              <a:lnSpc>
                <a:spcPct val="108000"/>
              </a:lnSpc>
              <a:spcBef>
                <a:spcPts val="0"/>
              </a:spcBef>
              <a:spcAft>
                <a:spcPts val="800"/>
              </a:spcAft>
              <a:buClr>
                <a:prstClr val="black">
                  <a:lumMod val="75000"/>
                  <a:lumOff val="25000"/>
                </a:prstClr>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Enrollment</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 student is enrolled in a course if they received an end of term notation that is displayed on their official transcript.</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Calibri"/>
            </a:endParaRPr>
          </a:p>
          <a:p>
            <a:pPr marL="285750" marR="0" lvl="0" indent="-285750" algn="l" defTabSz="914400" rtl="0" eaLnBrk="1" fontAlgn="auto" latinLnBrk="0" hangingPunct="1">
              <a:lnSpc>
                <a:spcPct val="108000"/>
              </a:lnSpc>
              <a:spcBef>
                <a:spcPts val="0"/>
              </a:spcBef>
              <a:spcAft>
                <a:spcPts val="800"/>
              </a:spcAft>
              <a:buClr>
                <a:prstClr val="black">
                  <a:lumMod val="75000"/>
                  <a:lumOff val="25000"/>
                </a:prstClr>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Success (Data)-</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The percentage of students who received a passing/satisfactory grade.  Success rates includes grades of A, B, C, P, IA, IB, IC, and IPP by the total number of enrollments. </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Calibri"/>
            </a:endParaRPr>
          </a:p>
          <a:p>
            <a:pPr marL="285750" marR="0" lvl="0" indent="-285750" algn="l" defTabSz="914400" rtl="0" eaLnBrk="1" fontAlgn="auto" latinLnBrk="0" hangingPunct="1">
              <a:lnSpc>
                <a:spcPct val="108000"/>
              </a:lnSpc>
              <a:spcBef>
                <a:spcPts val="0"/>
              </a:spcBef>
              <a:spcAft>
                <a:spcPts val="800"/>
              </a:spcAft>
              <a:buClr>
                <a:prstClr val="black">
                  <a:lumMod val="75000"/>
                  <a:lumOff val="25000"/>
                </a:prstClr>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Course Retention</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The percentage of students who do not withdraw from class and who receive a valid grade. </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Calibri"/>
            </a:endParaRPr>
          </a:p>
          <a:p>
            <a:pPr marL="285750" marR="0" lvl="0" indent="-285750" algn="l" defTabSz="914400" rtl="0" eaLnBrk="1" fontAlgn="auto" latinLnBrk="0" hangingPunct="1">
              <a:lnSpc>
                <a:spcPct val="108000"/>
              </a:lnSpc>
              <a:spcBef>
                <a:spcPts val="0"/>
              </a:spcBef>
              <a:spcAft>
                <a:spcPts val="800"/>
              </a:spcAft>
              <a:buClr>
                <a:srgbClr val="404040"/>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Fall to Spring Retention</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The percentage of students enrolled in both fall &amp; spring at Mt. SAC in the selected year, excluding students who completed an award or transferred to a four-year institution.</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Calibri"/>
            </a:endParaRPr>
          </a:p>
          <a:p>
            <a:pPr marL="285750" marR="0" lvl="0" indent="-285750" algn="l" defTabSz="914400" rtl="0" eaLnBrk="1" fontAlgn="auto" latinLnBrk="0" hangingPunct="1">
              <a:lnSpc>
                <a:spcPct val="108000"/>
              </a:lnSpc>
              <a:spcBef>
                <a:spcPts val="0"/>
              </a:spcBef>
              <a:spcAft>
                <a:spcPts val="800"/>
              </a:spcAft>
              <a:buClr>
                <a:prstClr val="black">
                  <a:lumMod val="75000"/>
                  <a:lumOff val="25000"/>
                </a:prstClr>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Awards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The number of degree/certificates given to a student upon the successful completion of a program at Mt. SAC. This includes all Associates, certificates and noncredit awards. </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Calibri"/>
            </a:endParaRPr>
          </a:p>
          <a:p>
            <a:pPr marL="285750" marR="0" lvl="0" indent="-285750" algn="l" defTabSz="914400" rtl="0" eaLnBrk="1" fontAlgn="auto" latinLnBrk="0" hangingPunct="1">
              <a:lnSpc>
                <a:spcPct val="108000"/>
              </a:lnSpc>
              <a:spcBef>
                <a:spcPts val="0"/>
              </a:spcBef>
              <a:spcAft>
                <a:spcPts val="800"/>
              </a:spcAft>
              <a:buClr>
                <a:prstClr val="black">
                  <a:lumMod val="75000"/>
                  <a:lumOff val="25000"/>
                </a:prstClr>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Transfer (Data) –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The number of students enrolling in either the University of California (UC) California State University (CSU) system, or private institutions. </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Calibri"/>
            </a:endParaRPr>
          </a:p>
          <a:p>
            <a:pPr marL="0" marR="0" lvl="0" indent="0" algn="l" defTabSz="914400" rtl="0" eaLnBrk="1" fontAlgn="auto" latinLnBrk="0" hangingPunct="1">
              <a:lnSpc>
                <a:spcPct val="108000"/>
              </a:lnSpc>
              <a:spcBef>
                <a:spcPts val="0"/>
              </a:spcBef>
              <a:spcAft>
                <a:spcPts val="800"/>
              </a:spcAft>
              <a:buClr>
                <a:srgbClr val="404040"/>
              </a:buClr>
              <a:buSzTx/>
              <a:buFontTx/>
              <a:buNone/>
              <a:tabLst/>
              <a:defRPr/>
            </a:pPr>
            <a:endParaRPr kumimoji="0" lang="en-US" sz="2000" b="0" i="0" u="none" strike="noStrike" kern="1200" cap="none" spc="0" normalizeH="0" baseline="0" noProof="0" dirty="0">
              <a:ln>
                <a:noFill/>
              </a:ln>
              <a:solidFill>
                <a:prstClr val="black">
                  <a:lumMod val="75000"/>
                  <a:lumOff val="25000"/>
                </a:prstClr>
              </a:solidFill>
              <a:effectLst/>
              <a:highlight>
                <a:srgbClr val="FFFF00"/>
              </a:highlight>
              <a:uLnTx/>
              <a:uFillTx/>
              <a:latin typeface="Calibri" panose="020F0502020204030204"/>
              <a:ea typeface="+mn-ea"/>
              <a:cs typeface="Calibri" panose="020F0502020204030204"/>
            </a:endParaRPr>
          </a:p>
          <a:p>
            <a:pPr marL="285750" marR="0" lvl="0" indent="-285750" algn="l" defTabSz="914400" rtl="0" eaLnBrk="1" fontAlgn="auto" latinLnBrk="0" hangingPunct="1">
              <a:lnSpc>
                <a:spcPct val="108000"/>
              </a:lnSpc>
              <a:spcBef>
                <a:spcPts val="0"/>
              </a:spcBef>
              <a:spcAft>
                <a:spcPts val="800"/>
              </a:spcAft>
              <a:buClr>
                <a:prstClr val="black">
                  <a:lumMod val="75000"/>
                  <a:lumOff val="25000"/>
                </a:prstClr>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Calibri" panose="020F0502020204030204"/>
            </a:endParaRPr>
          </a:p>
        </p:txBody>
      </p:sp>
      <p:sp>
        <p:nvSpPr>
          <p:cNvPr id="3" name="Slide Number Placeholder 2"/>
          <p:cNvSpPr>
            <a:spLocks noGrp="1"/>
          </p:cNvSpPr>
          <p:nvPr>
            <p:ph type="sldNum" sz="quarter" idx="12"/>
          </p:nvPr>
        </p:nvSpPr>
        <p:spPr>
          <a:xfrm>
            <a:off x="8555736" y="6295993"/>
            <a:ext cx="3276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47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Using Data for Unit Goals and Resources: Sample of Dashboards</a:t>
            </a:r>
          </a:p>
        </p:txBody>
      </p:sp>
      <p:pic>
        <p:nvPicPr>
          <p:cNvPr id="10" name="Picture 9" descr="This picture displays the 2020-2025 success and retention dashboard home page.">
            <a:extLst>
              <a:ext uri="{FF2B5EF4-FFF2-40B4-BE49-F238E27FC236}">
                <a16:creationId xmlns:a16="http://schemas.microsoft.com/office/drawing/2014/main" id="{914DB9D3-EF9E-35C2-1AA2-C02764EC289E}"/>
              </a:ext>
            </a:extLst>
          </p:cNvPr>
          <p:cNvPicPr>
            <a:picLocks noChangeAspect="1"/>
          </p:cNvPicPr>
          <p:nvPr/>
        </p:nvPicPr>
        <p:blipFill>
          <a:blip r:embed="rId2"/>
          <a:stretch>
            <a:fillRect/>
          </a:stretch>
        </p:blipFill>
        <p:spPr>
          <a:xfrm>
            <a:off x="1531385" y="1265394"/>
            <a:ext cx="9601200" cy="5524551"/>
          </a:xfrm>
          <a:prstGeom prst="rect">
            <a:avLst/>
          </a:prstGeom>
        </p:spPr>
      </p:pic>
      <p:cxnSp>
        <p:nvCxnSpPr>
          <p:cNvPr id="7" name="Straight Arrow Connector 6" descr="This allows you to select the different bookmark icons and pages">
            <a:extLst>
              <a:ext uri="{FF2B5EF4-FFF2-40B4-BE49-F238E27FC236}">
                <a16:creationId xmlns:a16="http://schemas.microsoft.com/office/drawing/2014/main" id="{D3DBAF5B-AA2B-4CD9-B563-BC502163E9EF}"/>
              </a:ext>
              <a:ext uri="{C183D7F6-B498-43B3-948B-1728B52AA6E4}">
                <adec:decorative xmlns:adec="http://schemas.microsoft.com/office/drawing/2017/decorative" val="0"/>
              </a:ext>
            </a:extLst>
          </p:cNvPr>
          <p:cNvCxnSpPr>
            <a:cxnSpLocks/>
          </p:cNvCxnSpPr>
          <p:nvPr/>
        </p:nvCxnSpPr>
        <p:spPr>
          <a:xfrm flipH="1">
            <a:off x="3145873" y="2483141"/>
            <a:ext cx="5318619" cy="570453"/>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5" name="Rounded Rectangular Callout 4">
            <a:extLst>
              <a:ext uri="{C183D7F6-B498-43B3-948B-1728B52AA6E4}">
                <adec:decorative xmlns:adec="http://schemas.microsoft.com/office/drawing/2017/decorative" val="1"/>
              </a:ext>
            </a:extLst>
          </p:cNvPr>
          <p:cNvSpPr/>
          <p:nvPr/>
        </p:nvSpPr>
        <p:spPr>
          <a:xfrm>
            <a:off x="8555736" y="1377473"/>
            <a:ext cx="3419956" cy="3198641"/>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Select any of these Bookmark icons/pages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Each icon has different information from headcounts, rates, division, department, etc.</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a:xfrm>
            <a:off x="8555736" y="6295993"/>
            <a:ext cx="3276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445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shows the dashboard for success rates by division, department, and subject.">
            <a:extLst>
              <a:ext uri="{FF2B5EF4-FFF2-40B4-BE49-F238E27FC236}">
                <a16:creationId xmlns:a16="http://schemas.microsoft.com/office/drawing/2014/main" id="{377D00D4-2037-8028-CF70-98135C8F07AA}"/>
              </a:ext>
            </a:extLst>
          </p:cNvPr>
          <p:cNvPicPr>
            <a:picLocks noChangeAspect="1"/>
          </p:cNvPicPr>
          <p:nvPr/>
        </p:nvPicPr>
        <p:blipFill>
          <a:blip r:embed="rId2"/>
          <a:stretch>
            <a:fillRect/>
          </a:stretch>
        </p:blipFill>
        <p:spPr>
          <a:xfrm>
            <a:off x="1831848" y="855660"/>
            <a:ext cx="9692640" cy="5554284"/>
          </a:xfrm>
          <a:prstGeom prst="rect">
            <a:avLst/>
          </a:prstGeom>
        </p:spPr>
      </p:pic>
      <p:sp>
        <p:nvSpPr>
          <p:cNvPr id="2" name="Title 1"/>
          <p:cNvSpPr>
            <a:spLocks noGrp="1"/>
          </p:cNvSpPr>
          <p:nvPr>
            <p:ph type="title"/>
          </p:nvPr>
        </p:nvSpPr>
        <p:spPr>
          <a:xfrm>
            <a:off x="1524000" y="448056"/>
            <a:ext cx="10308336" cy="640080"/>
          </a:xfrm>
        </p:spPr>
        <p:txBody>
          <a:bodyPr/>
          <a:lstStyle/>
          <a:p>
            <a:pPr algn="ctr"/>
            <a:r>
              <a:rPr lang="en-US" dirty="0"/>
              <a:t>Success Rates by Division, Department, &amp; Subject</a:t>
            </a:r>
          </a:p>
        </p:txBody>
      </p:sp>
      <p:sp>
        <p:nvSpPr>
          <p:cNvPr id="5" name="Rounded Rectangular Callout 4"/>
          <p:cNvSpPr/>
          <p:nvPr/>
        </p:nvSpPr>
        <p:spPr>
          <a:xfrm>
            <a:off x="8241294" y="1257993"/>
            <a:ext cx="3905484" cy="4025115"/>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Select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Return</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to go back to the main menu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Select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Term</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Select </a:t>
            </a:r>
            <a:r>
              <a:rPr kumimoji="0" lang="en-US" sz="2400" b="1" u="none" strike="noStrike" kern="1200" cap="none" spc="0" normalizeH="0" baseline="0" noProof="0" dirty="0">
                <a:ln>
                  <a:noFill/>
                </a:ln>
                <a:solidFill>
                  <a:prstClr val="white"/>
                </a:solidFill>
                <a:effectLst/>
                <a:uLnTx/>
                <a:uFillTx/>
                <a:latin typeface="Calibri" panose="020F0502020204030204"/>
                <a:ea typeface="+mn-ea"/>
                <a:cs typeface="+mn-cs"/>
              </a:rPr>
              <a:t>'Reset Filters’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to clear any items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Clear selections by Using the Eraser     Button</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cxnSp>
        <p:nvCxnSpPr>
          <p:cNvPr id="7" name="Straight Arrow Connector 6">
            <a:extLst>
              <a:ext uri="{FF2B5EF4-FFF2-40B4-BE49-F238E27FC236}">
                <a16:creationId xmlns:a16="http://schemas.microsoft.com/office/drawing/2014/main" id="{D3DBAF5B-AA2B-4CD9-B563-BC502163E9EF}"/>
              </a:ext>
              <a:ext uri="{C183D7F6-B498-43B3-948B-1728B52AA6E4}">
                <adec:decorative xmlns:adec="http://schemas.microsoft.com/office/drawing/2017/decorative" val="1"/>
              </a:ext>
            </a:extLst>
          </p:cNvPr>
          <p:cNvCxnSpPr>
            <a:cxnSpLocks/>
          </p:cNvCxnSpPr>
          <p:nvPr/>
        </p:nvCxnSpPr>
        <p:spPr>
          <a:xfrm flipH="1" flipV="1">
            <a:off x="2655668" y="1367050"/>
            <a:ext cx="5585626" cy="50968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pic>
        <p:nvPicPr>
          <p:cNvPr id="8" name="Picture 7" descr="Image of eraser icon" title="Eraser icon">
            <a:extLst>
              <a:ext uri="{FF2B5EF4-FFF2-40B4-BE49-F238E27FC236}">
                <a16:creationId xmlns:a16="http://schemas.microsoft.com/office/drawing/2014/main" id="{34325D69-FC65-4E8B-B8EE-54B86F30638A}"/>
              </a:ext>
            </a:extLst>
          </p:cNvPr>
          <p:cNvPicPr>
            <a:picLocks noChangeAspect="1"/>
          </p:cNvPicPr>
          <p:nvPr/>
        </p:nvPicPr>
        <p:blipFill>
          <a:blip r:embed="rId3"/>
          <a:stretch>
            <a:fillRect/>
          </a:stretch>
        </p:blipFill>
        <p:spPr>
          <a:xfrm>
            <a:off x="9804813" y="4819783"/>
            <a:ext cx="295275" cy="238125"/>
          </a:xfrm>
          <a:prstGeom prst="rect">
            <a:avLst/>
          </a:prstGeom>
        </p:spPr>
      </p:pic>
      <p:cxnSp>
        <p:nvCxnSpPr>
          <p:cNvPr id="12" name="Straight Arrow Connector 11">
            <a:extLst>
              <a:ext uri="{FF2B5EF4-FFF2-40B4-BE49-F238E27FC236}">
                <a16:creationId xmlns:a16="http://schemas.microsoft.com/office/drawing/2014/main" id="{C86BB1BB-A7B6-472F-8E3F-754938BEB7E2}"/>
              </a:ext>
              <a:ext uri="{C183D7F6-B498-43B3-948B-1728B52AA6E4}">
                <adec:decorative xmlns:adec="http://schemas.microsoft.com/office/drawing/2017/decorative" val="1"/>
              </a:ext>
            </a:extLst>
          </p:cNvPr>
          <p:cNvCxnSpPr>
            <a:cxnSpLocks/>
          </p:cNvCxnSpPr>
          <p:nvPr/>
        </p:nvCxnSpPr>
        <p:spPr>
          <a:xfrm flipH="1" flipV="1">
            <a:off x="2983346" y="1876733"/>
            <a:ext cx="5192466" cy="75889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a:xfrm>
            <a:off x="8555736" y="6295993"/>
            <a:ext cx="3276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041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Student Programs Demographic Profile Ethnicity Example</a:t>
            </a:r>
          </a:p>
        </p:txBody>
      </p:sp>
      <p:pic>
        <p:nvPicPr>
          <p:cNvPr id="6" name="Picture 5" descr="This displays a picture of the demographic profile comparison of student programs by ethnicity.">
            <a:extLst>
              <a:ext uri="{FF2B5EF4-FFF2-40B4-BE49-F238E27FC236}">
                <a16:creationId xmlns:a16="http://schemas.microsoft.com/office/drawing/2014/main" id="{54846F1B-85A9-CF78-C82E-466D225FF6ED}"/>
              </a:ext>
            </a:extLst>
          </p:cNvPr>
          <p:cNvPicPr>
            <a:picLocks noChangeAspect="1"/>
          </p:cNvPicPr>
          <p:nvPr/>
        </p:nvPicPr>
        <p:blipFill>
          <a:blip r:embed="rId2"/>
          <a:stretch>
            <a:fillRect/>
          </a:stretch>
        </p:blipFill>
        <p:spPr>
          <a:xfrm>
            <a:off x="1484928" y="1288184"/>
            <a:ext cx="8778240" cy="4973712"/>
          </a:xfrm>
          <a:prstGeom prst="rect">
            <a:avLst/>
          </a:prstGeom>
        </p:spPr>
      </p:pic>
      <p:cxnSp>
        <p:nvCxnSpPr>
          <p:cNvPr id="7" name="Straight Arrow Connector 6" descr="This displays the term selection">
            <a:extLst>
              <a:ext uri="{FF2B5EF4-FFF2-40B4-BE49-F238E27FC236}">
                <a16:creationId xmlns:a16="http://schemas.microsoft.com/office/drawing/2014/main" id="{D3DBAF5B-AA2B-4CD9-B563-BC502163E9EF}"/>
              </a:ext>
              <a:ext uri="{C183D7F6-B498-43B3-948B-1728B52AA6E4}">
                <adec:decorative xmlns:adec="http://schemas.microsoft.com/office/drawing/2017/decorative" val="0"/>
              </a:ext>
            </a:extLst>
          </p:cNvPr>
          <p:cNvCxnSpPr>
            <a:cxnSpLocks/>
          </p:cNvCxnSpPr>
          <p:nvPr/>
        </p:nvCxnSpPr>
        <p:spPr>
          <a:xfrm flipH="1" flipV="1">
            <a:off x="8949304" y="2411187"/>
            <a:ext cx="920815" cy="21254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descr="This displays the program selection">
            <a:extLst>
              <a:ext uri="{FF2B5EF4-FFF2-40B4-BE49-F238E27FC236}">
                <a16:creationId xmlns:a16="http://schemas.microsoft.com/office/drawing/2014/main" id="{6A43D32B-A988-45C2-A635-0F345E5F3C85}"/>
              </a:ext>
              <a:ext uri="{C183D7F6-B498-43B3-948B-1728B52AA6E4}">
                <adec:decorative xmlns:adec="http://schemas.microsoft.com/office/drawing/2017/decorative" val="0"/>
              </a:ext>
            </a:extLst>
          </p:cNvPr>
          <p:cNvCxnSpPr>
            <a:cxnSpLocks/>
          </p:cNvCxnSpPr>
          <p:nvPr/>
        </p:nvCxnSpPr>
        <p:spPr>
          <a:xfrm flipH="1">
            <a:off x="9039645" y="3666565"/>
            <a:ext cx="935298" cy="21695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5" name="Rounded Rectangular Callout 4">
            <a:extLst>
              <a:ext uri="{C183D7F6-B498-43B3-948B-1728B52AA6E4}">
                <adec:decorative xmlns:adec="http://schemas.microsoft.com/office/drawing/2017/decorative" val="1"/>
              </a:ext>
            </a:extLst>
          </p:cNvPr>
          <p:cNvSpPr/>
          <p:nvPr/>
        </p:nvSpPr>
        <p:spPr>
          <a:xfrm>
            <a:off x="9974943" y="2044512"/>
            <a:ext cx="2181839" cy="1839003"/>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Select Term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Select Program</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a:xfrm>
            <a:off x="8555736" y="6295993"/>
            <a:ext cx="3276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320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Student Programs Fall to Spring Retention Example (Fall 24 to Spring 25 &amp; EOPS)</a:t>
            </a:r>
          </a:p>
        </p:txBody>
      </p:sp>
      <p:pic>
        <p:nvPicPr>
          <p:cNvPr id="6" name="Picture 5" descr="This is a screenshot of the Student Programs Fall to Spring Retention dashboard">
            <a:extLst>
              <a:ext uri="{FF2B5EF4-FFF2-40B4-BE49-F238E27FC236}">
                <a16:creationId xmlns:a16="http://schemas.microsoft.com/office/drawing/2014/main" id="{3600B8FA-5263-7048-5BCE-282FA95E7586}"/>
              </a:ext>
            </a:extLst>
          </p:cNvPr>
          <p:cNvPicPr>
            <a:picLocks noChangeAspect="1"/>
          </p:cNvPicPr>
          <p:nvPr/>
        </p:nvPicPr>
        <p:blipFill>
          <a:blip r:embed="rId2"/>
          <a:stretch>
            <a:fillRect/>
          </a:stretch>
        </p:blipFill>
        <p:spPr>
          <a:xfrm>
            <a:off x="1496291" y="1190039"/>
            <a:ext cx="9144000" cy="4942544"/>
          </a:xfrm>
          <a:prstGeom prst="rect">
            <a:avLst/>
          </a:prstGeom>
        </p:spPr>
      </p:pic>
      <p:sp>
        <p:nvSpPr>
          <p:cNvPr id="5" name="Rounded Rectangular Callout 4">
            <a:extLst>
              <a:ext uri="{C183D7F6-B498-43B3-948B-1728B52AA6E4}">
                <adec:decorative xmlns:adec="http://schemas.microsoft.com/office/drawing/2017/decorative" val="1"/>
              </a:ext>
            </a:extLst>
          </p:cNvPr>
          <p:cNvSpPr/>
          <p:nvPr/>
        </p:nvSpPr>
        <p:spPr>
          <a:xfrm>
            <a:off x="10164402" y="1143632"/>
            <a:ext cx="1871766" cy="3198641"/>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Select 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rPr>
              <a:t>Select Program &amp; All Mt. SAC</a:t>
            </a:r>
          </a:p>
        </p:txBody>
      </p:sp>
      <p:cxnSp>
        <p:nvCxnSpPr>
          <p:cNvPr id="9" name="Straight Arrow Connector 8" descr="This arrow points to the selection of the academic year">
            <a:extLst>
              <a:ext uri="{FF2B5EF4-FFF2-40B4-BE49-F238E27FC236}">
                <a16:creationId xmlns:a16="http://schemas.microsoft.com/office/drawing/2014/main" id="{6A43D32B-A988-45C2-A635-0F345E5F3C85}"/>
              </a:ext>
              <a:ext uri="{C183D7F6-B498-43B3-948B-1728B52AA6E4}">
                <adec:decorative xmlns:adec="http://schemas.microsoft.com/office/drawing/2017/decorative" val="0"/>
              </a:ext>
            </a:extLst>
          </p:cNvPr>
          <p:cNvCxnSpPr>
            <a:cxnSpLocks/>
          </p:cNvCxnSpPr>
          <p:nvPr/>
        </p:nvCxnSpPr>
        <p:spPr>
          <a:xfrm flipH="1">
            <a:off x="9364851" y="2152131"/>
            <a:ext cx="829185" cy="25319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descr="This arrow points to the selection of the program and all mtsac">
            <a:extLst>
              <a:ext uri="{FF2B5EF4-FFF2-40B4-BE49-F238E27FC236}">
                <a16:creationId xmlns:a16="http://schemas.microsoft.com/office/drawing/2014/main" id="{3CDD73CB-039B-4469-BCE8-CF6A64086AFC}"/>
              </a:ext>
              <a:ext uri="{C183D7F6-B498-43B3-948B-1728B52AA6E4}">
                <adec:decorative xmlns:adec="http://schemas.microsoft.com/office/drawing/2017/decorative" val="0"/>
              </a:ext>
            </a:extLst>
          </p:cNvPr>
          <p:cNvCxnSpPr>
            <a:cxnSpLocks/>
          </p:cNvCxnSpPr>
          <p:nvPr/>
        </p:nvCxnSpPr>
        <p:spPr>
          <a:xfrm flipH="1">
            <a:off x="9667649" y="3075227"/>
            <a:ext cx="374457" cy="42298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a:xfrm>
            <a:off x="8555736" y="6295993"/>
            <a:ext cx="3276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81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Data Exercise: Success, Challenges, and Lessons Learned</a:t>
            </a:r>
          </a:p>
        </p:txBody>
      </p:sp>
      <p:sp>
        <p:nvSpPr>
          <p:cNvPr id="8" name="Content Placeholder 2">
            <a:extLst>
              <a:ext uri="{FF2B5EF4-FFF2-40B4-BE49-F238E27FC236}">
                <a16:creationId xmlns:a16="http://schemas.microsoft.com/office/drawing/2014/main" id="{473603B0-E87F-4049-888E-DD7223A360FB}"/>
              </a:ext>
            </a:extLst>
          </p:cNvPr>
          <p:cNvSpPr txBox="1">
            <a:spLocks/>
          </p:cNvSpPr>
          <p:nvPr/>
        </p:nvSpPr>
        <p:spPr>
          <a:xfrm>
            <a:off x="1717158" y="1551839"/>
            <a:ext cx="10076688" cy="3759266"/>
          </a:xfrm>
          <a:prstGeom prst="rect">
            <a:avLst/>
          </a:prstGeom>
        </p:spPr>
        <p:txBody>
          <a:bodyPr lIns="91440" tIns="45720" rIns="91440" bIns="45720" anchor="t"/>
          <a:lst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pPr marL="285750" marR="0" lvl="0" indent="-285750" algn="l" defTabSz="914400" rtl="0" eaLnBrk="1" fontAlgn="auto" latinLnBrk="0" hangingPunct="1">
              <a:lnSpc>
                <a:spcPct val="108000"/>
              </a:lnSpc>
              <a:spcBef>
                <a:spcPts val="0"/>
              </a:spcBef>
              <a:spcAft>
                <a:spcPts val="800"/>
              </a:spcAft>
              <a:buClr>
                <a:prstClr val="black">
                  <a:lumMod val="75000"/>
                  <a:lumOff val="25000"/>
                </a:prstClr>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What are your initial thoughts on the data?  </a:t>
            </a:r>
          </a:p>
          <a:p>
            <a:pPr marL="0" marR="0" lvl="0" indent="0" algn="l" defTabSz="914400" rtl="0" eaLnBrk="1" fontAlgn="auto" latinLnBrk="0" hangingPunct="1">
              <a:lnSpc>
                <a:spcPct val="108000"/>
              </a:lnSpc>
              <a:spcBef>
                <a:spcPts val="0"/>
              </a:spcBef>
              <a:spcAft>
                <a:spcPts val="800"/>
              </a:spcAft>
              <a:buClr>
                <a:srgbClr val="404040"/>
              </a:buClr>
              <a:buSzTx/>
              <a:buFontTx/>
              <a:buNone/>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Calibri" panose="020F0502020204030204"/>
            </a:endParaRPr>
          </a:p>
          <a:p>
            <a:pPr marL="285750" marR="0" lvl="0" indent="-285750" algn="l" defTabSz="914400" rtl="0" eaLnBrk="1" fontAlgn="auto" latinLnBrk="0" hangingPunct="1">
              <a:lnSpc>
                <a:spcPct val="108000"/>
              </a:lnSpc>
              <a:spcBef>
                <a:spcPts val="0"/>
              </a:spcBef>
              <a:spcAft>
                <a:spcPts val="800"/>
              </a:spcAft>
              <a:buClr>
                <a:prstClr val="black">
                  <a:lumMod val="75000"/>
                  <a:lumOff val="25000"/>
                </a:prstClr>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What might be contributing to student success in your program?  </a:t>
            </a:r>
          </a:p>
          <a:p>
            <a:pPr marL="0" marR="0" lvl="0" indent="0" algn="l" defTabSz="914400" rtl="0" eaLnBrk="1" fontAlgn="auto" latinLnBrk="0" hangingPunct="1">
              <a:lnSpc>
                <a:spcPct val="108000"/>
              </a:lnSpc>
              <a:spcBef>
                <a:spcPts val="0"/>
              </a:spcBef>
              <a:spcAft>
                <a:spcPts val="800"/>
              </a:spcAft>
              <a:buClr>
                <a:srgbClr val="404040"/>
              </a:buClr>
              <a:buSzTx/>
              <a:buFontTx/>
              <a:buNone/>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Calibri" panose="020F0502020204030204"/>
            </a:endParaRPr>
          </a:p>
          <a:p>
            <a:pPr marL="285750" marR="0" lvl="0" indent="-285750" algn="l" defTabSz="914400" rtl="0" eaLnBrk="1" fontAlgn="auto" latinLnBrk="0" hangingPunct="1">
              <a:lnSpc>
                <a:spcPct val="108000"/>
              </a:lnSpc>
              <a:spcBef>
                <a:spcPts val="0"/>
              </a:spcBef>
              <a:spcAft>
                <a:spcPts val="800"/>
              </a:spcAft>
              <a:buClr>
                <a:prstClr val="black">
                  <a:lumMod val="75000"/>
                  <a:lumOff val="25000"/>
                </a:prstClr>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What might be detracting student success in your program?</a:t>
            </a:r>
          </a:p>
          <a:p>
            <a:pPr marL="0" marR="0" lvl="0" indent="0" algn="l" defTabSz="914400" rtl="0" eaLnBrk="1" fontAlgn="auto" latinLnBrk="0" hangingPunct="1">
              <a:lnSpc>
                <a:spcPct val="108000"/>
              </a:lnSpc>
              <a:spcBef>
                <a:spcPts val="0"/>
              </a:spcBef>
              <a:spcAft>
                <a:spcPts val="800"/>
              </a:spcAft>
              <a:buClr>
                <a:prstClr val="black">
                  <a:lumMod val="75000"/>
                  <a:lumOff val="25000"/>
                </a:prstClr>
              </a:buClr>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a:xfrm>
            <a:off x="8555736" y="6295993"/>
            <a:ext cx="3276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062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BEE09-A479-AA55-9EE7-B18EEEB18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0D2A8E-D01A-34C5-BD58-C1C7617030AC}"/>
              </a:ext>
            </a:extLst>
          </p:cNvPr>
          <p:cNvSpPr>
            <a:spLocks noGrp="1"/>
          </p:cNvSpPr>
          <p:nvPr>
            <p:ph type="title"/>
          </p:nvPr>
        </p:nvSpPr>
        <p:spPr/>
        <p:txBody>
          <a:bodyPr/>
          <a:lstStyle/>
          <a:p>
            <a:r>
              <a:rPr lang="en-US" dirty="0"/>
              <a:t>Program Review – Templates</a:t>
            </a:r>
          </a:p>
        </p:txBody>
      </p:sp>
      <p:pic>
        <p:nvPicPr>
          <p:cNvPr id="8" name="Picture 7" descr="This is a picture of the nuventive hamburger menu on the left hand side of the screen to access the sections within the Unit Program Review">
            <a:extLst>
              <a:ext uri="{FF2B5EF4-FFF2-40B4-BE49-F238E27FC236}">
                <a16:creationId xmlns:a16="http://schemas.microsoft.com/office/drawing/2014/main" id="{F5C7467E-072C-AC4E-68F9-E6C93D52DD6D}"/>
              </a:ext>
            </a:extLst>
          </p:cNvPr>
          <p:cNvPicPr>
            <a:picLocks noChangeAspect="1"/>
          </p:cNvPicPr>
          <p:nvPr/>
        </p:nvPicPr>
        <p:blipFill>
          <a:blip r:embed="rId3"/>
          <a:stretch>
            <a:fillRect/>
          </a:stretch>
        </p:blipFill>
        <p:spPr>
          <a:xfrm>
            <a:off x="1938058" y="1162438"/>
            <a:ext cx="8785360" cy="5695561"/>
          </a:xfrm>
          <a:prstGeom prst="rect">
            <a:avLst/>
          </a:prstGeom>
        </p:spPr>
      </p:pic>
      <p:sp>
        <p:nvSpPr>
          <p:cNvPr id="5" name="Rounded Rectangular Callout 4">
            <a:extLst>
              <a:ext uri="{FF2B5EF4-FFF2-40B4-BE49-F238E27FC236}">
                <a16:creationId xmlns:a16="http://schemas.microsoft.com/office/drawing/2014/main" id="{8C3FCF6D-BFB2-6890-51F3-E0F0753CF903}"/>
              </a:ext>
              <a:ext uri="{C183D7F6-B498-43B3-948B-1728B52AA6E4}">
                <adec:decorative xmlns:adec="http://schemas.microsoft.com/office/drawing/2017/decorative" val="1"/>
              </a:ext>
            </a:extLst>
          </p:cNvPr>
          <p:cNvSpPr/>
          <p:nvPr/>
        </p:nvSpPr>
        <p:spPr>
          <a:xfrm>
            <a:off x="3224151" y="1228633"/>
            <a:ext cx="8863503" cy="710411"/>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a:t>Click on the hamburger menu on the left-hand side of the screen to access the sections within the Unit Program Review.</a:t>
            </a:r>
          </a:p>
        </p:txBody>
      </p:sp>
      <p:cxnSp>
        <p:nvCxnSpPr>
          <p:cNvPr id="6" name="Straight Arrow Connector 5" descr="This arrows points to the hamburger menu on the left hand side of the screen to access the sections within the unit program review.">
            <a:extLst>
              <a:ext uri="{FF2B5EF4-FFF2-40B4-BE49-F238E27FC236}">
                <a16:creationId xmlns:a16="http://schemas.microsoft.com/office/drawing/2014/main" id="{38166B3F-F129-5732-9E01-CD90286CB806}"/>
              </a:ext>
            </a:extLst>
          </p:cNvPr>
          <p:cNvCxnSpPr>
            <a:cxnSpLocks/>
          </p:cNvCxnSpPr>
          <p:nvPr/>
        </p:nvCxnSpPr>
        <p:spPr>
          <a:xfrm flipH="1" flipV="1">
            <a:off x="2236266" y="1535307"/>
            <a:ext cx="2715951" cy="4853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descr="This arrow shows where to expand the program review caret in the menu.">
            <a:extLst>
              <a:ext uri="{FF2B5EF4-FFF2-40B4-BE49-F238E27FC236}">
                <a16:creationId xmlns:a16="http://schemas.microsoft.com/office/drawing/2014/main" id="{6759A998-A28B-17E2-D8C4-75175AB85309}"/>
              </a:ext>
            </a:extLst>
          </p:cNvPr>
          <p:cNvCxnSpPr>
            <a:cxnSpLocks/>
          </p:cNvCxnSpPr>
          <p:nvPr/>
        </p:nvCxnSpPr>
        <p:spPr>
          <a:xfrm flipH="1">
            <a:off x="4597969" y="2573727"/>
            <a:ext cx="1374990" cy="10177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descr="This points to the DCO assessment area">
            <a:extLst>
              <a:ext uri="{FF2B5EF4-FFF2-40B4-BE49-F238E27FC236}">
                <a16:creationId xmlns:a16="http://schemas.microsoft.com/office/drawing/2014/main" id="{5874249A-DD75-93CC-6EEB-E6E2F3BA8869}"/>
              </a:ext>
            </a:extLst>
          </p:cNvPr>
          <p:cNvCxnSpPr>
            <a:cxnSpLocks/>
          </p:cNvCxnSpPr>
          <p:nvPr/>
        </p:nvCxnSpPr>
        <p:spPr>
          <a:xfrm flipH="1" flipV="1">
            <a:off x="4597969" y="2966769"/>
            <a:ext cx="1148889" cy="8530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descr="This points to the SLO assessment drop down menu">
            <a:extLst>
              <a:ext uri="{FF2B5EF4-FFF2-40B4-BE49-F238E27FC236}">
                <a16:creationId xmlns:a16="http://schemas.microsoft.com/office/drawing/2014/main" id="{4AEA8692-3341-2E7F-BD35-F8E1A8A0ED19}"/>
              </a:ext>
            </a:extLst>
          </p:cNvPr>
          <p:cNvCxnSpPr>
            <a:cxnSpLocks/>
          </p:cNvCxnSpPr>
          <p:nvPr/>
        </p:nvCxnSpPr>
        <p:spPr>
          <a:xfrm flipH="1" flipV="1">
            <a:off x="4520618" y="3239623"/>
            <a:ext cx="1148889" cy="18937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descr="This arrow points to the reporting area.">
            <a:extLst>
              <a:ext uri="{FF2B5EF4-FFF2-40B4-BE49-F238E27FC236}">
                <a16:creationId xmlns:a16="http://schemas.microsoft.com/office/drawing/2014/main" id="{0DBF843C-35D8-3163-7574-67274DDD4302}"/>
              </a:ext>
            </a:extLst>
          </p:cNvPr>
          <p:cNvCxnSpPr>
            <a:cxnSpLocks/>
          </p:cNvCxnSpPr>
          <p:nvPr/>
        </p:nvCxnSpPr>
        <p:spPr>
          <a:xfrm flipH="1" flipV="1">
            <a:off x="3071657" y="3546274"/>
            <a:ext cx="2213807" cy="27869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descr="This arrow points to quick links to add goals and resource requests.">
            <a:extLst>
              <a:ext uri="{FF2B5EF4-FFF2-40B4-BE49-F238E27FC236}">
                <a16:creationId xmlns:a16="http://schemas.microsoft.com/office/drawing/2014/main" id="{12B033A3-536B-068E-AE71-10A8B4128D52}"/>
              </a:ext>
            </a:extLst>
          </p:cNvPr>
          <p:cNvCxnSpPr>
            <a:cxnSpLocks/>
          </p:cNvCxnSpPr>
          <p:nvPr/>
        </p:nvCxnSpPr>
        <p:spPr>
          <a:xfrm flipH="1">
            <a:off x="4465122" y="4830008"/>
            <a:ext cx="994000" cy="124485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0" name="Rounded Rectangular Callout 21">
            <a:extLst>
              <a:ext uri="{FF2B5EF4-FFF2-40B4-BE49-F238E27FC236}">
                <a16:creationId xmlns:a16="http://schemas.microsoft.com/office/drawing/2014/main" id="{AB47618C-D7A4-0932-CF9F-945214AB1276}"/>
              </a:ext>
              <a:ext uri="{C183D7F6-B498-43B3-948B-1728B52AA6E4}">
                <adec:decorative xmlns:adec="http://schemas.microsoft.com/office/drawing/2017/decorative" val="1"/>
              </a:ext>
            </a:extLst>
          </p:cNvPr>
          <p:cNvSpPr/>
          <p:nvPr/>
        </p:nvSpPr>
        <p:spPr>
          <a:xfrm>
            <a:off x="5172413" y="3707047"/>
            <a:ext cx="2145866" cy="354114"/>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Reporting</a:t>
            </a:r>
          </a:p>
        </p:txBody>
      </p:sp>
      <p:sp>
        <p:nvSpPr>
          <p:cNvPr id="22" name="Rounded Rectangular Callout 25">
            <a:extLst>
              <a:ext uri="{FF2B5EF4-FFF2-40B4-BE49-F238E27FC236}">
                <a16:creationId xmlns:a16="http://schemas.microsoft.com/office/drawing/2014/main" id="{80D4ED36-393A-3EE5-481A-454B58773590}"/>
              </a:ext>
              <a:ext uri="{C183D7F6-B498-43B3-948B-1728B52AA6E4}">
                <adec:decorative xmlns:adec="http://schemas.microsoft.com/office/drawing/2017/decorative" val="1"/>
              </a:ext>
            </a:extLst>
          </p:cNvPr>
          <p:cNvSpPr/>
          <p:nvPr/>
        </p:nvSpPr>
        <p:spPr>
          <a:xfrm>
            <a:off x="5285464" y="2127696"/>
            <a:ext cx="6672988" cy="672879"/>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Expand the Program Review caret. To access the menus.</a:t>
            </a:r>
          </a:p>
        </p:txBody>
      </p:sp>
      <p:sp>
        <p:nvSpPr>
          <p:cNvPr id="15" name="Rounded Rectangular Callout 22">
            <a:extLst>
              <a:ext uri="{FF2B5EF4-FFF2-40B4-BE49-F238E27FC236}">
                <a16:creationId xmlns:a16="http://schemas.microsoft.com/office/drawing/2014/main" id="{F8781915-D7A5-6882-1AB2-AA82DDD3155F}"/>
              </a:ext>
              <a:ext uri="{C183D7F6-B498-43B3-948B-1728B52AA6E4}">
                <adec:decorative xmlns:adec="http://schemas.microsoft.com/office/drawing/2017/decorative" val="1"/>
              </a:ext>
            </a:extLst>
          </p:cNvPr>
          <p:cNvSpPr/>
          <p:nvPr/>
        </p:nvSpPr>
        <p:spPr>
          <a:xfrm>
            <a:off x="5432163" y="2885510"/>
            <a:ext cx="2684622" cy="354113"/>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DCO assessment</a:t>
            </a:r>
          </a:p>
        </p:txBody>
      </p:sp>
      <p:cxnSp>
        <p:nvCxnSpPr>
          <p:cNvPr id="18" name="Straight Arrow Connector 17" descr="This points to add a unit goal.">
            <a:extLst>
              <a:ext uri="{FF2B5EF4-FFF2-40B4-BE49-F238E27FC236}">
                <a16:creationId xmlns:a16="http://schemas.microsoft.com/office/drawing/2014/main" id="{37D2B508-D9DD-2FFD-8D0B-77A013766174}"/>
              </a:ext>
            </a:extLst>
          </p:cNvPr>
          <p:cNvCxnSpPr>
            <a:cxnSpLocks/>
          </p:cNvCxnSpPr>
          <p:nvPr/>
        </p:nvCxnSpPr>
        <p:spPr>
          <a:xfrm flipH="1">
            <a:off x="4491598" y="5889070"/>
            <a:ext cx="1177909" cy="50437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22">
            <a:extLst>
              <a:ext uri="{FF2B5EF4-FFF2-40B4-BE49-F238E27FC236}">
                <a16:creationId xmlns:a16="http://schemas.microsoft.com/office/drawing/2014/main" id="{FA2CBAB8-60B8-4270-55FF-7CD2651EE71A}"/>
              </a:ext>
              <a:ext uri="{C183D7F6-B498-43B3-948B-1728B52AA6E4}">
                <adec:decorative xmlns:adec="http://schemas.microsoft.com/office/drawing/2017/decorative" val="1"/>
              </a:ext>
            </a:extLst>
          </p:cNvPr>
          <p:cNvSpPr/>
          <p:nvPr/>
        </p:nvSpPr>
        <p:spPr>
          <a:xfrm>
            <a:off x="5414021" y="3296278"/>
            <a:ext cx="2774716" cy="354113"/>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SLO assessment</a:t>
            </a:r>
          </a:p>
        </p:txBody>
      </p:sp>
      <p:sp>
        <p:nvSpPr>
          <p:cNvPr id="36" name="Rounded Rectangular Callout 22">
            <a:extLst>
              <a:ext uri="{FF2B5EF4-FFF2-40B4-BE49-F238E27FC236}">
                <a16:creationId xmlns:a16="http://schemas.microsoft.com/office/drawing/2014/main" id="{70BE7D12-8BE7-03ED-5786-8D9DA8BD2A85}"/>
              </a:ext>
              <a:ext uri="{C183D7F6-B498-43B3-948B-1728B52AA6E4}">
                <adec:decorative xmlns:adec="http://schemas.microsoft.com/office/drawing/2017/decorative" val="1"/>
              </a:ext>
            </a:extLst>
          </p:cNvPr>
          <p:cNvSpPr/>
          <p:nvPr/>
        </p:nvSpPr>
        <p:spPr>
          <a:xfrm>
            <a:off x="4900025" y="4475792"/>
            <a:ext cx="6161839" cy="518935"/>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Quick Links to add goals and resource requests</a:t>
            </a:r>
          </a:p>
        </p:txBody>
      </p:sp>
      <p:sp>
        <p:nvSpPr>
          <p:cNvPr id="29" name="Rounded Rectangular Callout 22">
            <a:extLst>
              <a:ext uri="{FF2B5EF4-FFF2-40B4-BE49-F238E27FC236}">
                <a16:creationId xmlns:a16="http://schemas.microsoft.com/office/drawing/2014/main" id="{262F95C7-B35E-8718-B992-37F469E8066F}"/>
              </a:ext>
              <a:ext uri="{C183D7F6-B498-43B3-948B-1728B52AA6E4}">
                <adec:decorative xmlns:adec="http://schemas.microsoft.com/office/drawing/2017/decorative" val="1"/>
              </a:ext>
            </a:extLst>
          </p:cNvPr>
          <p:cNvSpPr/>
          <p:nvPr/>
        </p:nvSpPr>
        <p:spPr>
          <a:xfrm>
            <a:off x="5414021" y="5659054"/>
            <a:ext cx="2044315" cy="415810"/>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Add unit goal</a:t>
            </a:r>
          </a:p>
        </p:txBody>
      </p:sp>
      <p:cxnSp>
        <p:nvCxnSpPr>
          <p:cNvPr id="28" name="Straight Arrow Connector 27" descr="This arrow points to add resource request.">
            <a:extLst>
              <a:ext uri="{FF2B5EF4-FFF2-40B4-BE49-F238E27FC236}">
                <a16:creationId xmlns:a16="http://schemas.microsoft.com/office/drawing/2014/main" id="{6081B84D-00BF-3D0F-6D3C-48A9ECA35509}"/>
              </a:ext>
            </a:extLst>
          </p:cNvPr>
          <p:cNvCxnSpPr>
            <a:cxnSpLocks/>
          </p:cNvCxnSpPr>
          <p:nvPr/>
        </p:nvCxnSpPr>
        <p:spPr>
          <a:xfrm flipH="1">
            <a:off x="4358658" y="6467746"/>
            <a:ext cx="1187119" cy="25373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1" name="Rounded Rectangular Callout 22">
            <a:extLst>
              <a:ext uri="{FF2B5EF4-FFF2-40B4-BE49-F238E27FC236}">
                <a16:creationId xmlns:a16="http://schemas.microsoft.com/office/drawing/2014/main" id="{A1AE58E0-B0BB-AE80-C49D-82BFBB21A44C}"/>
              </a:ext>
              <a:ext uri="{C183D7F6-B498-43B3-948B-1728B52AA6E4}">
                <adec:decorative xmlns:adec="http://schemas.microsoft.com/office/drawing/2017/decorative" val="1"/>
              </a:ext>
            </a:extLst>
          </p:cNvPr>
          <p:cNvSpPr/>
          <p:nvPr/>
        </p:nvSpPr>
        <p:spPr>
          <a:xfrm>
            <a:off x="5382587" y="6288127"/>
            <a:ext cx="3287414" cy="415810"/>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Add Resource Request</a:t>
            </a:r>
          </a:p>
        </p:txBody>
      </p:sp>
      <p:sp>
        <p:nvSpPr>
          <p:cNvPr id="3" name="Slide Number Placeholder 2">
            <a:extLst>
              <a:ext uri="{FF2B5EF4-FFF2-40B4-BE49-F238E27FC236}">
                <a16:creationId xmlns:a16="http://schemas.microsoft.com/office/drawing/2014/main" id="{EA067CB6-BC71-7744-0C3C-6B2E711AE3C5}"/>
              </a:ext>
            </a:extLst>
          </p:cNvPr>
          <p:cNvSpPr>
            <a:spLocks noGrp="1"/>
          </p:cNvSpPr>
          <p:nvPr>
            <p:ph type="sldNum" sz="quarter" idx="12"/>
          </p:nvPr>
        </p:nvSpPr>
        <p:spPr/>
        <p:txBody>
          <a:bodyPr/>
          <a:lstStyle/>
          <a:p>
            <a:fld id="{9860EDB8-5305-433F-BE41-D7A86D811DB3}" type="slidenum">
              <a:rPr lang="en-US" smtClean="0"/>
              <a:pPr/>
              <a:t>18</a:t>
            </a:fld>
            <a:endParaRPr lang="en-US" dirty="0"/>
          </a:p>
        </p:txBody>
      </p:sp>
    </p:spTree>
    <p:extLst>
      <p:ext uri="{BB962C8B-B14F-4D97-AF65-F5344CB8AC3E}">
        <p14:creationId xmlns:p14="http://schemas.microsoft.com/office/powerpoint/2010/main" val="4101220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529992" y="443532"/>
            <a:ext cx="11309348" cy="640080"/>
          </a:xfrm>
        </p:spPr>
        <p:txBody>
          <a:bodyPr>
            <a:normAutofit/>
          </a:bodyPr>
          <a:lstStyle/>
          <a:p>
            <a:r>
              <a:rPr lang="en-US" b="1" dirty="0"/>
              <a:t>Program Review – Goals</a:t>
            </a:r>
          </a:p>
        </p:txBody>
      </p:sp>
      <p:pic>
        <p:nvPicPr>
          <p:cNvPr id="5" name="Picture 4" descr="This picture shows the screen on how to add a unit goal.">
            <a:extLst>
              <a:ext uri="{FF2B5EF4-FFF2-40B4-BE49-F238E27FC236}">
                <a16:creationId xmlns:a16="http://schemas.microsoft.com/office/drawing/2014/main" id="{2D916E79-54AF-45A8-C305-11E86B28F9D7}"/>
              </a:ext>
            </a:extLst>
          </p:cNvPr>
          <p:cNvPicPr>
            <a:picLocks noChangeAspect="1"/>
          </p:cNvPicPr>
          <p:nvPr/>
        </p:nvPicPr>
        <p:blipFill>
          <a:blip r:embed="rId3"/>
          <a:stretch>
            <a:fillRect/>
          </a:stretch>
        </p:blipFill>
        <p:spPr>
          <a:xfrm>
            <a:off x="2217452" y="1579312"/>
            <a:ext cx="8150304" cy="4595751"/>
          </a:xfrm>
          <a:prstGeom prst="rect">
            <a:avLst/>
          </a:prstGeom>
        </p:spPr>
      </p:pic>
      <p:sp>
        <p:nvSpPr>
          <p:cNvPr id="17" name="Rounded Rectangular Callout 16">
            <a:extLst>
              <a:ext uri="{C183D7F6-B498-43B3-948B-1728B52AA6E4}">
                <adec:decorative xmlns:adec="http://schemas.microsoft.com/office/drawing/2017/decorative" val="1"/>
              </a:ext>
            </a:extLst>
          </p:cNvPr>
          <p:cNvSpPr/>
          <p:nvPr/>
        </p:nvSpPr>
        <p:spPr>
          <a:xfrm>
            <a:off x="7190508" y="5139236"/>
            <a:ext cx="2808531" cy="451264"/>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Enter Unit Goal(s)</a:t>
            </a:r>
          </a:p>
        </p:txBody>
      </p:sp>
      <p:cxnSp>
        <p:nvCxnSpPr>
          <p:cNvPr id="28" name="Straight Arrow Connector 27" descr="This arrow points to the screen to enter a unit goal"/>
          <p:cNvCxnSpPr>
            <a:cxnSpLocks/>
          </p:cNvCxnSpPr>
          <p:nvPr/>
        </p:nvCxnSpPr>
        <p:spPr>
          <a:xfrm flipH="1" flipV="1">
            <a:off x="6893626" y="4435434"/>
            <a:ext cx="1662110" cy="74814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descr="This arrow points to the top of the screen to save your information on the page.">
            <a:extLst>
              <a:ext uri="{FF2B5EF4-FFF2-40B4-BE49-F238E27FC236}">
                <a16:creationId xmlns:a16="http://schemas.microsoft.com/office/drawing/2014/main" id="{8D2CCEF8-6AE6-9604-C7D3-C604E512E283}"/>
              </a:ext>
            </a:extLst>
          </p:cNvPr>
          <p:cNvCxnSpPr>
            <a:cxnSpLocks/>
          </p:cNvCxnSpPr>
          <p:nvPr/>
        </p:nvCxnSpPr>
        <p:spPr>
          <a:xfrm flipV="1">
            <a:off x="8728364" y="2505694"/>
            <a:ext cx="405352" cy="267788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9860EDB8-5305-433F-BE41-D7A86D811DB3}" type="slidenum">
              <a:rPr lang="en-US" smtClean="0"/>
              <a:pPr/>
              <a:t>19</a:t>
            </a:fld>
            <a:endParaRPr lang="en-US" dirty="0"/>
          </a:p>
        </p:txBody>
      </p:sp>
    </p:spTree>
    <p:extLst>
      <p:ext uri="{BB962C8B-B14F-4D97-AF65-F5344CB8AC3E}">
        <p14:creationId xmlns:p14="http://schemas.microsoft.com/office/powerpoint/2010/main" val="672323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448056"/>
            <a:ext cx="11309348" cy="640080"/>
          </a:xfrm>
        </p:spPr>
        <p:txBody>
          <a:bodyPr/>
          <a:lstStyle/>
          <a:p>
            <a:r>
              <a:rPr lang="en-US" b="1" dirty="0"/>
              <a:t>Program Review - Timeline</a:t>
            </a:r>
          </a:p>
        </p:txBody>
      </p:sp>
      <p:sp>
        <p:nvSpPr>
          <p:cNvPr id="88" name="Text Placeholder 1">
            <a:extLst>
              <a:ext uri="{C183D7F6-B498-43B3-948B-1728B52AA6E4}">
                <adec:decorative xmlns:adec="http://schemas.microsoft.com/office/drawing/2017/decorative" val="1"/>
              </a:ext>
            </a:extLst>
          </p:cNvPr>
          <p:cNvSpPr txBox="1">
            <a:spLocks/>
          </p:cNvSpPr>
          <p:nvPr/>
        </p:nvSpPr>
        <p:spPr>
          <a:xfrm>
            <a:off x="4241759" y="1344381"/>
            <a:ext cx="1898591" cy="3180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endParaRPr lang="en-US" sz="1600" b="1" dirty="0">
              <a:solidFill>
                <a:srgbClr val="B83B1D"/>
              </a:solidFill>
            </a:endParaRPr>
          </a:p>
        </p:txBody>
      </p:sp>
      <p:sp>
        <p:nvSpPr>
          <p:cNvPr id="9" name="Rectangle 8">
            <a:extLst>
              <a:ext uri="{C183D7F6-B498-43B3-948B-1728B52AA6E4}">
                <adec:decorative xmlns:adec="http://schemas.microsoft.com/office/drawing/2017/decorative" val="1"/>
              </a:ext>
            </a:extLst>
          </p:cNvPr>
          <p:cNvSpPr/>
          <p:nvPr/>
        </p:nvSpPr>
        <p:spPr>
          <a:xfrm>
            <a:off x="11101819" y="2221848"/>
            <a:ext cx="827989"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43" name="Rectangle 42">
            <a:extLst>
              <a:ext uri="{C183D7F6-B498-43B3-948B-1728B52AA6E4}">
                <adec:decorative xmlns:adec="http://schemas.microsoft.com/office/drawing/2017/decorative" val="1"/>
              </a:ext>
            </a:extLst>
          </p:cNvPr>
          <p:cNvSpPr/>
          <p:nvPr/>
        </p:nvSpPr>
        <p:spPr>
          <a:xfrm>
            <a:off x="6615019" y="3247352"/>
            <a:ext cx="523312"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45" name="Rectangle 44">
            <a:extLst>
              <a:ext uri="{C183D7F6-B498-43B3-948B-1728B52AA6E4}">
                <adec:decorative xmlns:adec="http://schemas.microsoft.com/office/drawing/2017/decorative" val="1"/>
              </a:ext>
            </a:extLst>
          </p:cNvPr>
          <p:cNvSpPr/>
          <p:nvPr/>
        </p:nvSpPr>
        <p:spPr>
          <a:xfrm>
            <a:off x="6503571" y="3873167"/>
            <a:ext cx="634760" cy="459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46" name="Rectangle 45">
            <a:extLst>
              <a:ext uri="{C183D7F6-B498-43B3-948B-1728B52AA6E4}">
                <adec:decorative xmlns:adec="http://schemas.microsoft.com/office/drawing/2017/decorative" val="1"/>
              </a:ext>
            </a:extLst>
          </p:cNvPr>
          <p:cNvSpPr/>
          <p:nvPr/>
        </p:nvSpPr>
        <p:spPr>
          <a:xfrm>
            <a:off x="5991471" y="2156369"/>
            <a:ext cx="114686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47" name="Rectangle 46">
            <a:extLst>
              <a:ext uri="{C183D7F6-B498-43B3-948B-1728B52AA6E4}">
                <adec:decorative xmlns:adec="http://schemas.microsoft.com/office/drawing/2017/decorative" val="1"/>
              </a:ext>
            </a:extLst>
          </p:cNvPr>
          <p:cNvSpPr/>
          <p:nvPr/>
        </p:nvSpPr>
        <p:spPr>
          <a:xfrm>
            <a:off x="11823067" y="2953576"/>
            <a:ext cx="106741"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pic>
        <p:nvPicPr>
          <p:cNvPr id="10" name="Picture 9" descr="A diagram of the program review timeline for 2025-26">
            <a:extLst>
              <a:ext uri="{FF2B5EF4-FFF2-40B4-BE49-F238E27FC236}">
                <a16:creationId xmlns:a16="http://schemas.microsoft.com/office/drawing/2014/main" id="{433C3311-249E-C374-CFA6-6072F99D7A45}"/>
              </a:ext>
            </a:extLst>
          </p:cNvPr>
          <p:cNvPicPr>
            <a:picLocks noChangeAspect="1"/>
          </p:cNvPicPr>
          <p:nvPr/>
        </p:nvPicPr>
        <p:blipFill>
          <a:blip r:embed="rId3"/>
          <a:stretch>
            <a:fillRect/>
          </a:stretch>
        </p:blipFill>
        <p:spPr>
          <a:xfrm>
            <a:off x="2171374" y="1237189"/>
            <a:ext cx="8890493" cy="5038656"/>
          </a:xfrm>
          <a:prstGeom prst="rect">
            <a:avLst/>
          </a:prstGeom>
        </p:spPr>
      </p:pic>
      <p:sp>
        <p:nvSpPr>
          <p:cNvPr id="3" name="Slide Number Placeholder 2"/>
          <p:cNvSpPr>
            <a:spLocks noGrp="1"/>
          </p:cNvSpPr>
          <p:nvPr>
            <p:ph type="sldNum" sz="quarter" idx="12"/>
          </p:nvPr>
        </p:nvSpPr>
        <p:spPr/>
        <p:txBody>
          <a:bodyPr/>
          <a:lstStyle/>
          <a:p>
            <a:fld id="{9860EDB8-5305-433F-BE41-D7A86D811DB3}" type="slidenum">
              <a:rPr lang="en-US" smtClean="0"/>
              <a:pPr/>
              <a:t>2</a:t>
            </a:fld>
            <a:endParaRPr lang="en-US" dirty="0"/>
          </a:p>
        </p:txBody>
      </p:sp>
    </p:spTree>
    <p:extLst>
      <p:ext uri="{BB962C8B-B14F-4D97-AF65-F5344CB8AC3E}">
        <p14:creationId xmlns:p14="http://schemas.microsoft.com/office/powerpoint/2010/main" val="697704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37BA6-CB21-1B23-CD8C-1AD5A00ABF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45EDD-F46A-20C9-B660-1BEDFA738886}"/>
              </a:ext>
            </a:extLst>
          </p:cNvPr>
          <p:cNvSpPr>
            <a:spLocks noGrp="1"/>
          </p:cNvSpPr>
          <p:nvPr>
            <p:ph type="title"/>
          </p:nvPr>
        </p:nvSpPr>
        <p:spPr/>
        <p:txBody>
          <a:bodyPr/>
          <a:lstStyle/>
          <a:p>
            <a:r>
              <a:rPr lang="en-US" b="1" dirty="0"/>
              <a:t>Program Review – Goals</a:t>
            </a:r>
            <a:endParaRPr lang="en-US" dirty="0"/>
          </a:p>
        </p:txBody>
      </p:sp>
      <p:pic>
        <p:nvPicPr>
          <p:cNvPr id="7" name="Picture 6" descr="This picture shows the program review unit goals and planned actions nuventive screen.">
            <a:extLst>
              <a:ext uri="{FF2B5EF4-FFF2-40B4-BE49-F238E27FC236}">
                <a16:creationId xmlns:a16="http://schemas.microsoft.com/office/drawing/2014/main" id="{FD8B5DC6-340D-DA38-F60C-151B9CD5D03F}"/>
              </a:ext>
            </a:extLst>
          </p:cNvPr>
          <p:cNvPicPr>
            <a:picLocks noChangeAspect="1"/>
          </p:cNvPicPr>
          <p:nvPr/>
        </p:nvPicPr>
        <p:blipFill>
          <a:blip r:embed="rId3"/>
          <a:stretch>
            <a:fillRect/>
          </a:stretch>
        </p:blipFill>
        <p:spPr>
          <a:xfrm>
            <a:off x="1606574" y="1228633"/>
            <a:ext cx="10335799" cy="3816937"/>
          </a:xfrm>
          <a:prstGeom prst="rect">
            <a:avLst/>
          </a:prstGeom>
        </p:spPr>
      </p:pic>
      <p:cxnSp>
        <p:nvCxnSpPr>
          <p:cNvPr id="6" name="Straight Arrow Connector 5" descr="This arrow points to plus sign to add a new goal">
            <a:extLst>
              <a:ext uri="{FF2B5EF4-FFF2-40B4-BE49-F238E27FC236}">
                <a16:creationId xmlns:a16="http://schemas.microsoft.com/office/drawing/2014/main" id="{0743EC16-E10A-E18B-C94D-F80AE383B264}"/>
              </a:ext>
            </a:extLst>
          </p:cNvPr>
          <p:cNvCxnSpPr>
            <a:cxnSpLocks/>
          </p:cNvCxnSpPr>
          <p:nvPr/>
        </p:nvCxnSpPr>
        <p:spPr>
          <a:xfrm>
            <a:off x="8425543" y="1379404"/>
            <a:ext cx="2933205" cy="76006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descr="This points to the three dots top open or copy the existing goal">
            <a:extLst>
              <a:ext uri="{FF2B5EF4-FFF2-40B4-BE49-F238E27FC236}">
                <a16:creationId xmlns:a16="http://schemas.microsoft.com/office/drawing/2014/main" id="{77FAAE26-65F9-0CD8-2576-C9731F78FF36}"/>
              </a:ext>
            </a:extLst>
          </p:cNvPr>
          <p:cNvCxnSpPr>
            <a:cxnSpLocks/>
          </p:cNvCxnSpPr>
          <p:nvPr/>
        </p:nvCxnSpPr>
        <p:spPr>
          <a:xfrm>
            <a:off x="10355283" y="3405203"/>
            <a:ext cx="1288473" cy="69561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5" name="Rounded Rectangular Callout 4">
            <a:extLst>
              <a:ext uri="{FF2B5EF4-FFF2-40B4-BE49-F238E27FC236}">
                <a16:creationId xmlns:a16="http://schemas.microsoft.com/office/drawing/2014/main" id="{11F35A7D-CA6E-EF1C-2D28-2C02186B8179}"/>
              </a:ext>
              <a:ext uri="{C183D7F6-B498-43B3-948B-1728B52AA6E4}">
                <adec:decorative xmlns:adec="http://schemas.microsoft.com/office/drawing/2017/decorative" val="1"/>
              </a:ext>
            </a:extLst>
          </p:cNvPr>
          <p:cNvSpPr/>
          <p:nvPr/>
        </p:nvSpPr>
        <p:spPr>
          <a:xfrm>
            <a:off x="7125195" y="1151213"/>
            <a:ext cx="4582449" cy="42351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a:t>To add a new goal, click on the ‘+.’</a:t>
            </a:r>
          </a:p>
        </p:txBody>
      </p:sp>
      <p:sp>
        <p:nvSpPr>
          <p:cNvPr id="15" name="Rounded Rectangular Callout 22">
            <a:extLst>
              <a:ext uri="{FF2B5EF4-FFF2-40B4-BE49-F238E27FC236}">
                <a16:creationId xmlns:a16="http://schemas.microsoft.com/office/drawing/2014/main" id="{E372EC70-32E8-C5F8-59F1-50E15C137AAC}"/>
              </a:ext>
              <a:ext uri="{C183D7F6-B498-43B3-948B-1728B52AA6E4}">
                <adec:decorative xmlns:adec="http://schemas.microsoft.com/office/drawing/2017/decorative" val="1"/>
              </a:ext>
            </a:extLst>
          </p:cNvPr>
          <p:cNvSpPr/>
          <p:nvPr/>
        </p:nvSpPr>
        <p:spPr>
          <a:xfrm>
            <a:off x="4601689" y="3078999"/>
            <a:ext cx="7178634" cy="398533"/>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Click on three dots to open or copy the existing goal</a:t>
            </a:r>
          </a:p>
        </p:txBody>
      </p:sp>
      <p:sp>
        <p:nvSpPr>
          <p:cNvPr id="3" name="Slide Number Placeholder 2">
            <a:extLst>
              <a:ext uri="{FF2B5EF4-FFF2-40B4-BE49-F238E27FC236}">
                <a16:creationId xmlns:a16="http://schemas.microsoft.com/office/drawing/2014/main" id="{BF79B469-6408-A789-6BCA-FAF77FEC7A2E}"/>
              </a:ext>
            </a:extLst>
          </p:cNvPr>
          <p:cNvSpPr>
            <a:spLocks noGrp="1"/>
          </p:cNvSpPr>
          <p:nvPr>
            <p:ph type="sldNum" sz="quarter" idx="12"/>
          </p:nvPr>
        </p:nvSpPr>
        <p:spPr/>
        <p:txBody>
          <a:bodyPr/>
          <a:lstStyle/>
          <a:p>
            <a:fld id="{9860EDB8-5305-433F-BE41-D7A86D811DB3}" type="slidenum">
              <a:rPr lang="en-US" smtClean="0"/>
              <a:pPr/>
              <a:t>20</a:t>
            </a:fld>
            <a:endParaRPr lang="en-US" dirty="0"/>
          </a:p>
        </p:txBody>
      </p:sp>
    </p:spTree>
    <p:extLst>
      <p:ext uri="{BB962C8B-B14F-4D97-AF65-F5344CB8AC3E}">
        <p14:creationId xmlns:p14="http://schemas.microsoft.com/office/powerpoint/2010/main" val="1467859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A7397-DC6A-050D-6D01-76FDCD724C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C1640-7137-1054-9880-D30EBD0A1EA8}"/>
              </a:ext>
            </a:extLst>
          </p:cNvPr>
          <p:cNvSpPr>
            <a:spLocks noGrp="1"/>
          </p:cNvSpPr>
          <p:nvPr>
            <p:ph type="title"/>
          </p:nvPr>
        </p:nvSpPr>
        <p:spPr/>
        <p:txBody>
          <a:bodyPr/>
          <a:lstStyle/>
          <a:p>
            <a:r>
              <a:rPr lang="en-US" b="1" dirty="0"/>
              <a:t>Program Review – Goals</a:t>
            </a:r>
            <a:endParaRPr lang="en-US" dirty="0"/>
          </a:p>
        </p:txBody>
      </p:sp>
      <p:pic>
        <p:nvPicPr>
          <p:cNvPr id="8" name="Picture 7" descr="This picture displays the program review sample unit screen to update existing goal information.">
            <a:extLst>
              <a:ext uri="{FF2B5EF4-FFF2-40B4-BE49-F238E27FC236}">
                <a16:creationId xmlns:a16="http://schemas.microsoft.com/office/drawing/2014/main" id="{E922A0C1-5386-DAD6-58A8-24F0462C8872}"/>
              </a:ext>
            </a:extLst>
          </p:cNvPr>
          <p:cNvPicPr>
            <a:picLocks noChangeAspect="1"/>
          </p:cNvPicPr>
          <p:nvPr/>
        </p:nvPicPr>
        <p:blipFill>
          <a:blip r:embed="rId3"/>
          <a:stretch>
            <a:fillRect/>
          </a:stretch>
        </p:blipFill>
        <p:spPr>
          <a:xfrm>
            <a:off x="1586460" y="1221464"/>
            <a:ext cx="10193863" cy="4113601"/>
          </a:xfrm>
          <a:prstGeom prst="rect">
            <a:avLst/>
          </a:prstGeom>
        </p:spPr>
      </p:pic>
      <p:sp>
        <p:nvSpPr>
          <p:cNvPr id="5" name="Rounded Rectangular Callout 4">
            <a:extLst>
              <a:ext uri="{FF2B5EF4-FFF2-40B4-BE49-F238E27FC236}">
                <a16:creationId xmlns:a16="http://schemas.microsoft.com/office/drawing/2014/main" id="{48C3DE67-EA0B-0EB1-D21C-3B062B657397}"/>
              </a:ext>
              <a:ext uri="{C183D7F6-B498-43B3-948B-1728B52AA6E4}">
                <adec:decorative xmlns:adec="http://schemas.microsoft.com/office/drawing/2017/decorative" val="1"/>
              </a:ext>
            </a:extLst>
          </p:cNvPr>
          <p:cNvSpPr/>
          <p:nvPr/>
        </p:nvSpPr>
        <p:spPr>
          <a:xfrm>
            <a:off x="5260769" y="2298087"/>
            <a:ext cx="4411683" cy="42351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a:t>Update existing goal information</a:t>
            </a:r>
          </a:p>
        </p:txBody>
      </p:sp>
      <p:cxnSp>
        <p:nvCxnSpPr>
          <p:cNvPr id="6" name="Straight Arrow Connector 5" descr="This arrow points to the area where you can update the existing goal.">
            <a:extLst>
              <a:ext uri="{FF2B5EF4-FFF2-40B4-BE49-F238E27FC236}">
                <a16:creationId xmlns:a16="http://schemas.microsoft.com/office/drawing/2014/main" id="{5FD32837-D7D2-5B94-C6B8-A5BA9BBEDA7E}"/>
              </a:ext>
            </a:extLst>
          </p:cNvPr>
          <p:cNvCxnSpPr>
            <a:cxnSpLocks/>
          </p:cNvCxnSpPr>
          <p:nvPr/>
        </p:nvCxnSpPr>
        <p:spPr>
          <a:xfrm flipH="1">
            <a:off x="4399808" y="2596016"/>
            <a:ext cx="1696192" cy="482983"/>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DD6BB364-5436-433E-439A-3DEF230B4C46}"/>
              </a:ext>
            </a:extLst>
          </p:cNvPr>
          <p:cNvSpPr>
            <a:spLocks noGrp="1"/>
          </p:cNvSpPr>
          <p:nvPr>
            <p:ph type="sldNum" sz="quarter" idx="12"/>
          </p:nvPr>
        </p:nvSpPr>
        <p:spPr/>
        <p:txBody>
          <a:bodyPr/>
          <a:lstStyle/>
          <a:p>
            <a:fld id="{9860EDB8-5305-433F-BE41-D7A86D811DB3}" type="slidenum">
              <a:rPr lang="en-US" smtClean="0"/>
              <a:pPr/>
              <a:t>21</a:t>
            </a:fld>
            <a:endParaRPr lang="en-US" dirty="0"/>
          </a:p>
        </p:txBody>
      </p:sp>
    </p:spTree>
    <p:extLst>
      <p:ext uri="{BB962C8B-B14F-4D97-AF65-F5344CB8AC3E}">
        <p14:creationId xmlns:p14="http://schemas.microsoft.com/office/powerpoint/2010/main" val="2361294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67BC6-93B2-3613-8334-55789EAD68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71AE3-61CD-C8BA-0B63-ABFBB9543C56}"/>
              </a:ext>
            </a:extLst>
          </p:cNvPr>
          <p:cNvSpPr>
            <a:spLocks noGrp="1"/>
          </p:cNvSpPr>
          <p:nvPr>
            <p:ph type="title"/>
          </p:nvPr>
        </p:nvSpPr>
        <p:spPr/>
        <p:txBody>
          <a:bodyPr/>
          <a:lstStyle/>
          <a:p>
            <a:r>
              <a:rPr lang="en-US" b="1" dirty="0"/>
              <a:t>Program Review – Goals</a:t>
            </a:r>
            <a:endParaRPr lang="en-US" dirty="0"/>
          </a:p>
        </p:txBody>
      </p:sp>
      <p:pic>
        <p:nvPicPr>
          <p:cNvPr id="7" name="Picture 6" descr="This picture shows where you can enter progress on the goal by clicking on the plus sign.">
            <a:extLst>
              <a:ext uri="{FF2B5EF4-FFF2-40B4-BE49-F238E27FC236}">
                <a16:creationId xmlns:a16="http://schemas.microsoft.com/office/drawing/2014/main" id="{77D11867-BE25-67D9-6EFC-7BA5B76458D6}"/>
              </a:ext>
            </a:extLst>
          </p:cNvPr>
          <p:cNvPicPr>
            <a:picLocks noChangeAspect="1"/>
          </p:cNvPicPr>
          <p:nvPr/>
        </p:nvPicPr>
        <p:blipFill>
          <a:blip r:embed="rId3"/>
          <a:stretch>
            <a:fillRect/>
          </a:stretch>
        </p:blipFill>
        <p:spPr>
          <a:xfrm>
            <a:off x="1581372" y="1442904"/>
            <a:ext cx="10460196" cy="3449730"/>
          </a:xfrm>
          <a:prstGeom prst="rect">
            <a:avLst/>
          </a:prstGeom>
        </p:spPr>
      </p:pic>
      <p:cxnSp>
        <p:nvCxnSpPr>
          <p:cNvPr id="6" name="Straight Arrow Connector 5" descr="This arrow shows where you can enter progress on the goal by clicking on the plus sign.">
            <a:extLst>
              <a:ext uri="{FF2B5EF4-FFF2-40B4-BE49-F238E27FC236}">
                <a16:creationId xmlns:a16="http://schemas.microsoft.com/office/drawing/2014/main" id="{0254DF07-567D-13EE-02DD-171C4E4D8402}"/>
              </a:ext>
            </a:extLst>
          </p:cNvPr>
          <p:cNvCxnSpPr>
            <a:cxnSpLocks/>
          </p:cNvCxnSpPr>
          <p:nvPr/>
        </p:nvCxnSpPr>
        <p:spPr>
          <a:xfrm flipH="1">
            <a:off x="4399808" y="2596016"/>
            <a:ext cx="1696192" cy="482983"/>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descr="This arrow points to the plus sign">
            <a:extLst>
              <a:ext uri="{FF2B5EF4-FFF2-40B4-BE49-F238E27FC236}">
                <a16:creationId xmlns:a16="http://schemas.microsoft.com/office/drawing/2014/main" id="{0294AAD8-B938-0A52-3882-7B0D1C5F3085}"/>
              </a:ext>
            </a:extLst>
          </p:cNvPr>
          <p:cNvCxnSpPr>
            <a:cxnSpLocks/>
          </p:cNvCxnSpPr>
          <p:nvPr/>
        </p:nvCxnSpPr>
        <p:spPr>
          <a:xfrm>
            <a:off x="9812264" y="2596016"/>
            <a:ext cx="2020072" cy="98077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5" name="Rounded Rectangular Callout 4">
            <a:extLst>
              <a:ext uri="{FF2B5EF4-FFF2-40B4-BE49-F238E27FC236}">
                <a16:creationId xmlns:a16="http://schemas.microsoft.com/office/drawing/2014/main" id="{9E418095-7F96-8604-5125-066193C277D0}"/>
              </a:ext>
              <a:ext uri="{C183D7F6-B498-43B3-948B-1728B52AA6E4}">
                <adec:decorative xmlns:adec="http://schemas.microsoft.com/office/drawing/2017/decorative" val="1"/>
              </a:ext>
            </a:extLst>
          </p:cNvPr>
          <p:cNvSpPr/>
          <p:nvPr/>
        </p:nvSpPr>
        <p:spPr>
          <a:xfrm>
            <a:off x="5058889" y="2298087"/>
            <a:ext cx="6773447" cy="42351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a:t>Enter progress on the goal by clicking on the ‘+’</a:t>
            </a:r>
          </a:p>
        </p:txBody>
      </p:sp>
      <p:sp>
        <p:nvSpPr>
          <p:cNvPr id="3" name="Slide Number Placeholder 2">
            <a:extLst>
              <a:ext uri="{FF2B5EF4-FFF2-40B4-BE49-F238E27FC236}">
                <a16:creationId xmlns:a16="http://schemas.microsoft.com/office/drawing/2014/main" id="{998D5B64-5464-4EB9-912E-77015B770C49}"/>
              </a:ext>
            </a:extLst>
          </p:cNvPr>
          <p:cNvSpPr>
            <a:spLocks noGrp="1"/>
          </p:cNvSpPr>
          <p:nvPr>
            <p:ph type="sldNum" sz="quarter" idx="12"/>
          </p:nvPr>
        </p:nvSpPr>
        <p:spPr/>
        <p:txBody>
          <a:bodyPr/>
          <a:lstStyle/>
          <a:p>
            <a:fld id="{9860EDB8-5305-433F-BE41-D7A86D811DB3}" type="slidenum">
              <a:rPr lang="en-US" smtClean="0"/>
              <a:pPr/>
              <a:t>22</a:t>
            </a:fld>
            <a:endParaRPr lang="en-US" dirty="0"/>
          </a:p>
        </p:txBody>
      </p:sp>
    </p:spTree>
    <p:extLst>
      <p:ext uri="{BB962C8B-B14F-4D97-AF65-F5344CB8AC3E}">
        <p14:creationId xmlns:p14="http://schemas.microsoft.com/office/powerpoint/2010/main" val="2029726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B4D74-14C0-B33E-B727-56DA8C976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A8DC0B-C9AE-8319-8A05-4189DD0AB35A}"/>
              </a:ext>
            </a:extLst>
          </p:cNvPr>
          <p:cNvSpPr>
            <a:spLocks noGrp="1"/>
          </p:cNvSpPr>
          <p:nvPr>
            <p:ph type="title"/>
          </p:nvPr>
        </p:nvSpPr>
        <p:spPr/>
        <p:txBody>
          <a:bodyPr/>
          <a:lstStyle/>
          <a:p>
            <a:r>
              <a:rPr lang="en-US" b="1" dirty="0"/>
              <a:t>Program Review – Goals</a:t>
            </a:r>
            <a:endParaRPr lang="en-US" dirty="0"/>
          </a:p>
        </p:txBody>
      </p:sp>
      <p:pic>
        <p:nvPicPr>
          <p:cNvPr id="8" name="Picture 7" descr="This picture shows where you can enter analysis of progress on the goal">
            <a:extLst>
              <a:ext uri="{FF2B5EF4-FFF2-40B4-BE49-F238E27FC236}">
                <a16:creationId xmlns:a16="http://schemas.microsoft.com/office/drawing/2014/main" id="{5971179C-29A0-55BA-7ACD-6DF526F60E20}"/>
              </a:ext>
            </a:extLst>
          </p:cNvPr>
          <p:cNvPicPr>
            <a:picLocks noChangeAspect="1"/>
          </p:cNvPicPr>
          <p:nvPr/>
        </p:nvPicPr>
        <p:blipFill>
          <a:blip r:embed="rId3"/>
          <a:stretch>
            <a:fillRect/>
          </a:stretch>
        </p:blipFill>
        <p:spPr>
          <a:xfrm>
            <a:off x="1622024" y="1190920"/>
            <a:ext cx="10228507" cy="4622052"/>
          </a:xfrm>
          <a:prstGeom prst="rect">
            <a:avLst/>
          </a:prstGeom>
        </p:spPr>
      </p:pic>
      <p:cxnSp>
        <p:nvCxnSpPr>
          <p:cNvPr id="6" name="Straight Arrow Connector 5" descr="This arrow points to where you can enter analysis of progress on the goal">
            <a:extLst>
              <a:ext uri="{FF2B5EF4-FFF2-40B4-BE49-F238E27FC236}">
                <a16:creationId xmlns:a16="http://schemas.microsoft.com/office/drawing/2014/main" id="{CE757FCD-EE8E-C32D-A12F-CA9F0AEFCF1D}"/>
              </a:ext>
            </a:extLst>
          </p:cNvPr>
          <p:cNvCxnSpPr>
            <a:cxnSpLocks/>
          </p:cNvCxnSpPr>
          <p:nvPr/>
        </p:nvCxnSpPr>
        <p:spPr>
          <a:xfrm flipH="1">
            <a:off x="4934197" y="2596016"/>
            <a:ext cx="1161803" cy="107939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descr="This arrow points to the save button on the right hand side of the screen.">
            <a:extLst>
              <a:ext uri="{FF2B5EF4-FFF2-40B4-BE49-F238E27FC236}">
                <a16:creationId xmlns:a16="http://schemas.microsoft.com/office/drawing/2014/main" id="{B6C5F68D-2516-E867-7460-A2C28622A1FC}"/>
              </a:ext>
            </a:extLst>
          </p:cNvPr>
          <p:cNvCxnSpPr>
            <a:cxnSpLocks/>
          </p:cNvCxnSpPr>
          <p:nvPr/>
        </p:nvCxnSpPr>
        <p:spPr>
          <a:xfrm flipV="1">
            <a:off x="10064338" y="2084119"/>
            <a:ext cx="1193470" cy="59376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5" name="Rounded Rectangular Callout 4">
            <a:extLst>
              <a:ext uri="{FF2B5EF4-FFF2-40B4-BE49-F238E27FC236}">
                <a16:creationId xmlns:a16="http://schemas.microsoft.com/office/drawing/2014/main" id="{39E0A8A4-1D44-7F21-B43D-63E7B33ECAD8}"/>
              </a:ext>
              <a:ext uri="{C183D7F6-B498-43B3-948B-1728B52AA6E4}">
                <adec:decorative xmlns:adec="http://schemas.microsoft.com/office/drawing/2017/decorative" val="1"/>
              </a:ext>
            </a:extLst>
          </p:cNvPr>
          <p:cNvSpPr/>
          <p:nvPr/>
        </p:nvSpPr>
        <p:spPr>
          <a:xfrm>
            <a:off x="4346368" y="2413991"/>
            <a:ext cx="7018317" cy="42351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a:t>Enter analysis of progress on the goal and click on save</a:t>
            </a:r>
          </a:p>
        </p:txBody>
      </p:sp>
      <p:sp>
        <p:nvSpPr>
          <p:cNvPr id="3" name="Slide Number Placeholder 2">
            <a:extLst>
              <a:ext uri="{FF2B5EF4-FFF2-40B4-BE49-F238E27FC236}">
                <a16:creationId xmlns:a16="http://schemas.microsoft.com/office/drawing/2014/main" id="{EEAD3DDB-7BB6-963A-D29E-6FDBDB49D94B}"/>
              </a:ext>
            </a:extLst>
          </p:cNvPr>
          <p:cNvSpPr>
            <a:spLocks noGrp="1"/>
          </p:cNvSpPr>
          <p:nvPr>
            <p:ph type="sldNum" sz="quarter" idx="12"/>
          </p:nvPr>
        </p:nvSpPr>
        <p:spPr/>
        <p:txBody>
          <a:bodyPr/>
          <a:lstStyle/>
          <a:p>
            <a:fld id="{9860EDB8-5305-433F-BE41-D7A86D811DB3}" type="slidenum">
              <a:rPr lang="en-US" smtClean="0"/>
              <a:pPr/>
              <a:t>23</a:t>
            </a:fld>
            <a:endParaRPr lang="en-US" dirty="0"/>
          </a:p>
        </p:txBody>
      </p:sp>
    </p:spTree>
    <p:extLst>
      <p:ext uri="{BB962C8B-B14F-4D97-AF65-F5344CB8AC3E}">
        <p14:creationId xmlns:p14="http://schemas.microsoft.com/office/powerpoint/2010/main" val="289648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6958B-8355-817F-B06E-3EDD95CDD074}"/>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537507D3-D02A-C816-B838-024A9D077145}"/>
              </a:ext>
            </a:extLst>
          </p:cNvPr>
          <p:cNvSpPr>
            <a:spLocks noGrp="1"/>
          </p:cNvSpPr>
          <p:nvPr>
            <p:ph type="title"/>
          </p:nvPr>
        </p:nvSpPr>
        <p:spPr>
          <a:xfrm>
            <a:off x="529992" y="443532"/>
            <a:ext cx="11309348" cy="640080"/>
          </a:xfrm>
        </p:spPr>
        <p:txBody>
          <a:bodyPr>
            <a:normAutofit/>
          </a:bodyPr>
          <a:lstStyle/>
          <a:p>
            <a:r>
              <a:rPr lang="en-US" b="1" dirty="0"/>
              <a:t>Program Review – Resource Request</a:t>
            </a:r>
          </a:p>
        </p:txBody>
      </p:sp>
      <p:pic>
        <p:nvPicPr>
          <p:cNvPr id="4" name="Picture 3" descr="This picture shows the nuventive resource request screen.">
            <a:extLst>
              <a:ext uri="{FF2B5EF4-FFF2-40B4-BE49-F238E27FC236}">
                <a16:creationId xmlns:a16="http://schemas.microsoft.com/office/drawing/2014/main" id="{D9BA4AA8-3604-6FB8-CF4E-44A3B4DCA0DB}"/>
              </a:ext>
            </a:extLst>
          </p:cNvPr>
          <p:cNvPicPr>
            <a:picLocks noChangeAspect="1"/>
          </p:cNvPicPr>
          <p:nvPr/>
        </p:nvPicPr>
        <p:blipFill>
          <a:blip r:embed="rId3"/>
          <a:stretch>
            <a:fillRect/>
          </a:stretch>
        </p:blipFill>
        <p:spPr>
          <a:xfrm>
            <a:off x="2856016" y="1375735"/>
            <a:ext cx="8348353" cy="5290574"/>
          </a:xfrm>
          <a:prstGeom prst="rect">
            <a:avLst/>
          </a:prstGeom>
        </p:spPr>
      </p:pic>
      <p:cxnSp>
        <p:nvCxnSpPr>
          <p:cNvPr id="28" name="Straight Arrow Connector 27" descr="This arrow points to the area where you can enter a resource request.">
            <a:extLst>
              <a:ext uri="{FF2B5EF4-FFF2-40B4-BE49-F238E27FC236}">
                <a16:creationId xmlns:a16="http://schemas.microsoft.com/office/drawing/2014/main" id="{36AEFFE1-B9DA-33F4-23D4-E2CA439400D8}"/>
              </a:ext>
            </a:extLst>
          </p:cNvPr>
          <p:cNvCxnSpPr>
            <a:cxnSpLocks/>
          </p:cNvCxnSpPr>
          <p:nvPr/>
        </p:nvCxnSpPr>
        <p:spPr>
          <a:xfrm flipH="1" flipV="1">
            <a:off x="7344888" y="4063427"/>
            <a:ext cx="1210848" cy="112015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descr="This arrow points to the area where you can save the information on the resource request screen.">
            <a:extLst>
              <a:ext uri="{FF2B5EF4-FFF2-40B4-BE49-F238E27FC236}">
                <a16:creationId xmlns:a16="http://schemas.microsoft.com/office/drawing/2014/main" id="{136CB887-95B6-52BE-773A-368B0266222E}"/>
              </a:ext>
            </a:extLst>
          </p:cNvPr>
          <p:cNvCxnSpPr>
            <a:cxnSpLocks/>
          </p:cNvCxnSpPr>
          <p:nvPr/>
        </p:nvCxnSpPr>
        <p:spPr>
          <a:xfrm flipV="1">
            <a:off x="8708136" y="2220686"/>
            <a:ext cx="1718399" cy="3115293"/>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7" name="Rounded Rectangular Callout 16">
            <a:extLst>
              <a:ext uri="{FF2B5EF4-FFF2-40B4-BE49-F238E27FC236}">
                <a16:creationId xmlns:a16="http://schemas.microsoft.com/office/drawing/2014/main" id="{D33EAF3E-F13C-9CD4-4B9E-A946F1560037}"/>
              </a:ext>
              <a:ext uri="{C183D7F6-B498-43B3-948B-1728B52AA6E4}">
                <adec:decorative xmlns:adec="http://schemas.microsoft.com/office/drawing/2017/decorative" val="1"/>
              </a:ext>
            </a:extLst>
          </p:cNvPr>
          <p:cNvSpPr/>
          <p:nvPr/>
        </p:nvSpPr>
        <p:spPr>
          <a:xfrm>
            <a:off x="7344887" y="5139236"/>
            <a:ext cx="3230089" cy="451264"/>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Enter Resource Request</a:t>
            </a:r>
          </a:p>
        </p:txBody>
      </p:sp>
      <p:sp>
        <p:nvSpPr>
          <p:cNvPr id="2" name="Slide Number Placeholder 1">
            <a:extLst>
              <a:ext uri="{FF2B5EF4-FFF2-40B4-BE49-F238E27FC236}">
                <a16:creationId xmlns:a16="http://schemas.microsoft.com/office/drawing/2014/main" id="{18BAD157-872C-B72A-49D7-4AD68CCEB80F}"/>
              </a:ext>
            </a:extLst>
          </p:cNvPr>
          <p:cNvSpPr>
            <a:spLocks noGrp="1"/>
          </p:cNvSpPr>
          <p:nvPr>
            <p:ph type="sldNum" sz="quarter" idx="12"/>
          </p:nvPr>
        </p:nvSpPr>
        <p:spPr/>
        <p:txBody>
          <a:bodyPr/>
          <a:lstStyle/>
          <a:p>
            <a:fld id="{9860EDB8-5305-433F-BE41-D7A86D811DB3}" type="slidenum">
              <a:rPr lang="en-US" smtClean="0"/>
              <a:pPr/>
              <a:t>24</a:t>
            </a:fld>
            <a:endParaRPr lang="en-US" dirty="0"/>
          </a:p>
        </p:txBody>
      </p:sp>
    </p:spTree>
    <p:extLst>
      <p:ext uri="{BB962C8B-B14F-4D97-AF65-F5344CB8AC3E}">
        <p14:creationId xmlns:p14="http://schemas.microsoft.com/office/powerpoint/2010/main" val="3538667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E1A70-7AE5-9B90-BA30-3F3575B21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37FD25-84AC-660B-8737-643BDE4D04A1}"/>
              </a:ext>
            </a:extLst>
          </p:cNvPr>
          <p:cNvSpPr>
            <a:spLocks noGrp="1"/>
          </p:cNvSpPr>
          <p:nvPr>
            <p:ph type="title"/>
          </p:nvPr>
        </p:nvSpPr>
        <p:spPr/>
        <p:txBody>
          <a:bodyPr/>
          <a:lstStyle/>
          <a:p>
            <a:r>
              <a:rPr lang="en-US" b="1" dirty="0"/>
              <a:t>Program Review – Resource Request</a:t>
            </a:r>
            <a:endParaRPr lang="en-US" dirty="0"/>
          </a:p>
        </p:txBody>
      </p:sp>
      <p:pic>
        <p:nvPicPr>
          <p:cNvPr id="4" name="Picture 3" descr="This screenshot shows the nuventive screen where you can add a new resource request.">
            <a:extLst>
              <a:ext uri="{FF2B5EF4-FFF2-40B4-BE49-F238E27FC236}">
                <a16:creationId xmlns:a16="http://schemas.microsoft.com/office/drawing/2014/main" id="{BF828F9E-B9EB-F22F-A1E2-094584D393AF}"/>
              </a:ext>
            </a:extLst>
          </p:cNvPr>
          <p:cNvPicPr>
            <a:picLocks noChangeAspect="1"/>
          </p:cNvPicPr>
          <p:nvPr/>
        </p:nvPicPr>
        <p:blipFill>
          <a:blip r:embed="rId3"/>
          <a:stretch>
            <a:fillRect/>
          </a:stretch>
        </p:blipFill>
        <p:spPr>
          <a:xfrm>
            <a:off x="1541303" y="1193470"/>
            <a:ext cx="10331068" cy="4649190"/>
          </a:xfrm>
          <a:prstGeom prst="rect">
            <a:avLst/>
          </a:prstGeom>
        </p:spPr>
      </p:pic>
      <p:cxnSp>
        <p:nvCxnSpPr>
          <p:cNvPr id="6" name="Straight Arrow Connector 5" descr="This arrow points to the plus sign where you can add a new resource request.">
            <a:extLst>
              <a:ext uri="{FF2B5EF4-FFF2-40B4-BE49-F238E27FC236}">
                <a16:creationId xmlns:a16="http://schemas.microsoft.com/office/drawing/2014/main" id="{FB0E368E-C6E4-81E3-8A1D-8A3F5D756F8C}"/>
              </a:ext>
            </a:extLst>
          </p:cNvPr>
          <p:cNvCxnSpPr>
            <a:cxnSpLocks/>
          </p:cNvCxnSpPr>
          <p:nvPr/>
        </p:nvCxnSpPr>
        <p:spPr>
          <a:xfrm>
            <a:off x="8425543" y="1379404"/>
            <a:ext cx="2933205" cy="76006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5" name="Rounded Rectangular Callout 4">
            <a:extLst>
              <a:ext uri="{FF2B5EF4-FFF2-40B4-BE49-F238E27FC236}">
                <a16:creationId xmlns:a16="http://schemas.microsoft.com/office/drawing/2014/main" id="{2CDBA53D-842C-FF19-3E05-076EEBA2D9F2}"/>
              </a:ext>
              <a:ext uri="{C183D7F6-B498-43B3-948B-1728B52AA6E4}">
                <adec:decorative xmlns:adec="http://schemas.microsoft.com/office/drawing/2017/decorative" val="1"/>
              </a:ext>
            </a:extLst>
          </p:cNvPr>
          <p:cNvSpPr/>
          <p:nvPr/>
        </p:nvSpPr>
        <p:spPr>
          <a:xfrm>
            <a:off x="5533901" y="1151213"/>
            <a:ext cx="6173743" cy="42351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a:t>To add a new resource request, click on the ‘+’</a:t>
            </a:r>
          </a:p>
        </p:txBody>
      </p:sp>
      <p:cxnSp>
        <p:nvCxnSpPr>
          <p:cNvPr id="17" name="Straight Arrow Connector 16" descr="This arrow shows where you can click on the three dots to open or copy the exisitng resource request.">
            <a:extLst>
              <a:ext uri="{FF2B5EF4-FFF2-40B4-BE49-F238E27FC236}">
                <a16:creationId xmlns:a16="http://schemas.microsoft.com/office/drawing/2014/main" id="{E8ECFE12-E87D-0758-EDE6-C1CC9BDC8849}"/>
              </a:ext>
            </a:extLst>
          </p:cNvPr>
          <p:cNvCxnSpPr>
            <a:cxnSpLocks/>
          </p:cNvCxnSpPr>
          <p:nvPr/>
        </p:nvCxnSpPr>
        <p:spPr>
          <a:xfrm>
            <a:off x="10355283" y="3405203"/>
            <a:ext cx="1187533" cy="923353"/>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5" name="Rounded Rectangular Callout 22">
            <a:extLst>
              <a:ext uri="{FF2B5EF4-FFF2-40B4-BE49-F238E27FC236}">
                <a16:creationId xmlns:a16="http://schemas.microsoft.com/office/drawing/2014/main" id="{F5F519CB-F166-98D0-E951-920F0CE5484B}"/>
              </a:ext>
              <a:ext uri="{C183D7F6-B498-43B3-948B-1728B52AA6E4}">
                <adec:decorative xmlns:adec="http://schemas.microsoft.com/office/drawing/2017/decorative" val="1"/>
              </a:ext>
            </a:extLst>
          </p:cNvPr>
          <p:cNvSpPr/>
          <p:nvPr/>
        </p:nvSpPr>
        <p:spPr>
          <a:xfrm>
            <a:off x="2956957" y="3006670"/>
            <a:ext cx="8750688" cy="398533"/>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Click on the three dots to open or copy the existing resource request</a:t>
            </a:r>
          </a:p>
        </p:txBody>
      </p:sp>
      <p:sp>
        <p:nvSpPr>
          <p:cNvPr id="3" name="Slide Number Placeholder 2">
            <a:extLst>
              <a:ext uri="{FF2B5EF4-FFF2-40B4-BE49-F238E27FC236}">
                <a16:creationId xmlns:a16="http://schemas.microsoft.com/office/drawing/2014/main" id="{38727966-1CEB-4344-A439-3E9AD9945A39}"/>
              </a:ext>
            </a:extLst>
          </p:cNvPr>
          <p:cNvSpPr>
            <a:spLocks noGrp="1"/>
          </p:cNvSpPr>
          <p:nvPr>
            <p:ph type="sldNum" sz="quarter" idx="12"/>
          </p:nvPr>
        </p:nvSpPr>
        <p:spPr/>
        <p:txBody>
          <a:bodyPr/>
          <a:lstStyle/>
          <a:p>
            <a:fld id="{9860EDB8-5305-433F-BE41-D7A86D811DB3}" type="slidenum">
              <a:rPr lang="en-US" smtClean="0"/>
              <a:pPr/>
              <a:t>25</a:t>
            </a:fld>
            <a:endParaRPr lang="en-US" dirty="0"/>
          </a:p>
        </p:txBody>
      </p:sp>
    </p:spTree>
    <p:extLst>
      <p:ext uri="{BB962C8B-B14F-4D97-AF65-F5344CB8AC3E}">
        <p14:creationId xmlns:p14="http://schemas.microsoft.com/office/powerpoint/2010/main" val="2109706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B0FE7-E963-37BD-AEB9-D5A813F211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652F0-ED36-F561-0668-90FD0B825F7D}"/>
              </a:ext>
            </a:extLst>
          </p:cNvPr>
          <p:cNvSpPr>
            <a:spLocks noGrp="1"/>
          </p:cNvSpPr>
          <p:nvPr>
            <p:ph type="title"/>
          </p:nvPr>
        </p:nvSpPr>
        <p:spPr/>
        <p:txBody>
          <a:bodyPr/>
          <a:lstStyle/>
          <a:p>
            <a:r>
              <a:rPr lang="en-US" b="1" dirty="0"/>
              <a:t>Program Review – Resource Request</a:t>
            </a:r>
            <a:endParaRPr lang="en-US" dirty="0"/>
          </a:p>
        </p:txBody>
      </p:sp>
      <p:pic>
        <p:nvPicPr>
          <p:cNvPr id="7" name="Picture 6" descr="This screen shows where on nuventive you can update existing resources request information.">
            <a:extLst>
              <a:ext uri="{FF2B5EF4-FFF2-40B4-BE49-F238E27FC236}">
                <a16:creationId xmlns:a16="http://schemas.microsoft.com/office/drawing/2014/main" id="{27E92A66-E970-E5CF-58C6-304A85E3EDC8}"/>
              </a:ext>
            </a:extLst>
          </p:cNvPr>
          <p:cNvPicPr>
            <a:picLocks noChangeAspect="1"/>
          </p:cNvPicPr>
          <p:nvPr/>
        </p:nvPicPr>
        <p:blipFill>
          <a:blip r:embed="rId3"/>
          <a:stretch>
            <a:fillRect/>
          </a:stretch>
        </p:blipFill>
        <p:spPr>
          <a:xfrm>
            <a:off x="2268187" y="1316765"/>
            <a:ext cx="9184210" cy="5179038"/>
          </a:xfrm>
          <a:prstGeom prst="rect">
            <a:avLst/>
          </a:prstGeom>
        </p:spPr>
      </p:pic>
      <p:cxnSp>
        <p:nvCxnSpPr>
          <p:cNvPr id="6" name="Straight Arrow Connector 5" descr="This arrow points to the area where resources and be requested.">
            <a:extLst>
              <a:ext uri="{FF2B5EF4-FFF2-40B4-BE49-F238E27FC236}">
                <a16:creationId xmlns:a16="http://schemas.microsoft.com/office/drawing/2014/main" id="{12652D5E-88E7-CA0C-51C4-B4BA2ABBDEBA}"/>
              </a:ext>
            </a:extLst>
          </p:cNvPr>
          <p:cNvCxnSpPr>
            <a:cxnSpLocks/>
          </p:cNvCxnSpPr>
          <p:nvPr/>
        </p:nvCxnSpPr>
        <p:spPr>
          <a:xfrm flipH="1">
            <a:off x="4399808" y="2596016"/>
            <a:ext cx="1696192" cy="482983"/>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5" name="Rounded Rectangular Callout 4">
            <a:extLst>
              <a:ext uri="{FF2B5EF4-FFF2-40B4-BE49-F238E27FC236}">
                <a16:creationId xmlns:a16="http://schemas.microsoft.com/office/drawing/2014/main" id="{40F56411-F4B2-4338-57B1-D2A077CF8D06}"/>
              </a:ext>
              <a:ext uri="{C183D7F6-B498-43B3-948B-1728B52AA6E4}">
                <adec:decorative xmlns:adec="http://schemas.microsoft.com/office/drawing/2017/decorative" val="1"/>
              </a:ext>
            </a:extLst>
          </p:cNvPr>
          <p:cNvSpPr/>
          <p:nvPr/>
        </p:nvSpPr>
        <p:spPr>
          <a:xfrm>
            <a:off x="5260769" y="2298087"/>
            <a:ext cx="6115792" cy="42351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a:t>Update existing resources request information</a:t>
            </a:r>
          </a:p>
        </p:txBody>
      </p:sp>
      <p:sp>
        <p:nvSpPr>
          <p:cNvPr id="3" name="Slide Number Placeholder 2">
            <a:extLst>
              <a:ext uri="{FF2B5EF4-FFF2-40B4-BE49-F238E27FC236}">
                <a16:creationId xmlns:a16="http://schemas.microsoft.com/office/drawing/2014/main" id="{7EA1D8CD-ABE3-D157-60CE-B18CAA5E8C26}"/>
              </a:ext>
            </a:extLst>
          </p:cNvPr>
          <p:cNvSpPr>
            <a:spLocks noGrp="1"/>
          </p:cNvSpPr>
          <p:nvPr>
            <p:ph type="sldNum" sz="quarter" idx="12"/>
          </p:nvPr>
        </p:nvSpPr>
        <p:spPr/>
        <p:txBody>
          <a:bodyPr/>
          <a:lstStyle/>
          <a:p>
            <a:fld id="{9860EDB8-5305-433F-BE41-D7A86D811DB3}" type="slidenum">
              <a:rPr lang="en-US" smtClean="0"/>
              <a:pPr/>
              <a:t>26</a:t>
            </a:fld>
            <a:endParaRPr lang="en-US" dirty="0"/>
          </a:p>
        </p:txBody>
      </p:sp>
    </p:spTree>
    <p:extLst>
      <p:ext uri="{BB962C8B-B14F-4D97-AF65-F5344CB8AC3E}">
        <p14:creationId xmlns:p14="http://schemas.microsoft.com/office/powerpoint/2010/main" val="2754419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23AA7-9360-FCA6-49D8-B97139E65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D254B-ACF9-9576-1FBC-F0652B3A0138}"/>
              </a:ext>
            </a:extLst>
          </p:cNvPr>
          <p:cNvSpPr>
            <a:spLocks noGrp="1"/>
          </p:cNvSpPr>
          <p:nvPr>
            <p:ph type="title"/>
          </p:nvPr>
        </p:nvSpPr>
        <p:spPr/>
        <p:txBody>
          <a:bodyPr/>
          <a:lstStyle/>
          <a:p>
            <a:r>
              <a:rPr lang="en-US" b="1" dirty="0"/>
              <a:t>Program Review – Resource Request</a:t>
            </a:r>
            <a:endParaRPr lang="en-US" dirty="0"/>
          </a:p>
        </p:txBody>
      </p:sp>
      <p:pic>
        <p:nvPicPr>
          <p:cNvPr id="4" name="Picture 3" descr="This screen shows where you can enter progress on the goal.">
            <a:extLst>
              <a:ext uri="{FF2B5EF4-FFF2-40B4-BE49-F238E27FC236}">
                <a16:creationId xmlns:a16="http://schemas.microsoft.com/office/drawing/2014/main" id="{F73E561F-A5D0-08CB-5834-07D732B6A54A}"/>
              </a:ext>
            </a:extLst>
          </p:cNvPr>
          <p:cNvPicPr>
            <a:picLocks noChangeAspect="1"/>
          </p:cNvPicPr>
          <p:nvPr/>
        </p:nvPicPr>
        <p:blipFill>
          <a:blip r:embed="rId3"/>
          <a:stretch>
            <a:fillRect/>
          </a:stretch>
        </p:blipFill>
        <p:spPr>
          <a:xfrm>
            <a:off x="1741902" y="1552581"/>
            <a:ext cx="10228335" cy="3654749"/>
          </a:xfrm>
          <a:prstGeom prst="rect">
            <a:avLst/>
          </a:prstGeom>
        </p:spPr>
      </p:pic>
      <p:cxnSp>
        <p:nvCxnSpPr>
          <p:cNvPr id="6" name="Straight Arrow Connector 5" descr="This area shows the progress on the resources">
            <a:extLst>
              <a:ext uri="{FF2B5EF4-FFF2-40B4-BE49-F238E27FC236}">
                <a16:creationId xmlns:a16="http://schemas.microsoft.com/office/drawing/2014/main" id="{240CA695-4302-25A3-127C-F8B0230BB99D}"/>
              </a:ext>
            </a:extLst>
          </p:cNvPr>
          <p:cNvCxnSpPr>
            <a:cxnSpLocks/>
          </p:cNvCxnSpPr>
          <p:nvPr/>
        </p:nvCxnSpPr>
        <p:spPr>
          <a:xfrm flipH="1">
            <a:off x="4399808" y="2596016"/>
            <a:ext cx="1696192" cy="482983"/>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descr="You can go to plus sign to add progress on the goals.">
            <a:extLst>
              <a:ext uri="{FF2B5EF4-FFF2-40B4-BE49-F238E27FC236}">
                <a16:creationId xmlns:a16="http://schemas.microsoft.com/office/drawing/2014/main" id="{FF356E68-7E95-3F79-5899-5A978B55BA32}"/>
              </a:ext>
            </a:extLst>
          </p:cNvPr>
          <p:cNvCxnSpPr>
            <a:cxnSpLocks/>
          </p:cNvCxnSpPr>
          <p:nvPr/>
        </p:nvCxnSpPr>
        <p:spPr>
          <a:xfrm>
            <a:off x="9812264" y="2596016"/>
            <a:ext cx="2020072" cy="98077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5" name="Rounded Rectangular Callout 4">
            <a:extLst>
              <a:ext uri="{FF2B5EF4-FFF2-40B4-BE49-F238E27FC236}">
                <a16:creationId xmlns:a16="http://schemas.microsoft.com/office/drawing/2014/main" id="{6EE1438E-A2D3-1056-CE4E-74753A2F3DF4}"/>
              </a:ext>
              <a:ext uri="{C183D7F6-B498-43B3-948B-1728B52AA6E4}">
                <adec:decorative xmlns:adec="http://schemas.microsoft.com/office/drawing/2017/decorative" val="1"/>
              </a:ext>
            </a:extLst>
          </p:cNvPr>
          <p:cNvSpPr/>
          <p:nvPr/>
        </p:nvSpPr>
        <p:spPr>
          <a:xfrm>
            <a:off x="5058889" y="2298087"/>
            <a:ext cx="6773447" cy="42351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a:t>Enter progress on the goal by clicking on the ‘+’</a:t>
            </a:r>
          </a:p>
        </p:txBody>
      </p:sp>
      <p:sp>
        <p:nvSpPr>
          <p:cNvPr id="3" name="Slide Number Placeholder 2">
            <a:extLst>
              <a:ext uri="{FF2B5EF4-FFF2-40B4-BE49-F238E27FC236}">
                <a16:creationId xmlns:a16="http://schemas.microsoft.com/office/drawing/2014/main" id="{45CC4144-A45F-D401-60DE-523C7EE810FE}"/>
              </a:ext>
            </a:extLst>
          </p:cNvPr>
          <p:cNvSpPr>
            <a:spLocks noGrp="1"/>
          </p:cNvSpPr>
          <p:nvPr>
            <p:ph type="sldNum" sz="quarter" idx="12"/>
          </p:nvPr>
        </p:nvSpPr>
        <p:spPr/>
        <p:txBody>
          <a:bodyPr/>
          <a:lstStyle/>
          <a:p>
            <a:fld id="{9860EDB8-5305-433F-BE41-D7A86D811DB3}" type="slidenum">
              <a:rPr lang="en-US" smtClean="0"/>
              <a:pPr/>
              <a:t>27</a:t>
            </a:fld>
            <a:endParaRPr lang="en-US" dirty="0"/>
          </a:p>
        </p:txBody>
      </p:sp>
    </p:spTree>
    <p:extLst>
      <p:ext uri="{BB962C8B-B14F-4D97-AF65-F5344CB8AC3E}">
        <p14:creationId xmlns:p14="http://schemas.microsoft.com/office/powerpoint/2010/main" val="866088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3BCD9-C8C5-A1F0-8062-BEBC7CD7A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28E56-3A1D-BF0A-2BD3-9C087804FB6B}"/>
              </a:ext>
            </a:extLst>
          </p:cNvPr>
          <p:cNvSpPr>
            <a:spLocks noGrp="1"/>
          </p:cNvSpPr>
          <p:nvPr>
            <p:ph type="title"/>
          </p:nvPr>
        </p:nvSpPr>
        <p:spPr/>
        <p:txBody>
          <a:bodyPr/>
          <a:lstStyle/>
          <a:p>
            <a:r>
              <a:rPr lang="en-US" b="1" dirty="0"/>
              <a:t>Program Review – Resource Request</a:t>
            </a:r>
            <a:endParaRPr lang="en-US" dirty="0"/>
          </a:p>
        </p:txBody>
      </p:sp>
      <p:pic>
        <p:nvPicPr>
          <p:cNvPr id="4" name="Picture 3" descr="This is a screenshot of the resource request screen.">
            <a:extLst>
              <a:ext uri="{FF2B5EF4-FFF2-40B4-BE49-F238E27FC236}">
                <a16:creationId xmlns:a16="http://schemas.microsoft.com/office/drawing/2014/main" id="{6A56479C-511B-D653-134C-087C27638296}"/>
              </a:ext>
            </a:extLst>
          </p:cNvPr>
          <p:cNvPicPr>
            <a:picLocks noChangeAspect="1"/>
          </p:cNvPicPr>
          <p:nvPr/>
        </p:nvPicPr>
        <p:blipFill>
          <a:blip r:embed="rId3"/>
          <a:stretch>
            <a:fillRect/>
          </a:stretch>
        </p:blipFill>
        <p:spPr>
          <a:xfrm>
            <a:off x="1658330" y="1522021"/>
            <a:ext cx="9985333" cy="4290950"/>
          </a:xfrm>
          <a:prstGeom prst="rect">
            <a:avLst/>
          </a:prstGeom>
        </p:spPr>
      </p:pic>
      <p:cxnSp>
        <p:nvCxnSpPr>
          <p:cNvPr id="6" name="Straight Arrow Connector 5" descr="This arrow points to the analysis of progress on the resources side.">
            <a:extLst>
              <a:ext uri="{FF2B5EF4-FFF2-40B4-BE49-F238E27FC236}">
                <a16:creationId xmlns:a16="http://schemas.microsoft.com/office/drawing/2014/main" id="{EF12D942-B667-F0FD-90A0-C819AF3130CC}"/>
              </a:ext>
            </a:extLst>
          </p:cNvPr>
          <p:cNvCxnSpPr>
            <a:cxnSpLocks/>
          </p:cNvCxnSpPr>
          <p:nvPr/>
        </p:nvCxnSpPr>
        <p:spPr>
          <a:xfrm flipH="1">
            <a:off x="4934197" y="2596016"/>
            <a:ext cx="1161803" cy="107939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descr="This arrow points to click save.">
            <a:extLst>
              <a:ext uri="{FF2B5EF4-FFF2-40B4-BE49-F238E27FC236}">
                <a16:creationId xmlns:a16="http://schemas.microsoft.com/office/drawing/2014/main" id="{59626242-E659-053F-35BF-C81315015B3F}"/>
              </a:ext>
            </a:extLst>
          </p:cNvPr>
          <p:cNvCxnSpPr>
            <a:cxnSpLocks/>
          </p:cNvCxnSpPr>
          <p:nvPr/>
        </p:nvCxnSpPr>
        <p:spPr>
          <a:xfrm flipV="1">
            <a:off x="10064338" y="2084119"/>
            <a:ext cx="1193470" cy="59376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5" name="Rounded Rectangular Callout 4">
            <a:extLst>
              <a:ext uri="{FF2B5EF4-FFF2-40B4-BE49-F238E27FC236}">
                <a16:creationId xmlns:a16="http://schemas.microsoft.com/office/drawing/2014/main" id="{E7F4C344-9791-B67C-1E87-DD5726F9DBCD}"/>
              </a:ext>
              <a:ext uri="{C183D7F6-B498-43B3-948B-1728B52AA6E4}">
                <adec:decorative xmlns:adec="http://schemas.microsoft.com/office/drawing/2017/decorative" val="1"/>
              </a:ext>
            </a:extLst>
          </p:cNvPr>
          <p:cNvSpPr/>
          <p:nvPr/>
        </p:nvSpPr>
        <p:spPr>
          <a:xfrm>
            <a:off x="3657600" y="2413991"/>
            <a:ext cx="7707085" cy="42351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a:t>Enter analysis of progress on the resources and click on save</a:t>
            </a:r>
          </a:p>
        </p:txBody>
      </p:sp>
      <p:sp>
        <p:nvSpPr>
          <p:cNvPr id="3" name="Slide Number Placeholder 2">
            <a:extLst>
              <a:ext uri="{FF2B5EF4-FFF2-40B4-BE49-F238E27FC236}">
                <a16:creationId xmlns:a16="http://schemas.microsoft.com/office/drawing/2014/main" id="{DC7DE0AA-BF12-F49A-FE4F-36FFD9B2215A}"/>
              </a:ext>
            </a:extLst>
          </p:cNvPr>
          <p:cNvSpPr>
            <a:spLocks noGrp="1"/>
          </p:cNvSpPr>
          <p:nvPr>
            <p:ph type="sldNum" sz="quarter" idx="12"/>
          </p:nvPr>
        </p:nvSpPr>
        <p:spPr/>
        <p:txBody>
          <a:bodyPr/>
          <a:lstStyle/>
          <a:p>
            <a:fld id="{9860EDB8-5305-433F-BE41-D7A86D811DB3}" type="slidenum">
              <a:rPr lang="en-US" smtClean="0"/>
              <a:pPr/>
              <a:t>28</a:t>
            </a:fld>
            <a:endParaRPr lang="en-US" dirty="0"/>
          </a:p>
        </p:txBody>
      </p:sp>
    </p:spTree>
    <p:extLst>
      <p:ext uri="{BB962C8B-B14F-4D97-AF65-F5344CB8AC3E}">
        <p14:creationId xmlns:p14="http://schemas.microsoft.com/office/powerpoint/2010/main" val="708778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Program Review – Resource Request Alignment</a:t>
            </a:r>
            <a:endParaRPr lang="en-US" dirty="0"/>
          </a:p>
        </p:txBody>
      </p:sp>
      <p:pic>
        <p:nvPicPr>
          <p:cNvPr id="5" name="Picture 4" descr="This picture shows the nuventive screen where resource requests are displayed as column headers">
            <a:extLst>
              <a:ext uri="{FF2B5EF4-FFF2-40B4-BE49-F238E27FC236}">
                <a16:creationId xmlns:a16="http://schemas.microsoft.com/office/drawing/2014/main" id="{82D4ACB7-8E9F-7793-D301-9B46378F022A}"/>
              </a:ext>
            </a:extLst>
          </p:cNvPr>
          <p:cNvPicPr>
            <a:picLocks noChangeAspect="1"/>
          </p:cNvPicPr>
          <p:nvPr/>
        </p:nvPicPr>
        <p:blipFill>
          <a:blip r:embed="rId3"/>
          <a:stretch>
            <a:fillRect/>
          </a:stretch>
        </p:blipFill>
        <p:spPr>
          <a:xfrm>
            <a:off x="1684113" y="1793868"/>
            <a:ext cx="10226924" cy="3285421"/>
          </a:xfrm>
          <a:prstGeom prst="rect">
            <a:avLst/>
          </a:prstGeom>
        </p:spPr>
      </p:pic>
      <p:cxnSp>
        <p:nvCxnSpPr>
          <p:cNvPr id="10" name="Straight Arrow Connector 9" descr="Resource request is displayed as column headers">
            <a:extLst>
              <a:ext uri="{FF2B5EF4-FFF2-40B4-BE49-F238E27FC236}">
                <a16:creationId xmlns:a16="http://schemas.microsoft.com/office/drawing/2014/main" id="{7C744432-C510-8AD3-D6D8-445C19BE6B2F}"/>
              </a:ext>
            </a:extLst>
          </p:cNvPr>
          <p:cNvCxnSpPr>
            <a:cxnSpLocks/>
          </p:cNvCxnSpPr>
          <p:nvPr/>
        </p:nvCxnSpPr>
        <p:spPr>
          <a:xfrm flipH="1">
            <a:off x="4519903" y="2329390"/>
            <a:ext cx="1379627" cy="110718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descr="Resource request shows the sample item description">
            <a:extLst>
              <a:ext uri="{FF2B5EF4-FFF2-40B4-BE49-F238E27FC236}">
                <a16:creationId xmlns:a16="http://schemas.microsoft.com/office/drawing/2014/main" id="{50B01D59-247D-EE01-9529-2B4FBBB41BA7}"/>
              </a:ext>
            </a:extLst>
          </p:cNvPr>
          <p:cNvCxnSpPr>
            <a:cxnSpLocks/>
          </p:cNvCxnSpPr>
          <p:nvPr/>
        </p:nvCxnSpPr>
        <p:spPr>
          <a:xfrm flipH="1">
            <a:off x="6438083" y="2237187"/>
            <a:ext cx="973123" cy="118284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5" name="Rounded Rectangular Callout 14">
            <a:extLst>
              <a:ext uri="{C183D7F6-B498-43B3-948B-1728B52AA6E4}">
                <adec:decorative xmlns:adec="http://schemas.microsoft.com/office/drawing/2017/decorative" val="1"/>
              </a:ext>
            </a:extLst>
          </p:cNvPr>
          <p:cNvSpPr/>
          <p:nvPr/>
        </p:nvSpPr>
        <p:spPr>
          <a:xfrm>
            <a:off x="4595751" y="2163144"/>
            <a:ext cx="6382988" cy="420218"/>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a:t>Resource request is displayed as column headers</a:t>
            </a:r>
          </a:p>
        </p:txBody>
      </p:sp>
      <p:cxnSp>
        <p:nvCxnSpPr>
          <p:cNvPr id="22" name="Straight Arrow Connector 21" descr="Mapping/alignment options filter set to unit goals.">
            <a:extLst>
              <a:ext uri="{FF2B5EF4-FFF2-40B4-BE49-F238E27FC236}">
                <a16:creationId xmlns:a16="http://schemas.microsoft.com/office/drawing/2014/main" id="{90F29050-D74F-7455-F0DD-AD7DF153A155}"/>
              </a:ext>
            </a:extLst>
          </p:cNvPr>
          <p:cNvCxnSpPr>
            <a:cxnSpLocks/>
          </p:cNvCxnSpPr>
          <p:nvPr/>
        </p:nvCxnSpPr>
        <p:spPr>
          <a:xfrm flipV="1">
            <a:off x="712519" y="3728852"/>
            <a:ext cx="1116281" cy="262750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descr="Unit goals are displayed as rows.">
            <a:extLst>
              <a:ext uri="{FF2B5EF4-FFF2-40B4-BE49-F238E27FC236}">
                <a16:creationId xmlns:a16="http://schemas.microsoft.com/office/drawing/2014/main" id="{A8F68F73-D5ED-0CF3-05E5-35F6A7FBF193}"/>
              </a:ext>
            </a:extLst>
          </p:cNvPr>
          <p:cNvCxnSpPr>
            <a:cxnSpLocks/>
          </p:cNvCxnSpPr>
          <p:nvPr/>
        </p:nvCxnSpPr>
        <p:spPr>
          <a:xfrm flipH="1" flipV="1">
            <a:off x="2689761" y="4233553"/>
            <a:ext cx="908462" cy="89961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9" name="Rounded Rectangular Callout 14">
            <a:extLst>
              <a:ext uri="{FF2B5EF4-FFF2-40B4-BE49-F238E27FC236}">
                <a16:creationId xmlns:a16="http://schemas.microsoft.com/office/drawing/2014/main" id="{0CB07FD6-7FBF-BC12-6E45-EA489076D266}"/>
              </a:ext>
              <a:ext uri="{C183D7F6-B498-43B3-948B-1728B52AA6E4}">
                <adec:decorative xmlns:adec="http://schemas.microsoft.com/office/drawing/2017/decorative" val="1"/>
              </a:ext>
            </a:extLst>
          </p:cNvPr>
          <p:cNvSpPr/>
          <p:nvPr/>
        </p:nvSpPr>
        <p:spPr>
          <a:xfrm>
            <a:off x="1991877" y="5023047"/>
            <a:ext cx="4184895" cy="346247"/>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a:t>Unit goals are displayed as rows</a:t>
            </a:r>
          </a:p>
        </p:txBody>
      </p:sp>
      <p:cxnSp>
        <p:nvCxnSpPr>
          <p:cNvPr id="16" name="Straight Arrow Connector 15" descr="Make color filled X means goals and resources are mapped">
            <a:extLst>
              <a:ext uri="{FF2B5EF4-FFF2-40B4-BE49-F238E27FC236}">
                <a16:creationId xmlns:a16="http://schemas.microsoft.com/office/drawing/2014/main" id="{69E73F87-C774-32D2-9E3C-98BCC8D917F9}"/>
              </a:ext>
            </a:extLst>
          </p:cNvPr>
          <p:cNvCxnSpPr>
            <a:cxnSpLocks/>
          </p:cNvCxnSpPr>
          <p:nvPr/>
        </p:nvCxnSpPr>
        <p:spPr>
          <a:xfrm flipH="1" flipV="1">
            <a:off x="5394379" y="4187915"/>
            <a:ext cx="1618000" cy="151402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7" name="Rounded Rectangular Callout 6">
            <a:extLst>
              <a:ext uri="{C183D7F6-B498-43B3-948B-1728B52AA6E4}">
                <adec:decorative xmlns:adec="http://schemas.microsoft.com/office/drawing/2017/decorative" val="1"/>
              </a:ext>
            </a:extLst>
          </p:cNvPr>
          <p:cNvSpPr/>
          <p:nvPr/>
        </p:nvSpPr>
        <p:spPr>
          <a:xfrm>
            <a:off x="3598223" y="5535518"/>
            <a:ext cx="8398005" cy="365125"/>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a:t>*Make color filled with ‘X’ means goals and resources are mapped</a:t>
            </a:r>
          </a:p>
        </p:txBody>
      </p:sp>
      <p:sp>
        <p:nvSpPr>
          <p:cNvPr id="35" name="Rounded Rectangular Callout 14">
            <a:extLst>
              <a:ext uri="{FF2B5EF4-FFF2-40B4-BE49-F238E27FC236}">
                <a16:creationId xmlns:a16="http://schemas.microsoft.com/office/drawing/2014/main" id="{D7A0DCA4-57D1-7D03-0C21-2B87A61B1064}"/>
              </a:ext>
              <a:ext uri="{C183D7F6-B498-43B3-948B-1728B52AA6E4}">
                <adec:decorative xmlns:adec="http://schemas.microsoft.com/office/drawing/2017/decorative" val="1"/>
              </a:ext>
            </a:extLst>
          </p:cNvPr>
          <p:cNvSpPr/>
          <p:nvPr/>
        </p:nvSpPr>
        <p:spPr>
          <a:xfrm>
            <a:off x="568035" y="6199835"/>
            <a:ext cx="6604659" cy="420218"/>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a:t>Mapping/Alignment Options filter set to Unit Goals</a:t>
            </a:r>
          </a:p>
        </p:txBody>
      </p:sp>
      <p:sp>
        <p:nvSpPr>
          <p:cNvPr id="3" name="Slide Number Placeholder 2"/>
          <p:cNvSpPr>
            <a:spLocks noGrp="1"/>
          </p:cNvSpPr>
          <p:nvPr>
            <p:ph type="sldNum" sz="quarter" idx="12"/>
          </p:nvPr>
        </p:nvSpPr>
        <p:spPr/>
        <p:txBody>
          <a:bodyPr/>
          <a:lstStyle/>
          <a:p>
            <a:fld id="{9860EDB8-5305-433F-BE41-D7A86D811DB3}" type="slidenum">
              <a:rPr lang="en-US" smtClean="0"/>
              <a:pPr/>
              <a:t>29</a:t>
            </a:fld>
            <a:endParaRPr lang="en-US" dirty="0"/>
          </a:p>
        </p:txBody>
      </p:sp>
    </p:spTree>
    <p:extLst>
      <p:ext uri="{BB962C8B-B14F-4D97-AF65-F5344CB8AC3E}">
        <p14:creationId xmlns:p14="http://schemas.microsoft.com/office/powerpoint/2010/main" val="4092052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67B54-67F2-40B2-B508-8C42555EF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D4FD6C-26BC-8F34-D53F-31E64E57997C}"/>
              </a:ext>
            </a:extLst>
          </p:cNvPr>
          <p:cNvSpPr>
            <a:spLocks noGrp="1"/>
          </p:cNvSpPr>
          <p:nvPr>
            <p:ph type="title"/>
          </p:nvPr>
        </p:nvSpPr>
        <p:spPr>
          <a:xfrm>
            <a:off x="521208" y="448056"/>
            <a:ext cx="11309348" cy="640080"/>
          </a:xfrm>
        </p:spPr>
        <p:txBody>
          <a:bodyPr/>
          <a:lstStyle/>
          <a:p>
            <a:r>
              <a:rPr lang="en-US" b="1" dirty="0"/>
              <a:t>Program Review - Access</a:t>
            </a:r>
          </a:p>
        </p:txBody>
      </p:sp>
      <p:sp>
        <p:nvSpPr>
          <p:cNvPr id="20" name="Rounded Rectangular Callout 19">
            <a:extLst>
              <a:ext uri="{FF2B5EF4-FFF2-40B4-BE49-F238E27FC236}">
                <a16:creationId xmlns:a16="http://schemas.microsoft.com/office/drawing/2014/main" id="{FFA04D41-CF03-72BE-5B6D-81C16235BA7C}"/>
              </a:ext>
            </a:extLst>
          </p:cNvPr>
          <p:cNvSpPr/>
          <p:nvPr/>
        </p:nvSpPr>
        <p:spPr>
          <a:xfrm>
            <a:off x="4649190" y="599674"/>
            <a:ext cx="5055280" cy="431800"/>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1. www.mtsac.edu/program-review</a:t>
            </a:r>
            <a:endParaRPr lang="en-US" sz="2400" b="1" dirty="0">
              <a:solidFill>
                <a:schemeClr val="bg1"/>
              </a:solidFill>
            </a:endParaRPr>
          </a:p>
        </p:txBody>
      </p:sp>
      <p:pic>
        <p:nvPicPr>
          <p:cNvPr id="8" name="Picture 7" descr="This shows the program review website which describes the purpose of new program review process with reference materials and worksheets that you can download for help with data review and goal setting.">
            <a:extLst>
              <a:ext uri="{FF2B5EF4-FFF2-40B4-BE49-F238E27FC236}">
                <a16:creationId xmlns:a16="http://schemas.microsoft.com/office/drawing/2014/main" id="{C14DEE46-1257-0D93-972F-F24655023012}"/>
              </a:ext>
            </a:extLst>
          </p:cNvPr>
          <p:cNvPicPr>
            <a:picLocks noChangeAspect="1"/>
          </p:cNvPicPr>
          <p:nvPr/>
        </p:nvPicPr>
        <p:blipFill>
          <a:blip r:embed="rId3"/>
          <a:stretch>
            <a:fillRect/>
          </a:stretch>
        </p:blipFill>
        <p:spPr>
          <a:xfrm>
            <a:off x="1119252" y="0"/>
            <a:ext cx="9953495" cy="6858000"/>
          </a:xfrm>
          <a:prstGeom prst="rect">
            <a:avLst/>
          </a:prstGeom>
        </p:spPr>
      </p:pic>
      <p:sp>
        <p:nvSpPr>
          <p:cNvPr id="88" name="Text Placeholder 1">
            <a:extLst>
              <a:ext uri="{FF2B5EF4-FFF2-40B4-BE49-F238E27FC236}">
                <a16:creationId xmlns:a16="http://schemas.microsoft.com/office/drawing/2014/main" id="{EA2AC5CE-8545-91D9-315D-F1D2712E8199}"/>
              </a:ext>
              <a:ext uri="{C183D7F6-B498-43B3-948B-1728B52AA6E4}">
                <adec:decorative xmlns:adec="http://schemas.microsoft.com/office/drawing/2017/decorative" val="1"/>
              </a:ext>
            </a:extLst>
          </p:cNvPr>
          <p:cNvSpPr txBox="1">
            <a:spLocks/>
          </p:cNvSpPr>
          <p:nvPr/>
        </p:nvSpPr>
        <p:spPr>
          <a:xfrm>
            <a:off x="4241759" y="1344381"/>
            <a:ext cx="1898591" cy="3180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endParaRPr lang="en-US" sz="1600" b="1" dirty="0">
              <a:solidFill>
                <a:srgbClr val="B83B1D"/>
              </a:solidFill>
            </a:endParaRPr>
          </a:p>
        </p:txBody>
      </p:sp>
      <p:sp>
        <p:nvSpPr>
          <p:cNvPr id="9" name="Rectangle 8">
            <a:extLst>
              <a:ext uri="{FF2B5EF4-FFF2-40B4-BE49-F238E27FC236}">
                <a16:creationId xmlns:a16="http://schemas.microsoft.com/office/drawing/2014/main" id="{E36083EB-C485-B6D7-035F-98E61AD56B85}"/>
              </a:ext>
              <a:ext uri="{C183D7F6-B498-43B3-948B-1728B52AA6E4}">
                <adec:decorative xmlns:adec="http://schemas.microsoft.com/office/drawing/2017/decorative" val="1"/>
              </a:ext>
            </a:extLst>
          </p:cNvPr>
          <p:cNvSpPr/>
          <p:nvPr/>
        </p:nvSpPr>
        <p:spPr>
          <a:xfrm>
            <a:off x="11101819" y="2221848"/>
            <a:ext cx="827989"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43" name="Rectangle 42">
            <a:extLst>
              <a:ext uri="{FF2B5EF4-FFF2-40B4-BE49-F238E27FC236}">
                <a16:creationId xmlns:a16="http://schemas.microsoft.com/office/drawing/2014/main" id="{BF6C7ECD-3D4C-B4CE-E98B-B415BB0529D1}"/>
              </a:ext>
              <a:ext uri="{C183D7F6-B498-43B3-948B-1728B52AA6E4}">
                <adec:decorative xmlns:adec="http://schemas.microsoft.com/office/drawing/2017/decorative" val="1"/>
              </a:ext>
            </a:extLst>
          </p:cNvPr>
          <p:cNvSpPr/>
          <p:nvPr/>
        </p:nvSpPr>
        <p:spPr>
          <a:xfrm>
            <a:off x="6615019" y="3247352"/>
            <a:ext cx="523312"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45" name="Rectangle 44">
            <a:extLst>
              <a:ext uri="{FF2B5EF4-FFF2-40B4-BE49-F238E27FC236}">
                <a16:creationId xmlns:a16="http://schemas.microsoft.com/office/drawing/2014/main" id="{78243A26-1BA2-C06C-4460-0DC46544B0B0}"/>
              </a:ext>
              <a:ext uri="{C183D7F6-B498-43B3-948B-1728B52AA6E4}">
                <adec:decorative xmlns:adec="http://schemas.microsoft.com/office/drawing/2017/decorative" val="1"/>
              </a:ext>
            </a:extLst>
          </p:cNvPr>
          <p:cNvSpPr/>
          <p:nvPr/>
        </p:nvSpPr>
        <p:spPr>
          <a:xfrm>
            <a:off x="6503571" y="3873167"/>
            <a:ext cx="634760" cy="459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46" name="Rectangle 45">
            <a:extLst>
              <a:ext uri="{FF2B5EF4-FFF2-40B4-BE49-F238E27FC236}">
                <a16:creationId xmlns:a16="http://schemas.microsoft.com/office/drawing/2014/main" id="{0EEF85C9-18A0-B309-A7CC-55255C156228}"/>
              </a:ext>
              <a:ext uri="{C183D7F6-B498-43B3-948B-1728B52AA6E4}">
                <adec:decorative xmlns:adec="http://schemas.microsoft.com/office/drawing/2017/decorative" val="1"/>
              </a:ext>
            </a:extLst>
          </p:cNvPr>
          <p:cNvSpPr/>
          <p:nvPr/>
        </p:nvSpPr>
        <p:spPr>
          <a:xfrm>
            <a:off x="5991471" y="2156369"/>
            <a:ext cx="114686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47" name="Rectangle 46">
            <a:extLst>
              <a:ext uri="{FF2B5EF4-FFF2-40B4-BE49-F238E27FC236}">
                <a16:creationId xmlns:a16="http://schemas.microsoft.com/office/drawing/2014/main" id="{67F396AC-BD89-CE55-2DF1-4D9F2680E19C}"/>
              </a:ext>
              <a:ext uri="{C183D7F6-B498-43B3-948B-1728B52AA6E4}">
                <adec:decorative xmlns:adec="http://schemas.microsoft.com/office/drawing/2017/decorative" val="1"/>
              </a:ext>
            </a:extLst>
          </p:cNvPr>
          <p:cNvSpPr/>
          <p:nvPr/>
        </p:nvSpPr>
        <p:spPr>
          <a:xfrm>
            <a:off x="11823067" y="2953576"/>
            <a:ext cx="106741"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cxnSp>
        <p:nvCxnSpPr>
          <p:cNvPr id="49" name="Straight Arrow Connector 48">
            <a:extLst>
              <a:ext uri="{FF2B5EF4-FFF2-40B4-BE49-F238E27FC236}">
                <a16:creationId xmlns:a16="http://schemas.microsoft.com/office/drawing/2014/main" id="{E6696A57-156F-487C-9CFC-23CC00A38C58}"/>
              </a:ext>
              <a:ext uri="{C183D7F6-B498-43B3-948B-1728B52AA6E4}">
                <adec:decorative xmlns:adec="http://schemas.microsoft.com/office/drawing/2017/decorative" val="1"/>
              </a:ext>
            </a:extLst>
          </p:cNvPr>
          <p:cNvCxnSpPr>
            <a:cxnSpLocks/>
          </p:cNvCxnSpPr>
          <p:nvPr/>
        </p:nvCxnSpPr>
        <p:spPr>
          <a:xfrm flipH="1" flipV="1">
            <a:off x="3305108" y="218990"/>
            <a:ext cx="1344082" cy="46620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692C795-F841-9769-52C3-FD272AB80320}"/>
              </a:ext>
              <a:ext uri="{C183D7F6-B498-43B3-948B-1728B52AA6E4}">
                <adec:decorative xmlns:adec="http://schemas.microsoft.com/office/drawing/2017/decorative" val="1"/>
              </a:ext>
            </a:extLst>
          </p:cNvPr>
          <p:cNvCxnSpPr>
            <a:cxnSpLocks/>
          </p:cNvCxnSpPr>
          <p:nvPr/>
        </p:nvCxnSpPr>
        <p:spPr>
          <a:xfrm>
            <a:off x="8164286" y="5486400"/>
            <a:ext cx="478826" cy="86995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1" name="Rounded Rectangular Callout 20">
            <a:extLst>
              <a:ext uri="{FF2B5EF4-FFF2-40B4-BE49-F238E27FC236}">
                <a16:creationId xmlns:a16="http://schemas.microsoft.com/office/drawing/2014/main" id="{0FFAFD11-E845-D9CD-4CDE-BBE5B4274821}"/>
              </a:ext>
            </a:extLst>
          </p:cNvPr>
          <p:cNvSpPr/>
          <p:nvPr/>
        </p:nvSpPr>
        <p:spPr>
          <a:xfrm>
            <a:off x="6503571" y="4855761"/>
            <a:ext cx="2303288" cy="739690"/>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 Click to enter Program Review</a:t>
            </a:r>
            <a:endParaRPr lang="en-US" sz="2400" b="1" dirty="0">
              <a:solidFill>
                <a:srgbClr val="B83B1D"/>
              </a:solidFill>
            </a:endParaRPr>
          </a:p>
        </p:txBody>
      </p:sp>
      <p:sp>
        <p:nvSpPr>
          <p:cNvPr id="3" name="Slide Number Placeholder 2">
            <a:extLst>
              <a:ext uri="{FF2B5EF4-FFF2-40B4-BE49-F238E27FC236}">
                <a16:creationId xmlns:a16="http://schemas.microsoft.com/office/drawing/2014/main" id="{D951219A-624F-F5F3-7DA1-F13A4457EBEC}"/>
              </a:ext>
            </a:extLst>
          </p:cNvPr>
          <p:cNvSpPr>
            <a:spLocks noGrp="1"/>
          </p:cNvSpPr>
          <p:nvPr>
            <p:ph type="sldNum" sz="quarter" idx="12"/>
          </p:nvPr>
        </p:nvSpPr>
        <p:spPr/>
        <p:txBody>
          <a:bodyPr/>
          <a:lstStyle/>
          <a:p>
            <a:fld id="{9860EDB8-5305-433F-BE41-D7A86D811DB3}" type="slidenum">
              <a:rPr lang="en-US" smtClean="0"/>
              <a:pPr/>
              <a:t>3</a:t>
            </a:fld>
            <a:endParaRPr lang="en-US" dirty="0"/>
          </a:p>
        </p:txBody>
      </p:sp>
    </p:spTree>
    <p:extLst>
      <p:ext uri="{BB962C8B-B14F-4D97-AF65-F5344CB8AC3E}">
        <p14:creationId xmlns:p14="http://schemas.microsoft.com/office/powerpoint/2010/main" val="3228257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Program Review – View Options</a:t>
            </a:r>
            <a:endParaRPr lang="en-US" dirty="0"/>
          </a:p>
        </p:txBody>
      </p:sp>
      <p:pic>
        <p:nvPicPr>
          <p:cNvPr id="5" name="Picture 4" descr="This screenshot shows the options to show full-screen, quarter, and half screen size for repots.">
            <a:extLst>
              <a:ext uri="{FF2B5EF4-FFF2-40B4-BE49-F238E27FC236}">
                <a16:creationId xmlns:a16="http://schemas.microsoft.com/office/drawing/2014/main" id="{20D155D0-C33E-5FEB-B8B8-586F4C4717B7}"/>
              </a:ext>
            </a:extLst>
          </p:cNvPr>
          <p:cNvPicPr>
            <a:picLocks noChangeAspect="1"/>
          </p:cNvPicPr>
          <p:nvPr/>
        </p:nvPicPr>
        <p:blipFill>
          <a:blip r:embed="rId3"/>
          <a:stretch>
            <a:fillRect/>
          </a:stretch>
        </p:blipFill>
        <p:spPr>
          <a:xfrm>
            <a:off x="1566940" y="1642800"/>
            <a:ext cx="10433076" cy="3113268"/>
          </a:xfrm>
          <a:prstGeom prst="rect">
            <a:avLst/>
          </a:prstGeom>
        </p:spPr>
      </p:pic>
      <p:cxnSp>
        <p:nvCxnSpPr>
          <p:cNvPr id="17" name="Straight Arrow Connector 16" descr="This points to a quarter size screen for reports."/>
          <p:cNvCxnSpPr>
            <a:cxnSpLocks/>
          </p:cNvCxnSpPr>
          <p:nvPr/>
        </p:nvCxnSpPr>
        <p:spPr>
          <a:xfrm flipV="1">
            <a:off x="6032665" y="2167295"/>
            <a:ext cx="4591589" cy="272533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descr="This points to a half screen size for reports.">
            <a:extLst>
              <a:ext uri="{FF2B5EF4-FFF2-40B4-BE49-F238E27FC236}">
                <a16:creationId xmlns:a16="http://schemas.microsoft.com/office/drawing/2014/main" id="{BF535B43-7E3D-4BDC-8006-21CF96A84096}"/>
              </a:ext>
            </a:extLst>
          </p:cNvPr>
          <p:cNvCxnSpPr>
            <a:cxnSpLocks/>
          </p:cNvCxnSpPr>
          <p:nvPr/>
        </p:nvCxnSpPr>
        <p:spPr>
          <a:xfrm flipV="1">
            <a:off x="8555736" y="2167295"/>
            <a:ext cx="2672383" cy="272533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descr="This points to a full screen size for reports.">
            <a:extLst>
              <a:ext uri="{FF2B5EF4-FFF2-40B4-BE49-F238E27FC236}">
                <a16:creationId xmlns:a16="http://schemas.microsoft.com/office/drawing/2014/main" id="{0100644B-E7DC-16AB-87CA-767C352F8018}"/>
              </a:ext>
            </a:extLst>
          </p:cNvPr>
          <p:cNvCxnSpPr>
            <a:cxnSpLocks/>
          </p:cNvCxnSpPr>
          <p:nvPr/>
        </p:nvCxnSpPr>
        <p:spPr>
          <a:xfrm flipV="1">
            <a:off x="10949049" y="2167295"/>
            <a:ext cx="883287" cy="2790653"/>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5" name="Rounded Rectangular Callout 14">
            <a:extLst>
              <a:ext uri="{C183D7F6-B498-43B3-948B-1728B52AA6E4}">
                <adec:decorative xmlns:adec="http://schemas.microsoft.com/office/drawing/2017/decorative" val="1"/>
              </a:ext>
            </a:extLst>
          </p:cNvPr>
          <p:cNvSpPr/>
          <p:nvPr/>
        </p:nvSpPr>
        <p:spPr>
          <a:xfrm>
            <a:off x="4358244" y="4756069"/>
            <a:ext cx="7641772" cy="459132"/>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a:t>Options allow for full-screen, quarter, and half screen size. </a:t>
            </a:r>
          </a:p>
        </p:txBody>
      </p:sp>
      <p:sp>
        <p:nvSpPr>
          <p:cNvPr id="3" name="Slide Number Placeholder 2"/>
          <p:cNvSpPr>
            <a:spLocks noGrp="1"/>
          </p:cNvSpPr>
          <p:nvPr>
            <p:ph type="sldNum" sz="quarter" idx="12"/>
          </p:nvPr>
        </p:nvSpPr>
        <p:spPr/>
        <p:txBody>
          <a:bodyPr/>
          <a:lstStyle/>
          <a:p>
            <a:fld id="{9860EDB8-5305-433F-BE41-D7A86D811DB3}" type="slidenum">
              <a:rPr lang="en-US" smtClean="0"/>
              <a:pPr/>
              <a:t>30</a:t>
            </a:fld>
            <a:endParaRPr lang="en-US" dirty="0"/>
          </a:p>
        </p:txBody>
      </p:sp>
    </p:spTree>
    <p:extLst>
      <p:ext uri="{BB962C8B-B14F-4D97-AF65-F5344CB8AC3E}">
        <p14:creationId xmlns:p14="http://schemas.microsoft.com/office/powerpoint/2010/main" val="3569529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448056"/>
            <a:ext cx="11309348" cy="640080"/>
          </a:xfrm>
        </p:spPr>
        <p:txBody>
          <a:bodyPr/>
          <a:lstStyle/>
          <a:p>
            <a:r>
              <a:rPr lang="en-US" b="1" dirty="0"/>
              <a:t>Resources</a:t>
            </a:r>
          </a:p>
        </p:txBody>
      </p:sp>
      <p:sp>
        <p:nvSpPr>
          <p:cNvPr id="84" name="Content Placeholder 5">
            <a:extLst>
              <a:ext uri="{C183D7F6-B498-43B3-948B-1728B52AA6E4}">
                <adec:decorative xmlns:adec="http://schemas.microsoft.com/office/drawing/2017/decorative" val="1"/>
              </a:ext>
            </a:extLst>
          </p:cNvPr>
          <p:cNvSpPr txBox="1">
            <a:spLocks/>
          </p:cNvSpPr>
          <p:nvPr/>
        </p:nvSpPr>
        <p:spPr>
          <a:xfrm>
            <a:off x="2256999" y="1578587"/>
            <a:ext cx="5906099" cy="3899500"/>
          </a:xfrm>
          <a:prstGeom prst="rect">
            <a:avLst/>
          </a:prstGeom>
        </p:spPr>
        <p:txBody>
          <a:bodyPr>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lnSpc>
                <a:spcPct val="200000"/>
              </a:lnSpc>
              <a:spcBef>
                <a:spcPts val="0"/>
              </a:spcBef>
              <a:spcAft>
                <a:spcPts val="600"/>
              </a:spcAft>
              <a:buNone/>
            </a:pPr>
            <a:endParaRPr lang="en-US" sz="800" dirty="0"/>
          </a:p>
        </p:txBody>
      </p:sp>
      <p:sp>
        <p:nvSpPr>
          <p:cNvPr id="10" name="Rectangle 9"/>
          <p:cNvSpPr/>
          <p:nvPr/>
        </p:nvSpPr>
        <p:spPr>
          <a:xfrm>
            <a:off x="3518948" y="1227770"/>
            <a:ext cx="5685613" cy="1277273"/>
          </a:xfrm>
          <a:prstGeom prst="rect">
            <a:avLst/>
          </a:prstGeom>
          <a:ln>
            <a:solidFill>
              <a:schemeClr val="tx2"/>
            </a:solidFill>
          </a:ln>
        </p:spPr>
        <p:txBody>
          <a:bodyPr wrap="square">
            <a:spAutoFit/>
          </a:bodyPr>
          <a:lstStyle/>
          <a:p>
            <a:pPr algn="ctr">
              <a:lnSpc>
                <a:spcPct val="100000"/>
              </a:lnSpc>
              <a:spcBef>
                <a:spcPts val="0"/>
              </a:spcBef>
              <a:spcAft>
                <a:spcPts val="600"/>
              </a:spcAft>
            </a:pPr>
            <a:r>
              <a:rPr lang="en-US" sz="2400" b="1" dirty="0"/>
              <a:t>Program Review Content Questions</a:t>
            </a:r>
          </a:p>
          <a:p>
            <a:pPr algn="ctr">
              <a:spcAft>
                <a:spcPts val="600"/>
              </a:spcAft>
            </a:pPr>
            <a:r>
              <a:rPr lang="en-US" sz="2400" dirty="0"/>
              <a:t>Patricia Quinones: </a:t>
            </a:r>
            <a:r>
              <a:rPr lang="en-US" sz="2400" dirty="0">
                <a:hlinkClick r:id="rId3"/>
              </a:rPr>
              <a:t>pquinones@mtsac.edu</a:t>
            </a:r>
            <a:r>
              <a:rPr lang="en-US" sz="2400" dirty="0"/>
              <a:t> Jennifer Hinostroza: </a:t>
            </a:r>
            <a:r>
              <a:rPr lang="en-US" sz="2400" dirty="0">
                <a:hlinkClick r:id="rId4"/>
              </a:rPr>
              <a:t>jhinostroza@mtsac.edu</a:t>
            </a:r>
            <a:r>
              <a:rPr lang="en-US" sz="2400" dirty="0"/>
              <a:t> </a:t>
            </a:r>
          </a:p>
        </p:txBody>
      </p:sp>
      <p:sp>
        <p:nvSpPr>
          <p:cNvPr id="11" name="Rectangle 10"/>
          <p:cNvSpPr/>
          <p:nvPr/>
        </p:nvSpPr>
        <p:spPr>
          <a:xfrm>
            <a:off x="3685186" y="2617359"/>
            <a:ext cx="5234385" cy="1800493"/>
          </a:xfrm>
          <a:prstGeom prst="rect">
            <a:avLst/>
          </a:prstGeom>
          <a:ln>
            <a:solidFill>
              <a:schemeClr val="tx2"/>
            </a:solidFill>
          </a:ln>
        </p:spPr>
        <p:txBody>
          <a:bodyPr wrap="square">
            <a:spAutoFit/>
          </a:bodyPr>
          <a:lstStyle/>
          <a:p>
            <a:pPr algn="ctr">
              <a:lnSpc>
                <a:spcPct val="100000"/>
              </a:lnSpc>
              <a:spcBef>
                <a:spcPts val="0"/>
              </a:spcBef>
              <a:spcAft>
                <a:spcPts val="600"/>
              </a:spcAft>
            </a:pPr>
            <a:r>
              <a:rPr lang="en-US" sz="2400" b="1" dirty="0"/>
              <a:t>Research/ Data Review Questions</a:t>
            </a:r>
          </a:p>
          <a:p>
            <a:pPr algn="ctr">
              <a:lnSpc>
                <a:spcPct val="100000"/>
              </a:lnSpc>
              <a:spcBef>
                <a:spcPts val="0"/>
              </a:spcBef>
              <a:spcAft>
                <a:spcPts val="600"/>
              </a:spcAft>
            </a:pPr>
            <a:r>
              <a:rPr lang="en-US" sz="2400" dirty="0"/>
              <a:t>Patricia Quinones: </a:t>
            </a:r>
          </a:p>
          <a:p>
            <a:pPr algn="ctr">
              <a:lnSpc>
                <a:spcPct val="100000"/>
              </a:lnSpc>
              <a:spcBef>
                <a:spcPts val="0"/>
              </a:spcBef>
              <a:spcAft>
                <a:spcPts val="600"/>
              </a:spcAft>
            </a:pPr>
            <a:r>
              <a:rPr lang="en-US" sz="2400" dirty="0">
                <a:hlinkClick r:id="rId3"/>
              </a:rPr>
              <a:t>pquinones@mtsac.edu</a:t>
            </a:r>
            <a:r>
              <a:rPr lang="en-US" sz="2400" dirty="0"/>
              <a:t> </a:t>
            </a:r>
          </a:p>
          <a:p>
            <a:pPr algn="ctr">
              <a:lnSpc>
                <a:spcPct val="100000"/>
              </a:lnSpc>
              <a:spcBef>
                <a:spcPts val="0"/>
              </a:spcBef>
              <a:spcAft>
                <a:spcPts val="600"/>
              </a:spcAft>
            </a:pPr>
            <a:endParaRPr lang="en-US" sz="2400" b="1" dirty="0"/>
          </a:p>
        </p:txBody>
      </p:sp>
      <p:sp>
        <p:nvSpPr>
          <p:cNvPr id="9" name="Rectangle 8"/>
          <p:cNvSpPr/>
          <p:nvPr/>
        </p:nvSpPr>
        <p:spPr>
          <a:xfrm>
            <a:off x="3685187" y="4682462"/>
            <a:ext cx="5234384" cy="907941"/>
          </a:xfrm>
          <a:prstGeom prst="rect">
            <a:avLst/>
          </a:prstGeom>
          <a:ln>
            <a:solidFill>
              <a:schemeClr val="tx2"/>
            </a:solidFill>
          </a:ln>
        </p:spPr>
        <p:txBody>
          <a:bodyPr wrap="square">
            <a:spAutoFit/>
          </a:bodyPr>
          <a:lstStyle/>
          <a:p>
            <a:pPr algn="ctr">
              <a:lnSpc>
                <a:spcPct val="100000"/>
              </a:lnSpc>
              <a:spcBef>
                <a:spcPts val="0"/>
              </a:spcBef>
              <a:spcAft>
                <a:spcPts val="600"/>
              </a:spcAft>
            </a:pPr>
            <a:r>
              <a:rPr lang="en-US" sz="2400" b="1" dirty="0"/>
              <a:t>Technical Questions:</a:t>
            </a:r>
          </a:p>
          <a:p>
            <a:pPr algn="ctr">
              <a:lnSpc>
                <a:spcPct val="100000"/>
              </a:lnSpc>
              <a:spcBef>
                <a:spcPts val="0"/>
              </a:spcBef>
              <a:spcAft>
                <a:spcPts val="600"/>
              </a:spcAft>
            </a:pPr>
            <a:r>
              <a:rPr lang="en-US" sz="2400" dirty="0"/>
              <a:t>Krupa Patel: </a:t>
            </a:r>
            <a:r>
              <a:rPr lang="en-US" sz="2400" dirty="0">
                <a:hlinkClick r:id="rId5"/>
              </a:rPr>
              <a:t>kpatel37@mtsac.edu</a:t>
            </a:r>
            <a:r>
              <a:rPr lang="en-US" sz="2400" dirty="0"/>
              <a:t> </a:t>
            </a:r>
          </a:p>
        </p:txBody>
      </p:sp>
      <p:sp>
        <p:nvSpPr>
          <p:cNvPr id="4" name="Rectangle 3"/>
          <p:cNvSpPr/>
          <p:nvPr/>
        </p:nvSpPr>
        <p:spPr>
          <a:xfrm>
            <a:off x="4332413" y="5742697"/>
            <a:ext cx="3686937" cy="907941"/>
          </a:xfrm>
          <a:prstGeom prst="rect">
            <a:avLst/>
          </a:prstGeom>
        </p:spPr>
        <p:txBody>
          <a:bodyPr wrap="square">
            <a:spAutoFit/>
          </a:bodyPr>
          <a:lstStyle/>
          <a:p>
            <a:pPr algn="ctr">
              <a:lnSpc>
                <a:spcPct val="100000"/>
              </a:lnSpc>
              <a:spcBef>
                <a:spcPts val="0"/>
              </a:spcBef>
              <a:spcAft>
                <a:spcPts val="600"/>
              </a:spcAft>
            </a:pPr>
            <a:r>
              <a:rPr lang="en-US" sz="2400" b="1" dirty="0"/>
              <a:t>Video Training Resources</a:t>
            </a:r>
            <a:r>
              <a:rPr lang="en-US" sz="2400" dirty="0"/>
              <a:t>:</a:t>
            </a:r>
            <a:endParaRPr lang="en-US" sz="2400" b="1" dirty="0">
              <a:solidFill>
                <a:schemeClr val="bg1"/>
              </a:solidFill>
            </a:endParaRPr>
          </a:p>
          <a:p>
            <a:pPr algn="ctr">
              <a:lnSpc>
                <a:spcPct val="100000"/>
              </a:lnSpc>
              <a:spcBef>
                <a:spcPts val="0"/>
              </a:spcBef>
              <a:spcAft>
                <a:spcPts val="600"/>
              </a:spcAft>
            </a:pPr>
            <a:r>
              <a:rPr lang="en-US" sz="2400" b="1" dirty="0">
                <a:solidFill>
                  <a:srgbClr val="0070C0"/>
                </a:solidFill>
              </a:rPr>
              <a:t>Coming soon..</a:t>
            </a:r>
            <a:endParaRPr lang="en-US" sz="2400" dirty="0"/>
          </a:p>
        </p:txBody>
      </p:sp>
      <p:sp>
        <p:nvSpPr>
          <p:cNvPr id="6" name="Slide Number Placeholder 5"/>
          <p:cNvSpPr>
            <a:spLocks noGrp="1"/>
          </p:cNvSpPr>
          <p:nvPr>
            <p:ph type="sldNum" sz="quarter" idx="12"/>
          </p:nvPr>
        </p:nvSpPr>
        <p:spPr/>
        <p:txBody>
          <a:bodyPr/>
          <a:lstStyle/>
          <a:p>
            <a:fld id="{9860EDB8-5305-433F-BE41-D7A86D811DB3}" type="slidenum">
              <a:rPr lang="en-US" smtClean="0"/>
              <a:pPr/>
              <a:t>31</a:t>
            </a:fld>
            <a:endParaRPr lang="en-US" dirty="0"/>
          </a:p>
        </p:txBody>
      </p:sp>
    </p:spTree>
    <p:extLst>
      <p:ext uri="{BB962C8B-B14F-4D97-AF65-F5344CB8AC3E}">
        <p14:creationId xmlns:p14="http://schemas.microsoft.com/office/powerpoint/2010/main" val="32901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70D4-1D72-562D-3743-4DE0BA417A74}"/>
              </a:ext>
            </a:extLst>
          </p:cNvPr>
          <p:cNvSpPr>
            <a:spLocks noGrp="1"/>
          </p:cNvSpPr>
          <p:nvPr>
            <p:ph type="title"/>
          </p:nvPr>
        </p:nvSpPr>
        <p:spPr/>
        <p:txBody>
          <a:bodyPr/>
          <a:lstStyle/>
          <a:p>
            <a:r>
              <a:rPr lang="en-US" b="1" dirty="0"/>
              <a:t>Program Review – Sign in</a:t>
            </a:r>
            <a:endParaRPr lang="en-US" dirty="0"/>
          </a:p>
        </p:txBody>
      </p:sp>
      <p:pic>
        <p:nvPicPr>
          <p:cNvPr id="5" name="Picture 4" descr="This is a picture of the nuventive home page">
            <a:extLst>
              <a:ext uri="{FF2B5EF4-FFF2-40B4-BE49-F238E27FC236}">
                <a16:creationId xmlns:a16="http://schemas.microsoft.com/office/drawing/2014/main" id="{636D62A2-0377-A8E9-F74C-F95083CD72CD}"/>
              </a:ext>
            </a:extLst>
          </p:cNvPr>
          <p:cNvPicPr>
            <a:picLocks noChangeAspect="1"/>
          </p:cNvPicPr>
          <p:nvPr/>
        </p:nvPicPr>
        <p:blipFill>
          <a:blip r:embed="rId2"/>
          <a:stretch>
            <a:fillRect/>
          </a:stretch>
        </p:blipFill>
        <p:spPr>
          <a:xfrm>
            <a:off x="1579417" y="1702601"/>
            <a:ext cx="10381674" cy="3816189"/>
          </a:xfrm>
          <a:prstGeom prst="rect">
            <a:avLst/>
          </a:prstGeom>
        </p:spPr>
      </p:pic>
      <p:sp>
        <p:nvSpPr>
          <p:cNvPr id="8" name="Rounded Rectangular Callout 12">
            <a:extLst>
              <a:ext uri="{FF2B5EF4-FFF2-40B4-BE49-F238E27FC236}">
                <a16:creationId xmlns:a16="http://schemas.microsoft.com/office/drawing/2014/main" id="{727BD42E-0260-1C40-34F1-F1ADED265872}"/>
              </a:ext>
            </a:extLst>
          </p:cNvPr>
          <p:cNvSpPr/>
          <p:nvPr/>
        </p:nvSpPr>
        <p:spPr>
          <a:xfrm>
            <a:off x="8805576" y="2733997"/>
            <a:ext cx="2359363" cy="1163782"/>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a:t>3. Click on Sign in on the top right corner.</a:t>
            </a:r>
          </a:p>
        </p:txBody>
      </p:sp>
      <p:cxnSp>
        <p:nvCxnSpPr>
          <p:cNvPr id="9" name="Straight Arrow Connector 8" descr="Connector pointing to the Sign in area at the top right of the page.">
            <a:extLst>
              <a:ext uri="{FF2B5EF4-FFF2-40B4-BE49-F238E27FC236}">
                <a16:creationId xmlns:a16="http://schemas.microsoft.com/office/drawing/2014/main" id="{3D86DF54-4FF9-3568-782B-6CED9F4D09B0}"/>
              </a:ext>
            </a:extLst>
          </p:cNvPr>
          <p:cNvCxnSpPr>
            <a:cxnSpLocks/>
          </p:cNvCxnSpPr>
          <p:nvPr/>
        </p:nvCxnSpPr>
        <p:spPr>
          <a:xfrm flipV="1">
            <a:off x="10680007" y="1925698"/>
            <a:ext cx="969865" cy="97140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BC7C05F-15A6-9D22-4954-4954E2CDE570}"/>
              </a:ext>
            </a:extLst>
          </p:cNvPr>
          <p:cNvSpPr>
            <a:spLocks noGrp="1"/>
          </p:cNvSpPr>
          <p:nvPr>
            <p:ph type="sldNum" sz="quarter" idx="12"/>
          </p:nvPr>
        </p:nvSpPr>
        <p:spPr/>
        <p:txBody>
          <a:bodyPr/>
          <a:lstStyle/>
          <a:p>
            <a:fld id="{9860EDB8-5305-433F-BE41-D7A86D811DB3}" type="slidenum">
              <a:rPr lang="en-US" smtClean="0"/>
              <a:pPr/>
              <a:t>4</a:t>
            </a:fld>
            <a:endParaRPr lang="en-US" dirty="0"/>
          </a:p>
        </p:txBody>
      </p:sp>
    </p:spTree>
    <p:extLst>
      <p:ext uri="{BB962C8B-B14F-4D97-AF65-F5344CB8AC3E}">
        <p14:creationId xmlns:p14="http://schemas.microsoft.com/office/powerpoint/2010/main" val="396699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Program Review – Single Sign On</a:t>
            </a:r>
          </a:p>
        </p:txBody>
      </p:sp>
      <p:sp>
        <p:nvSpPr>
          <p:cNvPr id="8" name="Text Placeholder 4">
            <a:extLst>
              <a:ext uri="{C183D7F6-B498-43B3-948B-1728B52AA6E4}">
                <adec:decorative xmlns:adec="http://schemas.microsoft.com/office/drawing/2017/decorative" val="1"/>
              </a:ext>
            </a:extLst>
          </p:cNvPr>
          <p:cNvSpPr txBox="1">
            <a:spLocks/>
          </p:cNvSpPr>
          <p:nvPr/>
        </p:nvSpPr>
        <p:spPr>
          <a:xfrm>
            <a:off x="8103053" y="5689925"/>
            <a:ext cx="2336124" cy="585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lnSpc>
                <a:spcPct val="100000"/>
              </a:lnSpc>
              <a:spcBef>
                <a:spcPts val="0"/>
              </a:spcBef>
              <a:buNone/>
            </a:pPr>
            <a:endParaRPr lang="en-US" sz="1500" dirty="0"/>
          </a:p>
        </p:txBody>
      </p:sp>
      <p:sp>
        <p:nvSpPr>
          <p:cNvPr id="13" name="Rounded Rectangular Callout 12"/>
          <p:cNvSpPr/>
          <p:nvPr/>
        </p:nvSpPr>
        <p:spPr>
          <a:xfrm>
            <a:off x="1542183" y="2518790"/>
            <a:ext cx="2564249" cy="1572259"/>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 Use portal username &amp; </a:t>
            </a:r>
          </a:p>
          <a:p>
            <a:pPr algn="ctr"/>
            <a:r>
              <a:rPr lang="en-US" sz="2400" dirty="0"/>
              <a:t>password to login.</a:t>
            </a:r>
          </a:p>
        </p:txBody>
      </p:sp>
      <p:pic>
        <p:nvPicPr>
          <p:cNvPr id="9" name="Picture 8" descr="Picture of Sign in area">
            <a:extLst>
              <a:ext uri="{FF2B5EF4-FFF2-40B4-BE49-F238E27FC236}">
                <a16:creationId xmlns:a16="http://schemas.microsoft.com/office/drawing/2014/main" id="{85C0A42E-1FB7-203F-950E-1E0AF098E01B}"/>
              </a:ext>
            </a:extLst>
          </p:cNvPr>
          <p:cNvPicPr>
            <a:picLocks noChangeAspect="1"/>
          </p:cNvPicPr>
          <p:nvPr/>
        </p:nvPicPr>
        <p:blipFill>
          <a:blip r:embed="rId3"/>
          <a:stretch>
            <a:fillRect/>
          </a:stretch>
        </p:blipFill>
        <p:spPr>
          <a:xfrm>
            <a:off x="4163997" y="2434796"/>
            <a:ext cx="3525286" cy="2714700"/>
          </a:xfrm>
          <a:prstGeom prst="rect">
            <a:avLst/>
          </a:prstGeom>
        </p:spPr>
      </p:pic>
      <p:pic>
        <p:nvPicPr>
          <p:cNvPr id="12" name="Picture 11" descr="Picture to enter password area">
            <a:extLst>
              <a:ext uri="{FF2B5EF4-FFF2-40B4-BE49-F238E27FC236}">
                <a16:creationId xmlns:a16="http://schemas.microsoft.com/office/drawing/2014/main" id="{8E889B69-079F-57EE-E8E4-025C2C157DAF}"/>
              </a:ext>
            </a:extLst>
          </p:cNvPr>
          <p:cNvPicPr>
            <a:picLocks noChangeAspect="1"/>
          </p:cNvPicPr>
          <p:nvPr/>
        </p:nvPicPr>
        <p:blipFill>
          <a:blip r:embed="rId4"/>
          <a:stretch>
            <a:fillRect/>
          </a:stretch>
        </p:blipFill>
        <p:spPr>
          <a:xfrm>
            <a:off x="7746848" y="1972598"/>
            <a:ext cx="3900137" cy="4087072"/>
          </a:xfrm>
          <a:prstGeom prst="rect">
            <a:avLst/>
          </a:prstGeom>
        </p:spPr>
      </p:pic>
      <p:sp>
        <p:nvSpPr>
          <p:cNvPr id="3" name="Slide Number Placeholder 2"/>
          <p:cNvSpPr>
            <a:spLocks noGrp="1"/>
          </p:cNvSpPr>
          <p:nvPr>
            <p:ph type="sldNum" sz="quarter" idx="12"/>
          </p:nvPr>
        </p:nvSpPr>
        <p:spPr/>
        <p:txBody>
          <a:bodyPr/>
          <a:lstStyle/>
          <a:p>
            <a:fld id="{9860EDB8-5305-433F-BE41-D7A86D811DB3}" type="slidenum">
              <a:rPr lang="en-US" smtClean="0"/>
              <a:pPr/>
              <a:t>5</a:t>
            </a:fld>
            <a:endParaRPr lang="en-US" dirty="0"/>
          </a:p>
        </p:txBody>
      </p:sp>
    </p:spTree>
    <p:extLst>
      <p:ext uri="{BB962C8B-B14F-4D97-AF65-F5344CB8AC3E}">
        <p14:creationId xmlns:p14="http://schemas.microsoft.com/office/powerpoint/2010/main" val="374699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Program Review – Home Screen</a:t>
            </a:r>
            <a:endParaRPr lang="en-US" dirty="0"/>
          </a:p>
        </p:txBody>
      </p:sp>
      <p:sp>
        <p:nvSpPr>
          <p:cNvPr id="11" name="Rounded Rectangular Callout 4">
            <a:extLst>
              <a:ext uri="{FF2B5EF4-FFF2-40B4-BE49-F238E27FC236}">
                <a16:creationId xmlns:a16="http://schemas.microsoft.com/office/drawing/2014/main" id="{68E88E49-1238-7A9A-BEBE-9B5EAAA44E4F}"/>
              </a:ext>
              <a:ext uri="{C183D7F6-B498-43B3-948B-1728B52AA6E4}">
                <adec:decorative xmlns:adec="http://schemas.microsoft.com/office/drawing/2017/decorative" val="1"/>
              </a:ext>
            </a:extLst>
          </p:cNvPr>
          <p:cNvSpPr/>
          <p:nvPr/>
        </p:nvSpPr>
        <p:spPr>
          <a:xfrm>
            <a:off x="1502239" y="1168375"/>
            <a:ext cx="10330098" cy="1628263"/>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a:t>The home screen with the Mt. SAC logo will appear.  The home screen is customizable with any information, files, or pictures.</a:t>
            </a:r>
          </a:p>
          <a:p>
            <a:pPr algn="ctr">
              <a:lnSpc>
                <a:spcPct val="108000"/>
              </a:lnSpc>
              <a:spcBef>
                <a:spcPts val="0"/>
              </a:spcBef>
              <a:spcAft>
                <a:spcPts val="600"/>
              </a:spcAft>
            </a:pPr>
            <a:r>
              <a:rPr lang="en-US" sz="2400" dirty="0"/>
              <a:t>Select the unit for which you would like to report the program review from the drop-down menu. </a:t>
            </a:r>
          </a:p>
        </p:txBody>
      </p:sp>
      <p:pic>
        <p:nvPicPr>
          <p:cNvPr id="5" name="Picture 4" descr="This is a picture of the nuventive program review sample unit">
            <a:extLst>
              <a:ext uri="{FF2B5EF4-FFF2-40B4-BE49-F238E27FC236}">
                <a16:creationId xmlns:a16="http://schemas.microsoft.com/office/drawing/2014/main" id="{4E35BE8E-CCCA-C466-D17F-5887E42E2C6E}"/>
              </a:ext>
            </a:extLst>
          </p:cNvPr>
          <p:cNvPicPr>
            <a:picLocks noChangeAspect="1"/>
          </p:cNvPicPr>
          <p:nvPr/>
        </p:nvPicPr>
        <p:blipFill>
          <a:blip r:embed="rId3"/>
          <a:stretch>
            <a:fillRect/>
          </a:stretch>
        </p:blipFill>
        <p:spPr>
          <a:xfrm>
            <a:off x="1715982" y="2930763"/>
            <a:ext cx="9193481" cy="3608151"/>
          </a:xfrm>
          <a:prstGeom prst="rect">
            <a:avLst/>
          </a:prstGeom>
        </p:spPr>
      </p:pic>
      <p:cxnSp>
        <p:nvCxnSpPr>
          <p:cNvPr id="13" name="Straight Arrow Connector 12" descr="Select the unit">
            <a:extLst>
              <a:ext uri="{FF2B5EF4-FFF2-40B4-BE49-F238E27FC236}">
                <a16:creationId xmlns:a16="http://schemas.microsoft.com/office/drawing/2014/main" id="{A91D6100-1ACC-F584-1806-3E8F5F1D9C1C}"/>
              </a:ext>
            </a:extLst>
          </p:cNvPr>
          <p:cNvCxnSpPr/>
          <p:nvPr/>
        </p:nvCxnSpPr>
        <p:spPr>
          <a:xfrm flipH="1">
            <a:off x="4415849" y="2511886"/>
            <a:ext cx="1168979" cy="69596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descr="Select the drop down menu for the unit">
            <a:extLst>
              <a:ext uri="{FF2B5EF4-FFF2-40B4-BE49-F238E27FC236}">
                <a16:creationId xmlns:a16="http://schemas.microsoft.com/office/drawing/2014/main" id="{727144BD-9AFD-A9F9-A79D-18E58B0B1335}"/>
              </a:ext>
            </a:extLst>
          </p:cNvPr>
          <p:cNvCxnSpPr/>
          <p:nvPr/>
        </p:nvCxnSpPr>
        <p:spPr>
          <a:xfrm>
            <a:off x="7561385" y="2478086"/>
            <a:ext cx="984738" cy="72976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860EDB8-5305-433F-BE41-D7A86D811DB3}" type="slidenum">
              <a:rPr lang="en-US" smtClean="0"/>
              <a:pPr/>
              <a:t>6</a:t>
            </a:fld>
            <a:endParaRPr lang="en-US" dirty="0"/>
          </a:p>
        </p:txBody>
      </p:sp>
    </p:spTree>
    <p:extLst>
      <p:ext uri="{BB962C8B-B14F-4D97-AF65-F5344CB8AC3E}">
        <p14:creationId xmlns:p14="http://schemas.microsoft.com/office/powerpoint/2010/main" val="3161239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7" y="256895"/>
            <a:ext cx="11311128" cy="640080"/>
          </a:xfrm>
        </p:spPr>
        <p:txBody>
          <a:bodyPr/>
          <a:lstStyle/>
          <a:p>
            <a:r>
              <a:rPr lang="en-US" b="1" dirty="0"/>
              <a:t>Program Review – Menu</a:t>
            </a:r>
            <a:endParaRPr lang="en-US" dirty="0"/>
          </a:p>
        </p:txBody>
      </p:sp>
      <p:pic>
        <p:nvPicPr>
          <p:cNvPr id="8" name="Picture 7" descr="This is a picture of nuventive with the hamburger menu.">
            <a:extLst>
              <a:ext uri="{FF2B5EF4-FFF2-40B4-BE49-F238E27FC236}">
                <a16:creationId xmlns:a16="http://schemas.microsoft.com/office/drawing/2014/main" id="{9A526F93-B734-2917-AA70-58EF404DD881}"/>
              </a:ext>
            </a:extLst>
          </p:cNvPr>
          <p:cNvPicPr>
            <a:picLocks noChangeAspect="1"/>
          </p:cNvPicPr>
          <p:nvPr/>
        </p:nvPicPr>
        <p:blipFill>
          <a:blip r:embed="rId3"/>
          <a:stretch>
            <a:fillRect/>
          </a:stretch>
        </p:blipFill>
        <p:spPr>
          <a:xfrm>
            <a:off x="1549160" y="901268"/>
            <a:ext cx="8720833" cy="5820209"/>
          </a:xfrm>
          <a:prstGeom prst="rect">
            <a:avLst/>
          </a:prstGeom>
        </p:spPr>
      </p:pic>
      <p:cxnSp>
        <p:nvCxnSpPr>
          <p:cNvPr id="6" name="Straight Arrow Connector 5" descr="This is a connector pointing to the hamburger menu on the left hand side of the screen to access the sections within the Unit Program Review"/>
          <p:cNvCxnSpPr>
            <a:cxnSpLocks/>
          </p:cNvCxnSpPr>
          <p:nvPr/>
        </p:nvCxnSpPr>
        <p:spPr>
          <a:xfrm flipH="1" flipV="1">
            <a:off x="1871417" y="1391081"/>
            <a:ext cx="2936147" cy="4855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5" name="Rounded Rectangular Callout 4">
            <a:extLst>
              <a:ext uri="{C183D7F6-B498-43B3-948B-1728B52AA6E4}">
                <adec:decorative xmlns:adec="http://schemas.microsoft.com/office/drawing/2017/decorative" val="1"/>
              </a:ext>
            </a:extLst>
          </p:cNvPr>
          <p:cNvSpPr/>
          <p:nvPr/>
        </p:nvSpPr>
        <p:spPr>
          <a:xfrm>
            <a:off x="3868270" y="963838"/>
            <a:ext cx="8208935" cy="801050"/>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a:t>Click on the hamburger menu on the left-hand side of the screen to access the sections within the Unit Program Review.</a:t>
            </a:r>
          </a:p>
        </p:txBody>
      </p:sp>
      <p:cxnSp>
        <p:nvCxnSpPr>
          <p:cNvPr id="17" name="Straight Arrow Connector 16" descr="Arrow to expand the program review caret to access the menus">
            <a:extLst>
              <a:ext uri="{FF2B5EF4-FFF2-40B4-BE49-F238E27FC236}">
                <a16:creationId xmlns:a16="http://schemas.microsoft.com/office/drawing/2014/main" id="{550EEC93-07C6-4EF9-B42C-7DC8A2E6E2FB}"/>
              </a:ext>
            </a:extLst>
          </p:cNvPr>
          <p:cNvCxnSpPr>
            <a:cxnSpLocks/>
          </p:cNvCxnSpPr>
          <p:nvPr/>
        </p:nvCxnSpPr>
        <p:spPr>
          <a:xfrm flipH="1">
            <a:off x="3819272" y="2439934"/>
            <a:ext cx="1106720" cy="5786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descr="Arrow depending on your unit one of the four templates will be displayed.">
            <a:extLst>
              <a:ext uri="{FF2B5EF4-FFF2-40B4-BE49-F238E27FC236}">
                <a16:creationId xmlns:a16="http://schemas.microsoft.com/office/drawing/2014/main" id="{EECA30A4-DFDD-4FD8-9287-AD935F9E9B99}"/>
              </a:ext>
            </a:extLst>
          </p:cNvPr>
          <p:cNvCxnSpPr>
            <a:cxnSpLocks/>
          </p:cNvCxnSpPr>
          <p:nvPr/>
        </p:nvCxnSpPr>
        <p:spPr>
          <a:xfrm flipH="1" flipV="1">
            <a:off x="3813071" y="3046095"/>
            <a:ext cx="1071850" cy="9897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2" name="Rounded Rectangular Callout 25">
            <a:extLst>
              <a:ext uri="{FF2B5EF4-FFF2-40B4-BE49-F238E27FC236}">
                <a16:creationId xmlns:a16="http://schemas.microsoft.com/office/drawing/2014/main" id="{C535750C-962F-4947-86E6-60ADE2B4ADBD}"/>
              </a:ext>
              <a:ext uri="{C183D7F6-B498-43B3-948B-1728B52AA6E4}">
                <adec:decorative xmlns:adec="http://schemas.microsoft.com/office/drawing/2017/decorative" val="1"/>
              </a:ext>
            </a:extLst>
          </p:cNvPr>
          <p:cNvSpPr/>
          <p:nvPr/>
        </p:nvSpPr>
        <p:spPr>
          <a:xfrm>
            <a:off x="4227352" y="1874006"/>
            <a:ext cx="6958313" cy="672879"/>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Expand the Program Review caret. To access the menus.</a:t>
            </a:r>
          </a:p>
        </p:txBody>
      </p:sp>
      <p:sp>
        <p:nvSpPr>
          <p:cNvPr id="21" name="Rounded Rectangular Callout 22">
            <a:extLst>
              <a:ext uri="{FF2B5EF4-FFF2-40B4-BE49-F238E27FC236}">
                <a16:creationId xmlns:a16="http://schemas.microsoft.com/office/drawing/2014/main" id="{96E47E44-6C3D-4F3C-BD31-915B10988087}"/>
              </a:ext>
              <a:ext uri="{C183D7F6-B498-43B3-948B-1728B52AA6E4}">
                <adec:decorative xmlns:adec="http://schemas.microsoft.com/office/drawing/2017/decorative" val="1"/>
              </a:ext>
            </a:extLst>
          </p:cNvPr>
          <p:cNvSpPr/>
          <p:nvPr/>
        </p:nvSpPr>
        <p:spPr>
          <a:xfrm>
            <a:off x="4396814" y="2576727"/>
            <a:ext cx="7050273" cy="744397"/>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Depending on your unit, one of the four templates will be displayed.</a:t>
            </a:r>
          </a:p>
        </p:txBody>
      </p:sp>
      <p:cxnSp>
        <p:nvCxnSpPr>
          <p:cNvPr id="27" name="Straight Arrow Connector 26" descr="Arrow to enter unit goals and planned action">
            <a:extLst>
              <a:ext uri="{FF2B5EF4-FFF2-40B4-BE49-F238E27FC236}">
                <a16:creationId xmlns:a16="http://schemas.microsoft.com/office/drawing/2014/main" id="{4A79745D-F674-A13B-CEF3-1125E24F4678}"/>
              </a:ext>
            </a:extLst>
          </p:cNvPr>
          <p:cNvCxnSpPr>
            <a:cxnSpLocks/>
          </p:cNvCxnSpPr>
          <p:nvPr/>
        </p:nvCxnSpPr>
        <p:spPr>
          <a:xfrm flipH="1">
            <a:off x="3580683" y="3777843"/>
            <a:ext cx="1304238" cy="6834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5" name="Rounded Rectangular Callout 22">
            <a:extLst>
              <a:ext uri="{FF2B5EF4-FFF2-40B4-BE49-F238E27FC236}">
                <a16:creationId xmlns:a16="http://schemas.microsoft.com/office/drawing/2014/main" id="{DCA273C5-B218-0D2F-CE45-663BDBF173E1}"/>
              </a:ext>
              <a:ext uri="{C183D7F6-B498-43B3-948B-1728B52AA6E4}">
                <adec:decorative xmlns:adec="http://schemas.microsoft.com/office/drawing/2017/decorative" val="1"/>
              </a:ext>
            </a:extLst>
          </p:cNvPr>
          <p:cNvSpPr/>
          <p:nvPr/>
        </p:nvSpPr>
        <p:spPr>
          <a:xfrm>
            <a:off x="4452659" y="3358724"/>
            <a:ext cx="4927570" cy="637875"/>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Enter unit Goals and Planned action</a:t>
            </a:r>
          </a:p>
        </p:txBody>
      </p:sp>
      <p:cxnSp>
        <p:nvCxnSpPr>
          <p:cNvPr id="30" name="Straight Arrow Connector 29" descr="Arrow to enter resource requests.">
            <a:extLst>
              <a:ext uri="{FF2B5EF4-FFF2-40B4-BE49-F238E27FC236}">
                <a16:creationId xmlns:a16="http://schemas.microsoft.com/office/drawing/2014/main" id="{13AD5700-3035-8564-A190-A66C539AE4F2}"/>
              </a:ext>
            </a:extLst>
          </p:cNvPr>
          <p:cNvCxnSpPr>
            <a:cxnSpLocks/>
          </p:cNvCxnSpPr>
          <p:nvPr/>
        </p:nvCxnSpPr>
        <p:spPr>
          <a:xfrm flipH="1" flipV="1">
            <a:off x="3339490" y="4132963"/>
            <a:ext cx="1724475" cy="6614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22">
            <a:extLst>
              <a:ext uri="{FF2B5EF4-FFF2-40B4-BE49-F238E27FC236}">
                <a16:creationId xmlns:a16="http://schemas.microsoft.com/office/drawing/2014/main" id="{F56ED642-54F3-A63A-4BA9-1970CBC62787}"/>
              </a:ext>
              <a:ext uri="{C183D7F6-B498-43B3-948B-1728B52AA6E4}">
                <adec:decorative xmlns:adec="http://schemas.microsoft.com/office/drawing/2017/decorative" val="1"/>
              </a:ext>
            </a:extLst>
          </p:cNvPr>
          <p:cNvSpPr/>
          <p:nvPr/>
        </p:nvSpPr>
        <p:spPr>
          <a:xfrm>
            <a:off x="4807564" y="4043141"/>
            <a:ext cx="3536790" cy="518935"/>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Enter Resource Requests</a:t>
            </a:r>
          </a:p>
        </p:txBody>
      </p:sp>
      <p:cxnSp>
        <p:nvCxnSpPr>
          <p:cNvPr id="33" name="Straight Arrow Connector 32" descr="Arrow to map the resources with the unit goals.">
            <a:extLst>
              <a:ext uri="{FF2B5EF4-FFF2-40B4-BE49-F238E27FC236}">
                <a16:creationId xmlns:a16="http://schemas.microsoft.com/office/drawing/2014/main" id="{00814348-7EAB-0A84-4A7C-7AD79D9C02E4}"/>
              </a:ext>
            </a:extLst>
          </p:cNvPr>
          <p:cNvCxnSpPr>
            <a:cxnSpLocks/>
          </p:cNvCxnSpPr>
          <p:nvPr/>
        </p:nvCxnSpPr>
        <p:spPr>
          <a:xfrm flipH="1" flipV="1">
            <a:off x="3414156" y="4405591"/>
            <a:ext cx="1306286" cy="43041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36" name="Rounded Rectangular Callout 22">
            <a:extLst>
              <a:ext uri="{FF2B5EF4-FFF2-40B4-BE49-F238E27FC236}">
                <a16:creationId xmlns:a16="http://schemas.microsoft.com/office/drawing/2014/main" id="{EFA2C905-320C-B387-1FEC-CA7E674CA428}"/>
              </a:ext>
              <a:ext uri="{C183D7F6-B498-43B3-948B-1728B52AA6E4}">
                <adec:decorative xmlns:adec="http://schemas.microsoft.com/office/drawing/2017/decorative" val="1"/>
              </a:ext>
            </a:extLst>
          </p:cNvPr>
          <p:cNvSpPr/>
          <p:nvPr/>
        </p:nvSpPr>
        <p:spPr>
          <a:xfrm>
            <a:off x="4597969" y="4617985"/>
            <a:ext cx="5152067" cy="518935"/>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Map the resources with the unit goals</a:t>
            </a:r>
          </a:p>
        </p:txBody>
      </p:sp>
      <p:sp>
        <p:nvSpPr>
          <p:cNvPr id="20" name="Rounded Rectangular Callout 21">
            <a:extLst>
              <a:ext uri="{FF2B5EF4-FFF2-40B4-BE49-F238E27FC236}">
                <a16:creationId xmlns:a16="http://schemas.microsoft.com/office/drawing/2014/main" id="{B688A017-5A18-46F8-BE04-9B0155052211}"/>
              </a:ext>
              <a:ext uri="{C183D7F6-B498-43B3-948B-1728B52AA6E4}">
                <adec:decorative xmlns:adec="http://schemas.microsoft.com/office/drawing/2017/decorative" val="1"/>
              </a:ext>
            </a:extLst>
          </p:cNvPr>
          <p:cNvSpPr/>
          <p:nvPr/>
        </p:nvSpPr>
        <p:spPr>
          <a:xfrm>
            <a:off x="4289921" y="5280123"/>
            <a:ext cx="6647964" cy="691635"/>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Access reporting or reports on the previously entered data</a:t>
            </a:r>
          </a:p>
        </p:txBody>
      </p:sp>
      <p:cxnSp>
        <p:nvCxnSpPr>
          <p:cNvPr id="19" name="Straight Arrow Connector 18" descr="Arrow to previously entered data for goals and resources">
            <a:extLst>
              <a:ext uri="{FF2B5EF4-FFF2-40B4-BE49-F238E27FC236}">
                <a16:creationId xmlns:a16="http://schemas.microsoft.com/office/drawing/2014/main" id="{C8386D7C-FDB5-4DCD-A08C-28D645D23199}"/>
              </a:ext>
            </a:extLst>
          </p:cNvPr>
          <p:cNvCxnSpPr>
            <a:cxnSpLocks/>
          </p:cNvCxnSpPr>
          <p:nvPr/>
        </p:nvCxnSpPr>
        <p:spPr>
          <a:xfrm flipH="1" flipV="1">
            <a:off x="3420875" y="4885090"/>
            <a:ext cx="1110734" cy="67071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descr="Arrow to access reporting or reports on the previously entered data">
            <a:extLst>
              <a:ext uri="{FF2B5EF4-FFF2-40B4-BE49-F238E27FC236}">
                <a16:creationId xmlns:a16="http://schemas.microsoft.com/office/drawing/2014/main" id="{C07EEEAE-036D-E70B-41B8-7B7548F68763}"/>
              </a:ext>
            </a:extLst>
          </p:cNvPr>
          <p:cNvCxnSpPr>
            <a:cxnSpLocks/>
          </p:cNvCxnSpPr>
          <p:nvPr/>
        </p:nvCxnSpPr>
        <p:spPr>
          <a:xfrm flipH="1">
            <a:off x="2405997" y="5531953"/>
            <a:ext cx="1990817" cy="19601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860EDB8-5305-433F-BE41-D7A86D811DB3}" type="slidenum">
              <a:rPr lang="en-US" smtClean="0"/>
              <a:pPr/>
              <a:t>7</a:t>
            </a:fld>
            <a:endParaRPr lang="en-US" dirty="0"/>
          </a:p>
        </p:txBody>
      </p:sp>
    </p:spTree>
    <p:extLst>
      <p:ext uri="{BB962C8B-B14F-4D97-AF65-F5344CB8AC3E}">
        <p14:creationId xmlns:p14="http://schemas.microsoft.com/office/powerpoint/2010/main" val="360205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521208" y="448056"/>
            <a:ext cx="11311128" cy="640080"/>
          </a:xfrm>
        </p:spPr>
        <p:txBody>
          <a:bodyPr anchor="ctr">
            <a:normAutofit/>
          </a:bodyPr>
          <a:lstStyle/>
          <a:p>
            <a:r>
              <a:rPr lang="en-US" b="1" dirty="0"/>
              <a:t>Program Review – Template</a:t>
            </a:r>
          </a:p>
        </p:txBody>
      </p:sp>
      <p:pic>
        <p:nvPicPr>
          <p:cNvPr id="8" name="Picture 7" descr="This is a picture of a sample program review unit in nuventive">
            <a:extLst>
              <a:ext uri="{FF2B5EF4-FFF2-40B4-BE49-F238E27FC236}">
                <a16:creationId xmlns:a16="http://schemas.microsoft.com/office/drawing/2014/main" id="{5806707C-4BC1-606B-65D4-80C1F40D079A}"/>
              </a:ext>
            </a:extLst>
          </p:cNvPr>
          <p:cNvPicPr>
            <a:picLocks noChangeAspect="1"/>
          </p:cNvPicPr>
          <p:nvPr/>
        </p:nvPicPr>
        <p:blipFill>
          <a:blip r:embed="rId3"/>
          <a:stretch>
            <a:fillRect/>
          </a:stretch>
        </p:blipFill>
        <p:spPr>
          <a:xfrm>
            <a:off x="1616801" y="2232634"/>
            <a:ext cx="10340340" cy="2586134"/>
          </a:xfrm>
          <a:prstGeom prst="rect">
            <a:avLst/>
          </a:prstGeom>
        </p:spPr>
      </p:pic>
      <p:cxnSp>
        <p:nvCxnSpPr>
          <p:cNvPr id="9" name="Straight Arrow Connector 8" descr="This is a picture to filter through the year.">
            <a:extLst>
              <a:ext uri="{FF2B5EF4-FFF2-40B4-BE49-F238E27FC236}">
                <a16:creationId xmlns:a16="http://schemas.microsoft.com/office/drawing/2014/main" id="{DF747755-5AA3-733B-22B1-88205B49EBA6}"/>
              </a:ext>
            </a:extLst>
          </p:cNvPr>
          <p:cNvCxnSpPr>
            <a:cxnSpLocks/>
          </p:cNvCxnSpPr>
          <p:nvPr/>
        </p:nvCxnSpPr>
        <p:spPr>
          <a:xfrm flipH="1" flipV="1">
            <a:off x="2515755" y="3538135"/>
            <a:ext cx="1257282" cy="226383"/>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descr="This is a connector to add the new year for the review.">
            <a:extLst>
              <a:ext uri="{FF2B5EF4-FFF2-40B4-BE49-F238E27FC236}">
                <a16:creationId xmlns:a16="http://schemas.microsoft.com/office/drawing/2014/main" id="{E12DF8A0-D0AB-AA01-6005-6946D7FBE25D}"/>
              </a:ext>
            </a:extLst>
          </p:cNvPr>
          <p:cNvCxnSpPr>
            <a:cxnSpLocks/>
          </p:cNvCxnSpPr>
          <p:nvPr/>
        </p:nvCxnSpPr>
        <p:spPr>
          <a:xfrm>
            <a:off x="10575199" y="2682240"/>
            <a:ext cx="1091021" cy="42076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32" name="Rounded Rectangular Callout 19">
            <a:extLst>
              <a:ext uri="{FF2B5EF4-FFF2-40B4-BE49-F238E27FC236}">
                <a16:creationId xmlns:a16="http://schemas.microsoft.com/office/drawing/2014/main" id="{E1555783-2F13-0DF0-F0D9-B34207542832}"/>
              </a:ext>
              <a:ext uri="{C183D7F6-B498-43B3-948B-1728B52AA6E4}">
                <adec:decorative xmlns:adec="http://schemas.microsoft.com/office/drawing/2017/decorative" val="1"/>
              </a:ext>
            </a:extLst>
          </p:cNvPr>
          <p:cNvSpPr/>
          <p:nvPr/>
        </p:nvSpPr>
        <p:spPr>
          <a:xfrm>
            <a:off x="6537366" y="2499102"/>
            <a:ext cx="4583343" cy="456600"/>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8000"/>
              </a:lnSpc>
            </a:pPr>
            <a:r>
              <a:rPr lang="en-US" sz="2400" i="1" dirty="0"/>
              <a:t>a. Add the new year for the review</a:t>
            </a:r>
          </a:p>
        </p:txBody>
      </p:sp>
      <p:sp>
        <p:nvSpPr>
          <p:cNvPr id="34" name="Rounded Rectangular Callout 19">
            <a:extLst>
              <a:ext uri="{FF2B5EF4-FFF2-40B4-BE49-F238E27FC236}">
                <a16:creationId xmlns:a16="http://schemas.microsoft.com/office/drawing/2014/main" id="{31A18D8E-5320-AD37-F6BB-5FCCA2AEC116}"/>
              </a:ext>
              <a:ext uri="{C183D7F6-B498-43B3-948B-1728B52AA6E4}">
                <adec:decorative xmlns:adec="http://schemas.microsoft.com/office/drawing/2017/decorative" val="1"/>
              </a:ext>
            </a:extLst>
          </p:cNvPr>
          <p:cNvSpPr/>
          <p:nvPr/>
        </p:nvSpPr>
        <p:spPr>
          <a:xfrm>
            <a:off x="3197650" y="3496468"/>
            <a:ext cx="3559410" cy="41428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8000"/>
              </a:lnSpc>
            </a:pPr>
            <a:r>
              <a:rPr lang="en-US" sz="2400" i="1" dirty="0"/>
              <a:t>b. Filter through the year</a:t>
            </a:r>
          </a:p>
        </p:txBody>
      </p:sp>
      <p:cxnSp>
        <p:nvCxnSpPr>
          <p:cNvPr id="37" name="Straight Arrow Connector 36" descr="This is a connector to edit the existing program review">
            <a:extLst>
              <a:ext uri="{FF2B5EF4-FFF2-40B4-BE49-F238E27FC236}">
                <a16:creationId xmlns:a16="http://schemas.microsoft.com/office/drawing/2014/main" id="{C902C3D8-61BD-EE40-5BDE-DE760BDE0037}"/>
              </a:ext>
            </a:extLst>
          </p:cNvPr>
          <p:cNvCxnSpPr>
            <a:cxnSpLocks/>
          </p:cNvCxnSpPr>
          <p:nvPr/>
        </p:nvCxnSpPr>
        <p:spPr>
          <a:xfrm flipV="1">
            <a:off x="10881360" y="4011779"/>
            <a:ext cx="784860" cy="27442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42" name="Rounded Rectangular Callout 19">
            <a:extLst>
              <a:ext uri="{FF2B5EF4-FFF2-40B4-BE49-F238E27FC236}">
                <a16:creationId xmlns:a16="http://schemas.microsoft.com/office/drawing/2014/main" id="{1DA4BF42-6FC7-DE34-4843-50FCBE72C435}"/>
              </a:ext>
              <a:ext uri="{C183D7F6-B498-43B3-948B-1728B52AA6E4}">
                <adec:decorative xmlns:adec="http://schemas.microsoft.com/office/drawing/2017/decorative" val="1"/>
              </a:ext>
            </a:extLst>
          </p:cNvPr>
          <p:cNvSpPr/>
          <p:nvPr/>
        </p:nvSpPr>
        <p:spPr>
          <a:xfrm>
            <a:off x="6466114" y="4072518"/>
            <a:ext cx="4755562" cy="420768"/>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8000"/>
              </a:lnSpc>
            </a:pPr>
            <a:r>
              <a:rPr lang="en-US" sz="2400" i="1" dirty="0"/>
              <a:t>c. Edit the existing program review</a:t>
            </a:r>
          </a:p>
        </p:txBody>
      </p:sp>
      <p:sp>
        <p:nvSpPr>
          <p:cNvPr id="2" name="Slide Number Placeholder 1"/>
          <p:cNvSpPr>
            <a:spLocks noGrp="1"/>
          </p:cNvSpPr>
          <p:nvPr>
            <p:ph type="sldNum" sz="quarter" idx="12"/>
          </p:nvPr>
        </p:nvSpPr>
        <p:spPr>
          <a:xfrm>
            <a:off x="8555736" y="6356352"/>
            <a:ext cx="3276600" cy="365125"/>
          </a:xfrm>
        </p:spPr>
        <p:txBody>
          <a:bodyPr anchor="ctr">
            <a:normAutofit/>
          </a:bodyPr>
          <a:lstStyle/>
          <a:p>
            <a:pPr>
              <a:spcAft>
                <a:spcPts val="600"/>
              </a:spcAft>
            </a:pPr>
            <a:fld id="{9860EDB8-5305-433F-BE41-D7A86D811DB3}" type="slidenum">
              <a:rPr lang="en-US" smtClean="0"/>
              <a:pPr>
                <a:spcAft>
                  <a:spcPts val="600"/>
                </a:spcAft>
              </a:pPr>
              <a:t>8</a:t>
            </a:fld>
            <a:endParaRPr lang="en-US"/>
          </a:p>
        </p:txBody>
      </p:sp>
    </p:spTree>
    <p:extLst>
      <p:ext uri="{BB962C8B-B14F-4D97-AF65-F5344CB8AC3E}">
        <p14:creationId xmlns:p14="http://schemas.microsoft.com/office/powerpoint/2010/main" val="49561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E14A6-C3AA-9E37-BD89-3B0A5FF5D9F5}"/>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040F392B-D402-F8E9-31F7-3ECEB59D6B9B}"/>
              </a:ext>
            </a:extLst>
          </p:cNvPr>
          <p:cNvSpPr>
            <a:spLocks noGrp="1"/>
          </p:cNvSpPr>
          <p:nvPr>
            <p:ph type="title"/>
          </p:nvPr>
        </p:nvSpPr>
        <p:spPr>
          <a:xfrm>
            <a:off x="529992" y="443532"/>
            <a:ext cx="11309348" cy="640080"/>
          </a:xfrm>
        </p:spPr>
        <p:txBody>
          <a:bodyPr>
            <a:normAutofit/>
          </a:bodyPr>
          <a:lstStyle/>
          <a:p>
            <a:r>
              <a:rPr lang="en-US" b="1" dirty="0"/>
              <a:t>Program Review – Template</a:t>
            </a:r>
          </a:p>
        </p:txBody>
      </p:sp>
      <p:pic>
        <p:nvPicPr>
          <p:cNvPr id="4" name="Picture 3" descr="This is the homepage of the nuventive instruction review page showing the unit overview, analysis and goal setting, additional goals, and staff development section.">
            <a:extLst>
              <a:ext uri="{FF2B5EF4-FFF2-40B4-BE49-F238E27FC236}">
                <a16:creationId xmlns:a16="http://schemas.microsoft.com/office/drawing/2014/main" id="{670C65E3-1A59-CCCD-223D-22010042C541}"/>
              </a:ext>
            </a:extLst>
          </p:cNvPr>
          <p:cNvPicPr>
            <a:picLocks noChangeAspect="1"/>
          </p:cNvPicPr>
          <p:nvPr/>
        </p:nvPicPr>
        <p:blipFill>
          <a:blip r:embed="rId3"/>
          <a:stretch>
            <a:fillRect/>
          </a:stretch>
        </p:blipFill>
        <p:spPr>
          <a:xfrm>
            <a:off x="1684405" y="1229722"/>
            <a:ext cx="10203377" cy="4668158"/>
          </a:xfrm>
          <a:prstGeom prst="rect">
            <a:avLst/>
          </a:prstGeom>
        </p:spPr>
      </p:pic>
      <p:cxnSp>
        <p:nvCxnSpPr>
          <p:cNvPr id="28" name="Straight Arrow Connector 27" descr="This arrow shows the unit overview and strategic context.">
            <a:extLst>
              <a:ext uri="{FF2B5EF4-FFF2-40B4-BE49-F238E27FC236}">
                <a16:creationId xmlns:a16="http://schemas.microsoft.com/office/drawing/2014/main" id="{6F96A180-7787-70C4-9815-801147820995}"/>
              </a:ext>
            </a:extLst>
          </p:cNvPr>
          <p:cNvCxnSpPr>
            <a:cxnSpLocks/>
          </p:cNvCxnSpPr>
          <p:nvPr/>
        </p:nvCxnSpPr>
        <p:spPr>
          <a:xfrm flipH="1">
            <a:off x="4180584" y="2615861"/>
            <a:ext cx="997381" cy="23325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0" name="Rounded Rectangular Callout 19">
            <a:extLst>
              <a:ext uri="{FF2B5EF4-FFF2-40B4-BE49-F238E27FC236}">
                <a16:creationId xmlns:a16="http://schemas.microsoft.com/office/drawing/2014/main" id="{7A828F6B-0DE9-512C-9B4C-D132EA0C39B3}"/>
              </a:ext>
              <a:ext uri="{C183D7F6-B498-43B3-948B-1728B52AA6E4}">
                <adec:decorative xmlns:adec="http://schemas.microsoft.com/office/drawing/2017/decorative" val="1"/>
              </a:ext>
            </a:extLst>
          </p:cNvPr>
          <p:cNvSpPr/>
          <p:nvPr/>
        </p:nvSpPr>
        <p:spPr>
          <a:xfrm>
            <a:off x="4838700" y="2425765"/>
            <a:ext cx="6431280" cy="36132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8000"/>
              </a:lnSpc>
            </a:pPr>
            <a:r>
              <a:rPr lang="en-US" sz="2400" i="1" dirty="0"/>
              <a:t>a. Add Unit Overview and Strategic Context</a:t>
            </a:r>
          </a:p>
        </p:txBody>
      </p:sp>
      <p:cxnSp>
        <p:nvCxnSpPr>
          <p:cNvPr id="18" name="Straight Arrow Connector 17" descr="This is arrow shows where to add analysis and goal setting">
            <a:extLst>
              <a:ext uri="{FF2B5EF4-FFF2-40B4-BE49-F238E27FC236}">
                <a16:creationId xmlns:a16="http://schemas.microsoft.com/office/drawing/2014/main" id="{0CB4F189-9245-0E2E-103B-5C366391661E}"/>
              </a:ext>
            </a:extLst>
          </p:cNvPr>
          <p:cNvCxnSpPr>
            <a:cxnSpLocks/>
          </p:cNvCxnSpPr>
          <p:nvPr/>
        </p:nvCxnSpPr>
        <p:spPr>
          <a:xfrm flipH="1">
            <a:off x="3542325" y="3224416"/>
            <a:ext cx="1635640" cy="10750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2" name="Rounded Rectangular Callout 21">
            <a:extLst>
              <a:ext uri="{FF2B5EF4-FFF2-40B4-BE49-F238E27FC236}">
                <a16:creationId xmlns:a16="http://schemas.microsoft.com/office/drawing/2014/main" id="{F0D8593D-15F0-8C61-E0EB-34E75D881391}"/>
              </a:ext>
              <a:ext uri="{C183D7F6-B498-43B3-948B-1728B52AA6E4}">
                <adec:decorative xmlns:adec="http://schemas.microsoft.com/office/drawing/2017/decorative" val="1"/>
              </a:ext>
            </a:extLst>
          </p:cNvPr>
          <p:cNvSpPr/>
          <p:nvPr/>
        </p:nvSpPr>
        <p:spPr>
          <a:xfrm>
            <a:off x="4414605" y="3125286"/>
            <a:ext cx="7331460" cy="368837"/>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8000"/>
              </a:lnSpc>
            </a:pPr>
            <a:r>
              <a:rPr lang="en-US" sz="2400" i="1" dirty="0"/>
              <a:t>b. Add Analysis &amp; Goal Setting</a:t>
            </a:r>
          </a:p>
        </p:txBody>
      </p:sp>
      <p:cxnSp>
        <p:nvCxnSpPr>
          <p:cNvPr id="29" name="Straight Arrow Connector 28" descr="This arrow points where to add additional goals.">
            <a:extLst>
              <a:ext uri="{FF2B5EF4-FFF2-40B4-BE49-F238E27FC236}">
                <a16:creationId xmlns:a16="http://schemas.microsoft.com/office/drawing/2014/main" id="{5F5CE686-7042-CE63-5BBB-F84B76B3DD97}"/>
              </a:ext>
            </a:extLst>
          </p:cNvPr>
          <p:cNvCxnSpPr>
            <a:cxnSpLocks/>
          </p:cNvCxnSpPr>
          <p:nvPr/>
        </p:nvCxnSpPr>
        <p:spPr>
          <a:xfrm flipH="1" flipV="1">
            <a:off x="3985260" y="4145320"/>
            <a:ext cx="1417320" cy="45847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1" name="Rounded Rectangular Callout 20">
            <a:extLst>
              <a:ext uri="{FF2B5EF4-FFF2-40B4-BE49-F238E27FC236}">
                <a16:creationId xmlns:a16="http://schemas.microsoft.com/office/drawing/2014/main" id="{8128FFBE-2714-7391-8336-CC1D7D2B5AA8}"/>
              </a:ext>
              <a:ext uri="{C183D7F6-B498-43B3-948B-1728B52AA6E4}">
                <adec:decorative xmlns:adec="http://schemas.microsoft.com/office/drawing/2017/decorative" val="1"/>
              </a:ext>
            </a:extLst>
          </p:cNvPr>
          <p:cNvSpPr/>
          <p:nvPr/>
        </p:nvSpPr>
        <p:spPr>
          <a:xfrm>
            <a:off x="4925800" y="4313818"/>
            <a:ext cx="6126190" cy="368837"/>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8000"/>
              </a:lnSpc>
            </a:pPr>
            <a:r>
              <a:rPr lang="en-US" sz="2400" i="1" dirty="0"/>
              <a:t>c. Add Additional Goals</a:t>
            </a:r>
          </a:p>
        </p:txBody>
      </p:sp>
      <p:cxnSp>
        <p:nvCxnSpPr>
          <p:cNvPr id="30" name="Straight Arrow Connector 29" descr="This arrow points where to add staff, professional development, and technology.">
            <a:extLst>
              <a:ext uri="{FF2B5EF4-FFF2-40B4-BE49-F238E27FC236}">
                <a16:creationId xmlns:a16="http://schemas.microsoft.com/office/drawing/2014/main" id="{38C29908-1F4E-8E78-9AC8-20B22F827608}"/>
              </a:ext>
            </a:extLst>
          </p:cNvPr>
          <p:cNvCxnSpPr>
            <a:cxnSpLocks/>
          </p:cNvCxnSpPr>
          <p:nvPr/>
        </p:nvCxnSpPr>
        <p:spPr>
          <a:xfrm flipH="1" flipV="1">
            <a:off x="3733800" y="4831080"/>
            <a:ext cx="502920" cy="57150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3" name="Rounded Rectangular Callout 22">
            <a:extLst>
              <a:ext uri="{FF2B5EF4-FFF2-40B4-BE49-F238E27FC236}">
                <a16:creationId xmlns:a16="http://schemas.microsoft.com/office/drawing/2014/main" id="{23956592-D6F5-BD3A-0B81-E4078B2A3ACC}"/>
              </a:ext>
              <a:ext uri="{C183D7F6-B498-43B3-948B-1728B52AA6E4}">
                <adec:decorative xmlns:adec="http://schemas.microsoft.com/office/drawing/2017/decorative" val="1"/>
              </a:ext>
            </a:extLst>
          </p:cNvPr>
          <p:cNvSpPr/>
          <p:nvPr/>
        </p:nvSpPr>
        <p:spPr>
          <a:xfrm>
            <a:off x="4035594" y="5354397"/>
            <a:ext cx="7440126" cy="368837"/>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8000"/>
              </a:lnSpc>
            </a:pPr>
            <a:r>
              <a:rPr lang="en-US" sz="2400" i="1" dirty="0"/>
              <a:t>d. Add Staff, Professional Development, and Technology</a:t>
            </a:r>
          </a:p>
        </p:txBody>
      </p:sp>
      <p:sp>
        <p:nvSpPr>
          <p:cNvPr id="2" name="Slide Number Placeholder 1">
            <a:extLst>
              <a:ext uri="{FF2B5EF4-FFF2-40B4-BE49-F238E27FC236}">
                <a16:creationId xmlns:a16="http://schemas.microsoft.com/office/drawing/2014/main" id="{C6AA7A09-0DBD-7570-159B-27C3FDCD8BE7}"/>
              </a:ext>
            </a:extLst>
          </p:cNvPr>
          <p:cNvSpPr>
            <a:spLocks noGrp="1"/>
          </p:cNvSpPr>
          <p:nvPr>
            <p:ph type="sldNum" sz="quarter" idx="12"/>
          </p:nvPr>
        </p:nvSpPr>
        <p:spPr/>
        <p:txBody>
          <a:bodyPr/>
          <a:lstStyle/>
          <a:p>
            <a:fld id="{9860EDB8-5305-433F-BE41-D7A86D811DB3}" type="slidenum">
              <a:rPr lang="en-US" smtClean="0"/>
              <a:pPr/>
              <a:t>9</a:t>
            </a:fld>
            <a:endParaRPr lang="en-US" dirty="0"/>
          </a:p>
        </p:txBody>
      </p:sp>
    </p:spTree>
    <p:extLst>
      <p:ext uri="{BB962C8B-B14F-4D97-AF65-F5344CB8AC3E}">
        <p14:creationId xmlns:p14="http://schemas.microsoft.com/office/powerpoint/2010/main" val="527629240"/>
      </p:ext>
    </p:extLst>
  </p:cSld>
  <p:clrMapOvr>
    <a:masterClrMapping/>
  </p:clrMapOvr>
</p:sld>
</file>

<file path=ppt/theme/theme1.xml><?xml version="1.0" encoding="utf-8"?>
<a:theme xmlns:a="http://schemas.openxmlformats.org/drawingml/2006/main" name="Making Templates Accessible">
  <a:themeElements>
    <a:clrScheme name="Mt. SAC 2018">
      <a:dk1>
        <a:sysClr val="windowText" lastClr="000000"/>
      </a:dk1>
      <a:lt1>
        <a:sysClr val="window" lastClr="FFFFFF"/>
      </a:lt1>
      <a:dk2>
        <a:srgbClr val="595959"/>
      </a:dk2>
      <a:lt2>
        <a:srgbClr val="EEECE1"/>
      </a:lt2>
      <a:accent1>
        <a:srgbClr val="4F81BD"/>
      </a:accent1>
      <a:accent2>
        <a:srgbClr val="C33D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9C086C52F84C4F92343C6E8E3EBA18" ma:contentTypeVersion="9" ma:contentTypeDescription="Create a new document." ma:contentTypeScope="" ma:versionID="b9a36be2fc3bf98775b2f9481edd1d75">
  <xsd:schema xmlns:xsd="http://www.w3.org/2001/XMLSchema" xmlns:xs="http://www.w3.org/2001/XMLSchema" xmlns:p="http://schemas.microsoft.com/office/2006/metadata/properties" xmlns:ns3="740c4432-1147-47c7-ac46-9c9b2606a31f" targetNamespace="http://schemas.microsoft.com/office/2006/metadata/properties" ma:root="true" ma:fieldsID="dd382572432fa0ef437be1979ed459d5" ns3:_="">
    <xsd:import namespace="740c4432-1147-47c7-ac46-9c9b2606a31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0c4432-1147-47c7-ac46-9c9b2606a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A43719-1B5A-4EA0-9181-412E9A75B261}">
  <ds:schemaRefs>
    <ds:schemaRef ds:uri="http://schemas.openxmlformats.org/package/2006/metadata/core-properties"/>
    <ds:schemaRef ds:uri="740c4432-1147-47c7-ac46-9c9b2606a31f"/>
    <ds:schemaRef ds:uri="http://schemas.microsoft.com/office/infopath/2007/PartnerControls"/>
    <ds:schemaRef ds:uri="http://schemas.microsoft.com/office/2006/documentManagement/types"/>
    <ds:schemaRef ds:uri="http://www.w3.org/XML/1998/namespace"/>
    <ds:schemaRef ds:uri="http://purl.org/dc/dcmitype/"/>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C02B265C-D035-4881-8D81-88127C0409FB}">
  <ds:schemaRefs>
    <ds:schemaRef ds:uri="http://schemas.microsoft.com/sharepoint/v3/contenttype/forms"/>
  </ds:schemaRefs>
</ds:datastoreItem>
</file>

<file path=customXml/itemProps3.xml><?xml version="1.0" encoding="utf-8"?>
<ds:datastoreItem xmlns:ds="http://schemas.openxmlformats.org/officeDocument/2006/customXml" ds:itemID="{76C9B2C7-BFD5-45C8-83E6-2DB8B18D09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0c4432-1147-47c7-ac46-9c9b2606a3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Accessibility guide</Template>
  <TotalTime>33497</TotalTime>
  <Words>1029</Words>
  <Application>Microsoft Office PowerPoint</Application>
  <PresentationFormat>Widescreen</PresentationFormat>
  <Paragraphs>172</Paragraphs>
  <Slides>31</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Making Templates Accessible</vt:lpstr>
      <vt:lpstr>Navigating Program Review </vt:lpstr>
      <vt:lpstr>Program Review - Timeline</vt:lpstr>
      <vt:lpstr>Program Review - Access</vt:lpstr>
      <vt:lpstr>Program Review – Sign in</vt:lpstr>
      <vt:lpstr>Program Review – Single Sign On</vt:lpstr>
      <vt:lpstr>Program Review – Home Screen</vt:lpstr>
      <vt:lpstr>Program Review – Menu</vt:lpstr>
      <vt:lpstr>Program Review – Template</vt:lpstr>
      <vt:lpstr>Program Review – Template</vt:lpstr>
      <vt:lpstr>Data Review</vt:lpstr>
      <vt:lpstr>Key Dashboards include:</vt:lpstr>
      <vt:lpstr>Helpful Definitions</vt:lpstr>
      <vt:lpstr>Using Data for Unit Goals and Resources: Sample of Dashboards</vt:lpstr>
      <vt:lpstr>Success Rates by Division, Department, &amp; Subject</vt:lpstr>
      <vt:lpstr>Student Programs Demographic Profile Ethnicity Example</vt:lpstr>
      <vt:lpstr>Student Programs Fall to Spring Retention Example (Fall 24 to Spring 25 &amp; EOPS)</vt:lpstr>
      <vt:lpstr>Data Exercise: Success, Challenges, and Lessons Learned</vt:lpstr>
      <vt:lpstr>Program Review – Templates</vt:lpstr>
      <vt:lpstr>Program Review – Goals</vt:lpstr>
      <vt:lpstr>Program Review – Goals</vt:lpstr>
      <vt:lpstr>Program Review – Goals</vt:lpstr>
      <vt:lpstr>Program Review – Goals</vt:lpstr>
      <vt:lpstr>Program Review – Goals</vt:lpstr>
      <vt:lpstr>Program Review – Resource Request</vt:lpstr>
      <vt:lpstr>Program Review – Resource Request</vt:lpstr>
      <vt:lpstr>Program Review – Resource Request</vt:lpstr>
      <vt:lpstr>Program Review – Resource Request</vt:lpstr>
      <vt:lpstr>Program Review – Resource Request</vt:lpstr>
      <vt:lpstr>Program Review – Resource Request Alignment</vt:lpstr>
      <vt:lpstr>Program Review – View Options</vt:lpstr>
      <vt:lpstr>Resources</vt:lpstr>
    </vt:vector>
  </TitlesOfParts>
  <Company>Mt. San Antonio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Templates Accessible</dc:title>
  <dc:creator>Mai, Uyen</dc:creator>
  <cp:lastModifiedBy>Tagarao, Annel</cp:lastModifiedBy>
  <cp:revision>649</cp:revision>
  <dcterms:created xsi:type="dcterms:W3CDTF">2018-01-26T20:40:34Z</dcterms:created>
  <dcterms:modified xsi:type="dcterms:W3CDTF">2026-03-13T22:01:40Z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0x010100779C086C52F84C4F92343C6E8E3EBA18</vt:lpwstr>
  </property>
</Properties>
</file>