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44" r:id="rId2"/>
    <p:sldId id="439" r:id="rId3"/>
    <p:sldId id="440" r:id="rId4"/>
    <p:sldId id="449" r:id="rId5"/>
    <p:sldId id="441" r:id="rId6"/>
    <p:sldId id="451" r:id="rId7"/>
    <p:sldId id="487" r:id="rId8"/>
    <p:sldId id="484" r:id="rId9"/>
    <p:sldId id="444" r:id="rId10"/>
    <p:sldId id="453" r:id="rId11"/>
    <p:sldId id="452" r:id="rId12"/>
    <p:sldId id="454" r:id="rId13"/>
    <p:sldId id="476" r:id="rId14"/>
    <p:sldId id="481" r:id="rId15"/>
    <p:sldId id="485" r:id="rId16"/>
    <p:sldId id="448" r:id="rId17"/>
    <p:sldId id="482" r:id="rId18"/>
    <p:sldId id="483" r:id="rId19"/>
    <p:sldId id="457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CF"/>
    <a:srgbClr val="FAF7D2"/>
    <a:srgbClr val="FABE00"/>
    <a:srgbClr val="E2AC00"/>
    <a:srgbClr val="84282C"/>
    <a:srgbClr val="D7D7D7"/>
    <a:srgbClr val="B83B1D"/>
    <a:srgbClr val="D83B01"/>
    <a:srgbClr val="C8C8C8"/>
    <a:srgbClr val="DD4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40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2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1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8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47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45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44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3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1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9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3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7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0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mtsac.edu/curriculum" TargetMode="External"/><Relationship Id="rId4" Type="http://schemas.openxmlformats.org/officeDocument/2006/relationships/hyperlink" Target="http://webcms2017/WebCMSMTSAC/Defaul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716684" y="4927251"/>
            <a:ext cx="5475316" cy="137503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+mn-lt"/>
              </a:rPr>
              <a:t>Navigating </a:t>
            </a:r>
            <a:r>
              <a:rPr lang="en-US" sz="6000" b="1" dirty="0" smtClean="0">
                <a:latin typeface="+mn-lt"/>
              </a:rPr>
              <a:t/>
            </a:r>
            <a:br>
              <a:rPr lang="en-US" sz="6000" b="1" dirty="0" smtClean="0">
                <a:latin typeface="+mn-lt"/>
              </a:rPr>
            </a:br>
            <a:r>
              <a:rPr lang="en-US" sz="6000" b="1" dirty="0" smtClean="0">
                <a:latin typeface="+mn-lt"/>
              </a:rPr>
              <a:t>WebCMS 10.0 </a:t>
            </a:r>
            <a:r>
              <a:rPr lang="en-US" sz="6000" b="1" dirty="0" smtClean="0">
                <a:latin typeface="Calibri" panose="020F0502020204030204" pitchFamily="34" charset="0"/>
              </a:rPr>
              <a:t/>
            </a:r>
            <a:br>
              <a:rPr lang="en-US" sz="6000" b="1" dirty="0" smtClean="0">
                <a:latin typeface="Calibri" panose="020F0502020204030204" pitchFamily="34" charset="0"/>
              </a:rPr>
            </a:br>
            <a:endParaRPr lang="en-US" sz="3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913" y="3094786"/>
            <a:ext cx="10644087" cy="2582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2. My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35382" y="2844086"/>
            <a:ext cx="1124298" cy="69961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341716" y="1532561"/>
            <a:ext cx="4422371" cy="18673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Quick Links to make </a:t>
            </a:r>
            <a:r>
              <a:rPr lang="en-US" sz="2400" b="1" dirty="0">
                <a:solidFill>
                  <a:schemeClr val="tx1"/>
                </a:solidFill>
              </a:rPr>
              <a:t>Edits, Submit for </a:t>
            </a:r>
            <a:r>
              <a:rPr lang="en-US" sz="2400" b="1" dirty="0" smtClean="0">
                <a:solidFill>
                  <a:schemeClr val="tx1"/>
                </a:solidFill>
              </a:rPr>
              <a:t>Approval, Archive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="1" dirty="0" smtClean="0">
                <a:solidFill>
                  <a:schemeClr val="tx1"/>
                </a:solidFill>
              </a:rPr>
              <a:t> Export to Excel </a:t>
            </a:r>
            <a:r>
              <a:rPr lang="en-US" sz="2400" dirty="0" smtClean="0">
                <a:solidFill>
                  <a:schemeClr val="tx1"/>
                </a:solidFill>
              </a:rPr>
              <a:t>for only </a:t>
            </a:r>
            <a:r>
              <a:rPr lang="en-US" sz="2400" b="1" u="sng" dirty="0" smtClean="0">
                <a:solidFill>
                  <a:srgbClr val="FF0000"/>
                </a:solidFill>
              </a:rPr>
              <a:t>your</a:t>
            </a:r>
            <a:r>
              <a:rPr lang="en-US" sz="2400" dirty="0" smtClean="0">
                <a:solidFill>
                  <a:schemeClr val="tx1"/>
                </a:solidFill>
              </a:rPr>
              <a:t> proposals.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46" y="2486294"/>
            <a:ext cx="10682154" cy="4148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3. All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825346" y="2842611"/>
            <a:ext cx="1206730" cy="17706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5356029" y="2654121"/>
            <a:ext cx="4871258" cy="8141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>
                <a:solidFill>
                  <a:schemeClr val="tx1"/>
                </a:solidFill>
              </a:rPr>
              <a:t>All Proposals - </a:t>
            </a:r>
            <a:r>
              <a:rPr lang="en-US" sz="2400" dirty="0">
                <a:solidFill>
                  <a:schemeClr val="tx1"/>
                </a:solidFill>
              </a:rPr>
              <a:t>View </a:t>
            </a:r>
            <a:r>
              <a:rPr lang="en-US" sz="2400" b="1" u="sng" dirty="0">
                <a:solidFill>
                  <a:srgbClr val="FF0000"/>
                </a:solidFill>
              </a:rPr>
              <a:t>all</a:t>
            </a:r>
            <a:r>
              <a:rPr lang="en-US" sz="2400" dirty="0">
                <a:solidFill>
                  <a:schemeClr val="tx1"/>
                </a:solidFill>
              </a:rPr>
              <a:t> current program and course </a:t>
            </a:r>
            <a:r>
              <a:rPr lang="en-US" sz="2400" dirty="0" smtClean="0">
                <a:solidFill>
                  <a:schemeClr val="tx1"/>
                </a:solidFill>
              </a:rPr>
              <a:t>proposals.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0032076" y="4613301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54" y="2583620"/>
            <a:ext cx="10654145" cy="253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All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54138" y="2355861"/>
            <a:ext cx="760619" cy="84666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25392" y="2405679"/>
            <a:ext cx="671252" cy="7968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689209" y="3746599"/>
            <a:ext cx="1625097" cy="3165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424844" y="1531366"/>
            <a:ext cx="4871258" cy="109864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Full menu displays with detailed information for </a:t>
            </a:r>
            <a:r>
              <a:rPr lang="en-US" sz="2400" b="1" u="sng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Proposals</a:t>
            </a:r>
            <a:r>
              <a:rPr lang="en-US" sz="2400" dirty="0">
                <a:solidFill>
                  <a:schemeClr val="tx1"/>
                </a:solidFill>
              </a:rPr>
              <a:t> (both </a:t>
            </a:r>
            <a:r>
              <a:rPr lang="en-US" sz="2400" b="1" dirty="0">
                <a:solidFill>
                  <a:schemeClr val="tx1"/>
                </a:solidFill>
              </a:rPr>
              <a:t>Programs &amp; </a:t>
            </a:r>
            <a:r>
              <a:rPr lang="en-US" sz="2400" b="1" dirty="0" smtClean="0">
                <a:solidFill>
                  <a:schemeClr val="tx1"/>
                </a:solidFill>
              </a:rPr>
              <a:t>Courses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189613" y="3822475"/>
            <a:ext cx="2984271" cy="4220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Filters</a:t>
            </a:r>
            <a:r>
              <a:rPr lang="en-US" sz="2400" dirty="0" smtClean="0">
                <a:solidFill>
                  <a:schemeClr val="tx1"/>
                </a:solidFill>
              </a:rPr>
              <a:t> can be applied.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568638" y="5619137"/>
            <a:ext cx="4871258" cy="109864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*Read </a:t>
            </a:r>
            <a:r>
              <a:rPr lang="en-US" sz="2400" dirty="0" smtClean="0">
                <a:solidFill>
                  <a:schemeClr val="tx1"/>
                </a:solidFill>
              </a:rPr>
              <a:t>only access </a:t>
            </a:r>
            <a:r>
              <a:rPr lang="en-US" sz="2400" dirty="0" smtClean="0">
                <a:solidFill>
                  <a:schemeClr val="tx1"/>
                </a:solidFill>
              </a:rPr>
              <a:t>has been applied to all users to be able to only view </a:t>
            </a:r>
            <a:r>
              <a:rPr lang="en-US" sz="2400" dirty="0" smtClean="0">
                <a:solidFill>
                  <a:schemeClr val="tx1"/>
                </a:solidFill>
              </a:rPr>
              <a:t>proposals and not make edits.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846" y="1647911"/>
            <a:ext cx="10682154" cy="4148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Submitting for Approval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2946611" y="2561051"/>
            <a:ext cx="1011435" cy="3676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07768" y="4552430"/>
            <a:ext cx="741707" cy="5664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3958046" y="2168156"/>
            <a:ext cx="2599508" cy="78579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2. Submit for Approval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9411" y="4769173"/>
            <a:ext cx="2263530" cy="10911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 Locate Proposal on Dashboard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915" y="2156505"/>
            <a:ext cx="7968574" cy="4157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Submitting for Approval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48964" y="1820709"/>
            <a:ext cx="866727" cy="47984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99208" y="4485928"/>
            <a:ext cx="741707" cy="5664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4493623" y="970569"/>
            <a:ext cx="4062113" cy="15244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3. New Window will populate.  If any issues are found, the proposal cannot be submitted to next Stage.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9411" y="4769173"/>
            <a:ext cx="2263530" cy="10911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4. Ability to add comments.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15601" y="6095488"/>
            <a:ext cx="1927108" cy="7493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115829" y="5630358"/>
            <a:ext cx="2016491" cy="109111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5. Select Submit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3614" y="2751512"/>
            <a:ext cx="10011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Stages in WebCMS 10.0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884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WebCMS 10.0 Stages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1321779"/>
            <a:ext cx="9612838" cy="5399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706" y="1321779"/>
            <a:ext cx="2106294" cy="11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11" y="1142259"/>
            <a:ext cx="10456545" cy="5396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Select Stages - Author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641146" y="1620932"/>
            <a:ext cx="1244800" cy="5469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0" y="1778710"/>
            <a:ext cx="4062113" cy="15244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Authors will have access to Stages 1, 5 and 9 in the WebCMS process.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377616" y="1588733"/>
            <a:ext cx="2263530" cy="8761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 </a:t>
            </a:r>
            <a:r>
              <a:rPr lang="en-US" sz="2400" dirty="0" smtClean="0">
                <a:solidFill>
                  <a:schemeClr val="tx1"/>
                </a:solidFill>
              </a:rPr>
              <a:t>Select Configurations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256083" y="6043399"/>
            <a:ext cx="770125" cy="34168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115829" y="5538652"/>
            <a:ext cx="3152960" cy="11828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3. </a:t>
            </a:r>
            <a:r>
              <a:rPr lang="en-US" sz="2400" dirty="0" smtClean="0">
                <a:solidFill>
                  <a:schemeClr val="tx1"/>
                </a:solidFill>
              </a:rPr>
              <a:t>Bottom of Page will identify what Stage you are currently in.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679383" y="2394887"/>
            <a:ext cx="335774" cy="67179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681985" y="2723798"/>
            <a:ext cx="2263530" cy="58750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2. </a:t>
            </a:r>
            <a:r>
              <a:rPr lang="en-US" sz="2400" dirty="0" smtClean="0">
                <a:solidFill>
                  <a:schemeClr val="tx1"/>
                </a:solidFill>
              </a:rPr>
              <a:t>Select Stage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102" y="2113893"/>
            <a:ext cx="10715897" cy="2886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Select Stages - Author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70062" y="2270919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823268" y="2709942"/>
            <a:ext cx="1350482" cy="9316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7056101" y="1805589"/>
            <a:ext cx="3152960" cy="11828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4. </a:t>
            </a:r>
            <a:r>
              <a:rPr lang="en-US" sz="2400" dirty="0" smtClean="0">
                <a:solidFill>
                  <a:schemeClr val="tx1"/>
                </a:solidFill>
              </a:rPr>
              <a:t>Select the </a:t>
            </a:r>
            <a:r>
              <a:rPr lang="en-US" sz="2400" dirty="0" smtClean="0">
                <a:solidFill>
                  <a:schemeClr val="tx1"/>
                </a:solidFill>
              </a:rPr>
              <a:t>checkmark </a:t>
            </a:r>
            <a:r>
              <a:rPr lang="en-US" sz="2400" dirty="0" smtClean="0">
                <a:solidFill>
                  <a:schemeClr val="tx1"/>
                </a:solidFill>
              </a:rPr>
              <a:t>to be able to work in that </a:t>
            </a:r>
            <a:r>
              <a:rPr lang="en-US" sz="2400" dirty="0" smtClean="0">
                <a:solidFill>
                  <a:schemeClr val="tx1"/>
                </a:solidFill>
              </a:rPr>
              <a:t>stage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457" y="6346128"/>
            <a:ext cx="4019550" cy="33337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175882" y="6026212"/>
            <a:ext cx="702299" cy="43806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226526" y="5211679"/>
            <a:ext cx="3128350" cy="12526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5. </a:t>
            </a:r>
            <a:r>
              <a:rPr lang="en-US" sz="2400" dirty="0" smtClean="0">
                <a:solidFill>
                  <a:schemeClr val="tx1"/>
                </a:solidFill>
              </a:rPr>
              <a:t>Bottom of page will update the new stage you selected.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FAQ’s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70" y="1088136"/>
            <a:ext cx="4387996" cy="18254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05402" y="2892828"/>
            <a:ext cx="10098918" cy="37407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Where can I find more curriculum resources/forms, what happens if I forget to save a section before clicking on the next section?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Does my course or program need Chancellor's Office approval?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How long does it take for a new course/program to be created and offered in the catalog?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What happens if I don't attach meeting minutes but still submit my course or program?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What if my course or program overlaps with another area?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What </a:t>
            </a:r>
            <a:r>
              <a:rPr lang="en-US" sz="2400" dirty="0">
                <a:solidFill>
                  <a:schemeClr val="tx1"/>
                </a:solidFill>
              </a:rPr>
              <a:t>if I need more </a:t>
            </a:r>
            <a:r>
              <a:rPr lang="en-US" sz="2400" dirty="0" smtClean="0">
                <a:solidFill>
                  <a:schemeClr val="tx1"/>
                </a:solidFill>
              </a:rPr>
              <a:t>help?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56" y="1929335"/>
            <a:ext cx="9929818" cy="430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Access WebCMS 10.0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92073" y="3365572"/>
            <a:ext cx="924192" cy="5539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1651356" y="3528337"/>
            <a:ext cx="4391996" cy="180618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hlinkClick r:id="rId4"/>
              </a:rPr>
              <a:t>WebCMS 10.0 </a:t>
            </a:r>
            <a:r>
              <a:rPr lang="en-US" sz="2400" b="1" dirty="0" smtClean="0">
                <a:solidFill>
                  <a:schemeClr val="tx1"/>
                </a:solidFill>
                <a:hlinkClick r:id="rId4"/>
              </a:rPr>
              <a:t>Link</a:t>
            </a:r>
            <a:r>
              <a:rPr lang="en-US" sz="2400" b="1" dirty="0" smtClean="0">
                <a:solidFill>
                  <a:schemeClr val="tx1"/>
                </a:solidFill>
              </a:rPr>
              <a:t> or </a:t>
            </a:r>
            <a:r>
              <a:rPr lang="en-US" sz="2400" b="1" dirty="0" smtClean="0">
                <a:solidFill>
                  <a:schemeClr val="tx1"/>
                </a:solidFill>
                <a:hlinkClick r:id="rId5"/>
              </a:rPr>
              <a:t>www.mtsac.edu/curriculum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Username: </a:t>
            </a:r>
            <a:r>
              <a:rPr lang="en-US" sz="2400" dirty="0">
                <a:solidFill>
                  <a:schemeClr val="tx1"/>
                </a:solidFill>
              </a:rPr>
              <a:t>Mt. SAC Credentials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Password: </a:t>
            </a:r>
            <a:r>
              <a:rPr lang="en-US" sz="2400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843261" y="5723879"/>
            <a:ext cx="3424949" cy="71848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Recommended Browser: Google Chrome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1" y="2094775"/>
            <a:ext cx="10682154" cy="4148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95775" y="2565019"/>
            <a:ext cx="679498" cy="4945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2040" y="2424260"/>
            <a:ext cx="750937" cy="6344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539863" y="1875455"/>
            <a:ext cx="2470820" cy="72835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Dashboard will appear.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435524" y="4474980"/>
            <a:ext cx="724166" cy="8122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119328" y="5254513"/>
            <a:ext cx="3060996" cy="8487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My Proposals summary displays.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9171260" y="1662697"/>
            <a:ext cx="821020" cy="6232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44958" y="1739793"/>
            <a:ext cx="737079" cy="54613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709548" y="1346133"/>
            <a:ext cx="2470820" cy="40887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Ribbon Menu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1" y="2377409"/>
            <a:ext cx="10682154" cy="4148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643447" y="2634627"/>
            <a:ext cx="498765" cy="10243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1468578" y="1578587"/>
            <a:ext cx="3803781" cy="15909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Quick Links to make </a:t>
            </a:r>
            <a:r>
              <a:rPr lang="en-US" sz="2400" b="1" dirty="0" smtClean="0">
                <a:solidFill>
                  <a:schemeClr val="tx1"/>
                </a:solidFill>
              </a:rPr>
              <a:t>Edits, Submit for Approval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="1" dirty="0" smtClean="0">
                <a:solidFill>
                  <a:schemeClr val="tx1"/>
                </a:solidFill>
              </a:rPr>
              <a:t> Archive.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13733" y="2890065"/>
            <a:ext cx="1039253" cy="89541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840205" y="3352496"/>
            <a:ext cx="615180" cy="41813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6060780" y="2182007"/>
            <a:ext cx="3399103" cy="123097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All of your proposals will display with an indicator of the current stage.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242254" y="2357515"/>
            <a:ext cx="270873" cy="130149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9487597" y="1338348"/>
            <a:ext cx="2684980" cy="110980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Can also be viewed by selecting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My </a:t>
            </a:r>
            <a:r>
              <a:rPr lang="en-US" sz="2400" b="1" dirty="0" smtClean="0">
                <a:solidFill>
                  <a:schemeClr val="tx1"/>
                </a:solidFill>
              </a:rPr>
              <a:t>Proposals.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1" y="2593539"/>
            <a:ext cx="10682154" cy="4148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920239" y="1203029"/>
            <a:ext cx="9168938" cy="14399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Create Proposal – </a:t>
            </a:r>
            <a:r>
              <a:rPr lang="en-US" sz="2400" dirty="0" smtClean="0">
                <a:solidFill>
                  <a:schemeClr val="tx1"/>
                </a:solidFill>
              </a:rPr>
              <a:t>Create a new program or course.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My Proposals – </a:t>
            </a:r>
            <a:r>
              <a:rPr lang="en-US" sz="2400" dirty="0" smtClean="0">
                <a:solidFill>
                  <a:schemeClr val="tx1"/>
                </a:solidFill>
              </a:rPr>
              <a:t>View </a:t>
            </a:r>
            <a:r>
              <a:rPr lang="en-US" sz="2400" b="1" u="sng" dirty="0" smtClean="0">
                <a:solidFill>
                  <a:srgbClr val="FF0000"/>
                </a:solidFill>
              </a:rPr>
              <a:t>your</a:t>
            </a:r>
            <a:r>
              <a:rPr lang="en-US" sz="2400" dirty="0" smtClean="0">
                <a:solidFill>
                  <a:schemeClr val="tx1"/>
                </a:solidFill>
              </a:rPr>
              <a:t> current program and course proposals.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All Proposals - </a:t>
            </a:r>
            <a:r>
              <a:rPr lang="en-US" sz="2400" dirty="0">
                <a:solidFill>
                  <a:schemeClr val="tx1"/>
                </a:solidFill>
              </a:rPr>
              <a:t>View </a:t>
            </a:r>
            <a:r>
              <a:rPr lang="en-US" sz="2400" b="1" u="sng" dirty="0" smtClean="0">
                <a:solidFill>
                  <a:srgbClr val="FF0000"/>
                </a:solidFill>
              </a:rPr>
              <a:t>all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current program and course </a:t>
            </a:r>
            <a:r>
              <a:rPr lang="en-US" sz="2400" dirty="0" smtClean="0">
                <a:solidFill>
                  <a:schemeClr val="tx1"/>
                </a:solidFill>
              </a:rPr>
              <a:t>proposals.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Meeting Agenda – </a:t>
            </a:r>
            <a:r>
              <a:rPr lang="en-US" sz="2400" dirty="0" smtClean="0">
                <a:solidFill>
                  <a:schemeClr val="tx1"/>
                </a:solidFill>
              </a:rPr>
              <a:t>View minutes/ documents.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1030988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978043" y="3608139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978043" y="4700040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1030988" y="4700040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1" y="2094775"/>
            <a:ext cx="10682154" cy="4148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</a:t>
            </a:r>
            <a:r>
              <a:rPr lang="en-US" sz="3200" b="1" dirty="0" smtClean="0"/>
              <a:t>1. </a:t>
            </a:r>
            <a:r>
              <a:rPr lang="en-US" sz="3200" b="1" dirty="0" smtClean="0"/>
              <a:t>Create</a:t>
            </a:r>
            <a:r>
              <a:rPr lang="en-US" sz="3200" b="1" dirty="0" smtClean="0"/>
              <a:t> </a:t>
            </a:r>
            <a:r>
              <a:rPr lang="en-US" sz="3200" b="1" dirty="0" smtClean="0"/>
              <a:t>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002684" y="2642952"/>
            <a:ext cx="914400" cy="47243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10025298" y="3115382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13641" y="1785019"/>
            <a:ext cx="3701934" cy="9125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1. Create Proposal – </a:t>
            </a:r>
            <a:r>
              <a:rPr lang="en-US" sz="2400" dirty="0" smtClean="0">
                <a:solidFill>
                  <a:schemeClr val="tx1"/>
                </a:solidFill>
              </a:rPr>
              <a:t>Create a new program or course.</a:t>
            </a:r>
          </a:p>
        </p:txBody>
      </p:sp>
    </p:spTree>
    <p:extLst>
      <p:ext uri="{BB962C8B-B14F-4D97-AF65-F5344CB8AC3E}">
        <p14:creationId xmlns:p14="http://schemas.microsoft.com/office/powerpoint/2010/main" val="10311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03" y="1374145"/>
            <a:ext cx="10388166" cy="5209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 smtClean="0"/>
              <a:t>Create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922297" y="3682227"/>
            <a:ext cx="963388" cy="81776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9885684" y="4204016"/>
            <a:ext cx="1512371" cy="10824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Filter by Course Name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240385" y="1661228"/>
            <a:ext cx="778606" cy="113555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897091" y="2140925"/>
            <a:ext cx="1025207" cy="66788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7667901" y="1405718"/>
            <a:ext cx="2869069" cy="40636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Add New Course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635200" y="1901590"/>
            <a:ext cx="2869069" cy="4322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Modify a Course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817819" y="5935286"/>
            <a:ext cx="3396343" cy="8851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*Filter by course prefix, title, and number. 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69869" y="1566566"/>
            <a:ext cx="782355" cy="121819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68385" y="2046263"/>
            <a:ext cx="1087146" cy="75052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501134" y="1311056"/>
            <a:ext cx="2869069" cy="40636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Add New </a:t>
            </a:r>
            <a:r>
              <a:rPr lang="en-US" sz="2400" dirty="0" smtClean="0">
                <a:solidFill>
                  <a:schemeClr val="tx1"/>
                </a:solidFill>
              </a:rPr>
              <a:t>Program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468433" y="1806928"/>
            <a:ext cx="2869069" cy="4322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Modify a </a:t>
            </a:r>
            <a:r>
              <a:rPr lang="en-US" sz="2400" dirty="0" smtClean="0">
                <a:solidFill>
                  <a:schemeClr val="tx1"/>
                </a:solidFill>
              </a:rPr>
              <a:t>Program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1" y="2094775"/>
            <a:ext cx="10682154" cy="4148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Dashboard – 2. My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9002684" y="2642952"/>
            <a:ext cx="1961803" cy="51618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67055" y="1730452"/>
            <a:ext cx="4871258" cy="9125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2. </a:t>
            </a:r>
            <a:r>
              <a:rPr lang="en-US" sz="2400" b="1" dirty="0">
                <a:solidFill>
                  <a:schemeClr val="tx1"/>
                </a:solidFill>
              </a:rPr>
              <a:t>My Proposals – </a:t>
            </a:r>
            <a:r>
              <a:rPr lang="en-US" sz="2400" dirty="0">
                <a:solidFill>
                  <a:schemeClr val="tx1"/>
                </a:solidFill>
              </a:rPr>
              <a:t>View </a:t>
            </a:r>
            <a:r>
              <a:rPr lang="en-US" sz="2400" b="1" u="sng" dirty="0">
                <a:solidFill>
                  <a:srgbClr val="FF0000"/>
                </a:solidFill>
              </a:rPr>
              <a:t>your</a:t>
            </a:r>
            <a:r>
              <a:rPr lang="en-US" sz="2400" dirty="0">
                <a:solidFill>
                  <a:schemeClr val="tx1"/>
                </a:solidFill>
              </a:rPr>
              <a:t> current program and course </a:t>
            </a:r>
            <a:r>
              <a:rPr lang="en-US" sz="2400" dirty="0" smtClean="0">
                <a:solidFill>
                  <a:schemeClr val="tx1"/>
                </a:solidFill>
              </a:rPr>
              <a:t>proposals.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1043458" y="3101972"/>
            <a:ext cx="290946" cy="3665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913" y="3094786"/>
            <a:ext cx="10644087" cy="2582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2. My Proposals</a:t>
            </a:r>
            <a:endParaRPr lang="en-US" sz="3200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58792" y="2934249"/>
            <a:ext cx="806335" cy="8153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75763" y="2984067"/>
            <a:ext cx="671252" cy="7968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341716" y="1828800"/>
            <a:ext cx="4422371" cy="13072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FDF8C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Full menu displays with detailed information for </a:t>
            </a:r>
            <a:r>
              <a:rPr lang="en-US" sz="2400" b="1" u="sng" dirty="0" smtClean="0">
                <a:solidFill>
                  <a:srgbClr val="FF0000"/>
                </a:solidFill>
              </a:rPr>
              <a:t>your</a:t>
            </a:r>
            <a:r>
              <a:rPr lang="en-US" sz="2400" dirty="0" smtClean="0">
                <a:solidFill>
                  <a:schemeClr val="tx1"/>
                </a:solidFill>
              </a:rPr>
              <a:t> proposals (both </a:t>
            </a:r>
            <a:r>
              <a:rPr lang="en-US" sz="2400" b="1" dirty="0" smtClean="0">
                <a:solidFill>
                  <a:schemeClr val="tx1"/>
                </a:solidFill>
              </a:rPr>
              <a:t>Programs &amp; Courses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64523</TotalTime>
  <Words>553</Words>
  <Application>Microsoft Office PowerPoint</Application>
  <PresentationFormat>Widescreen</PresentationFormat>
  <Paragraphs>106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Making Templates Accessible</vt:lpstr>
      <vt:lpstr>Navigating  WebCMS 10.0  </vt:lpstr>
      <vt:lpstr>Access WebCMS 10.0</vt:lpstr>
      <vt:lpstr>The Dashboard</vt:lpstr>
      <vt:lpstr>The Dashboard</vt:lpstr>
      <vt:lpstr>The Dashboard</vt:lpstr>
      <vt:lpstr>The Dashboard – 1. Create Proposals</vt:lpstr>
      <vt:lpstr>1. Create Proposals</vt:lpstr>
      <vt:lpstr>The Dashboard – 2. My Proposals</vt:lpstr>
      <vt:lpstr>2. My Proposals</vt:lpstr>
      <vt:lpstr>2. My Proposals</vt:lpstr>
      <vt:lpstr>The Dashboard – 3. All Proposals</vt:lpstr>
      <vt:lpstr>3. All Proposals</vt:lpstr>
      <vt:lpstr>Submitting for Approval</vt:lpstr>
      <vt:lpstr>Submitting for Approval</vt:lpstr>
      <vt:lpstr>PowerPoint Presentation</vt:lpstr>
      <vt:lpstr>WebCMS 10.0 Stages</vt:lpstr>
      <vt:lpstr>Select Stages - Author</vt:lpstr>
      <vt:lpstr>Select Stages - Author</vt:lpstr>
      <vt:lpstr>FAQ’s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</cp:lastModifiedBy>
  <cp:revision>938</cp:revision>
  <dcterms:created xsi:type="dcterms:W3CDTF">2018-01-26T20:40:34Z</dcterms:created>
  <dcterms:modified xsi:type="dcterms:W3CDTF">2019-10-09T19:51:33Z</dcterms:modified>
  <cp:version/>
</cp:coreProperties>
</file>