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9" r:id="rId3"/>
    <p:sldId id="419" r:id="rId4"/>
    <p:sldId id="420" r:id="rId5"/>
    <p:sldId id="421" r:id="rId6"/>
    <p:sldId id="424" r:id="rId7"/>
    <p:sldId id="422" r:id="rId8"/>
    <p:sldId id="423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25" r:id="rId18"/>
    <p:sldId id="281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  <a:srgbClr val="FF9900"/>
    <a:srgbClr val="00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79828" autoAdjust="0"/>
  </p:normalViewPr>
  <p:slideViewPr>
    <p:cSldViewPr>
      <p:cViewPr varScale="1">
        <p:scale>
          <a:sx n="88" d="100"/>
          <a:sy n="88" d="100"/>
        </p:scale>
        <p:origin x="18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2" cy="480388"/>
          </a:xfrm>
          <a:prstGeom prst="rect">
            <a:avLst/>
          </a:prstGeom>
        </p:spPr>
        <p:txBody>
          <a:bodyPr vert="horz" lIns="95597" tIns="47800" rIns="95597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2" cy="480388"/>
          </a:xfrm>
          <a:prstGeom prst="rect">
            <a:avLst/>
          </a:prstGeom>
        </p:spPr>
        <p:txBody>
          <a:bodyPr vert="horz" lIns="95597" tIns="47800" rIns="95597" bIns="47800" rtlCol="0"/>
          <a:lstStyle>
            <a:lvl1pPr algn="r">
              <a:defRPr sz="1300"/>
            </a:lvl1pPr>
          </a:lstStyle>
          <a:p>
            <a:fld id="{D9646FD1-F9AC-4B77-BC39-31C0E36483C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4"/>
            <a:ext cx="3170582" cy="480388"/>
          </a:xfrm>
          <a:prstGeom prst="rect">
            <a:avLst/>
          </a:prstGeom>
        </p:spPr>
        <p:txBody>
          <a:bodyPr vert="horz" lIns="95597" tIns="47800" rIns="95597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4"/>
            <a:ext cx="3170582" cy="480388"/>
          </a:xfrm>
          <a:prstGeom prst="rect">
            <a:avLst/>
          </a:prstGeom>
        </p:spPr>
        <p:txBody>
          <a:bodyPr vert="horz" lIns="95597" tIns="47800" rIns="95597" bIns="47800" rtlCol="0" anchor="b"/>
          <a:lstStyle>
            <a:lvl1pPr algn="r">
              <a:defRPr sz="1300"/>
            </a:lvl1pPr>
          </a:lstStyle>
          <a:p>
            <a:fld id="{7DD345A7-D7CA-46A9-B390-C3CD3D0C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47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0060"/>
          </a:xfrm>
          <a:prstGeom prst="rect">
            <a:avLst/>
          </a:prstGeom>
        </p:spPr>
        <p:txBody>
          <a:bodyPr vert="horz" lIns="97413" tIns="48707" rIns="97413" bIns="487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7413" tIns="48707" rIns="97413" bIns="48707" rtlCol="0"/>
          <a:lstStyle>
            <a:lvl1pPr algn="r">
              <a:defRPr sz="1300"/>
            </a:lvl1pPr>
          </a:lstStyle>
          <a:p>
            <a:fld id="{F9D6C076-846F-4FB2-A998-5546F19D8A8C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13" tIns="48707" rIns="97413" bIns="48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7413" tIns="48707" rIns="97413" bIns="48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0060"/>
          </a:xfrm>
          <a:prstGeom prst="rect">
            <a:avLst/>
          </a:prstGeom>
        </p:spPr>
        <p:txBody>
          <a:bodyPr vert="horz" lIns="97413" tIns="48707" rIns="97413" bIns="487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7413" tIns="48707" rIns="97413" bIns="48707" rtlCol="0" anchor="b"/>
          <a:lstStyle>
            <a:lvl1pPr algn="r">
              <a:defRPr sz="1300"/>
            </a:lvl1pPr>
          </a:lstStyle>
          <a:p>
            <a:fld id="{9B0BB3DE-D03D-43F0-8FF6-454E1AC08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6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Eric welcomes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3DE-D03D-43F0-8FF6-454E1AC08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5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3DE-D03D-43F0-8FF6-454E1AC08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3DE-D03D-43F0-8FF6-454E1AC089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6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3DE-D03D-43F0-8FF6-454E1AC089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75A461-FF9F-4463-A4F6-2F885A405CD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ac.edu/profiles/star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tsac.edu/profiles/reques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mtsac.edu/directory/reques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sac.edu/directo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tsac.edu/profi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458200" cy="192722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Employee Profile Showcase</a:t>
            </a:r>
            <a:br>
              <a:rPr lang="en-US" sz="4400" b="1" dirty="0" smtClean="0">
                <a:latin typeface="Cambria" pitchFamily="18" charset="0"/>
              </a:rPr>
            </a:br>
            <a:r>
              <a:rPr lang="en-US" sz="4400" b="1" dirty="0" smtClean="0">
                <a:latin typeface="Cambria" pitchFamily="18" charset="0"/>
              </a:rPr>
              <a:t>Campus Directory</a:t>
            </a:r>
            <a:endParaRPr lang="en-US" sz="4400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924800" cy="2286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presented </a:t>
            </a:r>
            <a:r>
              <a:rPr lang="en-US" sz="2600" dirty="0" smtClean="0"/>
              <a:t>to</a:t>
            </a:r>
            <a:r>
              <a:rPr lang="en-US" sz="2600" dirty="0"/>
              <a:t> </a:t>
            </a:r>
            <a:r>
              <a:rPr lang="en-US" sz="2600" dirty="0" smtClean="0"/>
              <a:t>ITAC</a:t>
            </a:r>
            <a:endParaRPr lang="en-US" sz="2600" dirty="0" smtClean="0"/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Facilitated </a:t>
            </a:r>
            <a:r>
              <a:rPr lang="en-US" sz="2400" dirty="0" smtClean="0"/>
              <a:t>by </a:t>
            </a:r>
            <a:endParaRPr lang="en-US" dirty="0"/>
          </a:p>
          <a:p>
            <a:r>
              <a:rPr lang="en-US" sz="2400" dirty="0" smtClean="0"/>
              <a:t>Eric </a:t>
            </a:r>
            <a:r>
              <a:rPr lang="en-US" sz="2400" dirty="0" smtClean="0"/>
              <a:t>Turner</a:t>
            </a:r>
            <a:endParaRPr lang="en-US" dirty="0" smtClean="0"/>
          </a:p>
          <a:p>
            <a:r>
              <a:rPr lang="en-US" dirty="0" smtClean="0"/>
              <a:t>March 6, </a:t>
            </a:r>
            <a:r>
              <a:rPr lang="en-US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33960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 are Optional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do not want their pictures on the Web</a:t>
            </a:r>
          </a:p>
          <a:p>
            <a:r>
              <a:rPr lang="en-US" dirty="0" smtClean="0"/>
              <a:t>You must “Opt In” for your profile to be listed in </a:t>
            </a:r>
            <a:br>
              <a:rPr lang="en-US" dirty="0" smtClean="0"/>
            </a:br>
            <a:r>
              <a:rPr lang="en-US" dirty="0" smtClean="0"/>
              <a:t>the directory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925" y="2819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hlinkClick r:id="rId2"/>
              </a:rPr>
              <a:t>www.mtsa</a:t>
            </a:r>
            <a:r>
              <a:rPr lang="en-US" dirty="0" smtClean="0">
                <a:solidFill>
                  <a:srgbClr val="00B0F0"/>
                </a:solidFill>
                <a:hlinkClick r:id="rId2"/>
              </a:rPr>
              <a:t>c</a:t>
            </a:r>
            <a:r>
              <a:rPr lang="en-US" dirty="0" smtClean="0">
                <a:hlinkClick r:id="rId2"/>
              </a:rPr>
              <a:t>.edu/profiles/start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3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Banner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362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Correct Contact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“Opt In”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Save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534400" cy="23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Link to Edit Your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41060"/>
            <a:ext cx="8229600" cy="23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Your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the Edit button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the </a:t>
            </a:r>
            <a:r>
              <a:rPr lang="en-US" dirty="0"/>
              <a:t>g</a:t>
            </a:r>
            <a:r>
              <a:rPr lang="en-US" dirty="0" smtClean="0"/>
              <a:t>reen button next to an editable region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Clear out sample text and enter your own</a:t>
            </a:r>
            <a:endParaRPr lang="en-US" dirty="0"/>
          </a:p>
        </p:txBody>
      </p:sp>
      <p:pic>
        <p:nvPicPr>
          <p:cNvPr id="1026" name="Picture 2" descr="C:\Users\eturner\AppData\Local\Temp\SNAGHTML9abe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5991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047" y="4953181"/>
            <a:ext cx="3561905" cy="14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08" y="3811527"/>
            <a:ext cx="1952381" cy="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2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&amp; Publish</a:t>
            </a:r>
            <a:endParaRPr lang="en-US" dirty="0"/>
          </a:p>
        </p:txBody>
      </p:sp>
      <p:pic>
        <p:nvPicPr>
          <p:cNvPr id="2050" name="Picture 2" descr="C:\Users\eturner\AppData\Local\Temp\SNAGHTMLa2e1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" y="1509823"/>
            <a:ext cx="87915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2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dirty="0" smtClean="0"/>
              <a:t>Profile Image </a:t>
            </a:r>
            <a:r>
              <a:rPr lang="en-US" dirty="0"/>
              <a:t>button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the Insert Picture Button icon in the toolbar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the Browse </a:t>
            </a:r>
            <a:r>
              <a:rPr lang="en-US" dirty="0" smtClean="0"/>
              <a:t>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P</a:t>
            </a:r>
            <a:r>
              <a:rPr lang="en-US" dirty="0" smtClean="0"/>
              <a:t>hotos </a:t>
            </a:r>
            <a:r>
              <a:rPr lang="en-US" dirty="0"/>
              <a:t>F</a:t>
            </a:r>
            <a:r>
              <a:rPr lang="en-US" dirty="0" smtClean="0"/>
              <a:t>older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Upload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the Add button or drag your photo from your computer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Start Upload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Insert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the Save icon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Publish your photo or let IT know your photo </a:t>
            </a:r>
            <a:r>
              <a:rPr lang="en-US" dirty="0"/>
              <a:t>is </a:t>
            </a:r>
            <a:r>
              <a:rPr lang="en-US" dirty="0" smtClean="0"/>
              <a:t>ready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086" name="Picture 14" descr="Folder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785816"/>
            <a:ext cx="428626" cy="3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90705"/>
            <a:ext cx="961905" cy="2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13" y="2000268"/>
            <a:ext cx="326556" cy="285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9" y="2362200"/>
            <a:ext cx="334628" cy="295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29"/>
            <a:ext cx="933333" cy="22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33886"/>
            <a:ext cx="657143" cy="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06" y="4591086"/>
            <a:ext cx="1009524" cy="285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1" y="4972086"/>
            <a:ext cx="666667" cy="285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15" y="5435006"/>
            <a:ext cx="248886" cy="2799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14158" y="5749348"/>
            <a:ext cx="4495800" cy="5238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5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a Photo Publish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43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hlinkClick r:id="rId2"/>
              </a:rPr>
              <a:t>www.mtsac.edu/profiles/request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33600"/>
            <a:ext cx="4940236" cy="48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Request Title or Department Changes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29931"/>
            <a:ext cx="495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hlinkClick r:id="rId2"/>
              </a:rPr>
              <a:t>www.mtsac.edu/directory/request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93338"/>
            <a:ext cx="3962402" cy="5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IT…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029200"/>
            <a:ext cx="50796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www.mtsac.edu/directory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http://www.mtsac.edu/profiles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934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Had Any of These Challenges?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137070" cy="441959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How do I get a hold of my </a:t>
            </a:r>
            <a:r>
              <a:rPr lang="en-US" sz="2800" dirty="0" smtClean="0"/>
              <a:t>manager?</a:t>
            </a:r>
            <a:endParaRPr lang="en-US" sz="2800" dirty="0" smtClean="0"/>
          </a:p>
          <a:p>
            <a:r>
              <a:rPr lang="en-US" sz="2800" dirty="0" smtClean="0"/>
              <a:t>What is the email address of my colleague?</a:t>
            </a:r>
          </a:p>
          <a:p>
            <a:r>
              <a:rPr lang="en-US" sz="2800" dirty="0" smtClean="0"/>
              <a:t>Where is building 10?</a:t>
            </a:r>
          </a:p>
          <a:p>
            <a:r>
              <a:rPr lang="en-US" sz="2800" dirty="0" smtClean="0"/>
              <a:t>How do I see someone’s profile?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053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www.mtsac.edu/directory</a:t>
            </a:r>
          </a:p>
        </p:txBody>
      </p:sp>
      <p:pic>
        <p:nvPicPr>
          <p:cNvPr id="7" name="Picture 2" descr="C:\Users\eturner\AppData\Local\Temp\SNAGHTML1615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334065" cy="39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9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344"/>
            <a:ext cx="9144000" cy="55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66" y="1581381"/>
            <a:ext cx="3466667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&amp; Administrative Offices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047" y="1781381"/>
            <a:ext cx="3361905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Buildings &amp; 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3314286" cy="2876190"/>
          </a:xfrm>
          <a:prstGeom prst="rect">
            <a:avLst/>
          </a:prstGeom>
        </p:spPr>
      </p:pic>
      <p:pic>
        <p:nvPicPr>
          <p:cNvPr id="4098" name="Picture 2" descr="C:\Users\eturner\AppData\Local\Temp\SNAGHTMLc63852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7990"/>
            <a:ext cx="629047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95" y="1600200"/>
            <a:ext cx="3561905" cy="44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5461"/>
            <a:ext cx="3504762" cy="4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“mini website” that offers biographical and areas of interest information to your readers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733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17675</TotalTime>
  <Words>221</Words>
  <Application>Microsoft Office PowerPoint</Application>
  <PresentationFormat>On-screen Show (4:3)</PresentationFormat>
  <Paragraphs>55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Clarity</vt:lpstr>
      <vt:lpstr>Employee Profile Showcase Campus Directory</vt:lpstr>
      <vt:lpstr>Have You Had Any of These Challenges?</vt:lpstr>
      <vt:lpstr>PowerPoint Presentation</vt:lpstr>
      <vt:lpstr>Homepage Link</vt:lpstr>
      <vt:lpstr>Academic Departments</vt:lpstr>
      <vt:lpstr>Services &amp; Administrative Offices</vt:lpstr>
      <vt:lpstr>Buildings &amp; Facilities</vt:lpstr>
      <vt:lpstr>People Search</vt:lpstr>
      <vt:lpstr>What is a Profile?</vt:lpstr>
      <vt:lpstr>Profiles are Optional</vt:lpstr>
      <vt:lpstr>Login to Banner</vt:lpstr>
      <vt:lpstr>Click Link to Edit Your Profile</vt:lpstr>
      <vt:lpstr>Edit Your Profile</vt:lpstr>
      <vt:lpstr>Save &amp; Publish</vt:lpstr>
      <vt:lpstr>Adding Photos</vt:lpstr>
      <vt:lpstr>Request a Photo Publish</vt:lpstr>
      <vt:lpstr>To Request Title or Department Changes</vt:lpstr>
      <vt:lpstr>Let’s See IT…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T. Mai</dc:creator>
  <cp:lastModifiedBy>Turner, Eric P.</cp:lastModifiedBy>
  <cp:revision>396</cp:revision>
  <cp:lastPrinted>2015-03-18T21:08:16Z</cp:lastPrinted>
  <dcterms:created xsi:type="dcterms:W3CDTF">2012-08-21T14:55:12Z</dcterms:created>
  <dcterms:modified xsi:type="dcterms:W3CDTF">2017-03-06T21:55:28Z</dcterms:modified>
</cp:coreProperties>
</file>